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876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02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39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9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33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43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753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11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145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27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28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3059-3E5C-4EFC-8546-0E2BD46EE480}" type="datetimeFigureOut">
              <a:rPr lang="es-CL" smtClean="0"/>
              <a:t>02-12-2015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6FCF-55D2-4330-9AA6-117560D7C1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5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Recarga Fácil</a:t>
            </a:r>
            <a:endParaRPr lang="es-CL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/>
          <a:lstStyle/>
          <a:p>
            <a:r>
              <a:rPr lang="es-CL" dirty="0" smtClean="0"/>
              <a:t>Migración sitio web</a:t>
            </a:r>
          </a:p>
          <a:p>
            <a:r>
              <a:rPr lang="es-CL" dirty="0" smtClean="0"/>
              <a:t>02122015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40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45148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Modal Canje de puntos-paso2</a:t>
            </a:r>
            <a:endParaRPr lang="es-C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588224" y="1308100"/>
            <a:ext cx="2448272" cy="51013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Paso a paso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Que  le indica al usuarios donde se encuentra en el flujo.</a:t>
            </a:r>
          </a:p>
          <a:p>
            <a:pPr lvl="1"/>
            <a:endParaRPr lang="es-CL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Llamado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Deberá contener el </a:t>
            </a:r>
            <a:r>
              <a:rPr lang="es-CL" sz="1050" dirty="0"/>
              <a:t>saldo en </a:t>
            </a:r>
            <a:r>
              <a:rPr lang="es-CL" sz="1050" dirty="0" smtClean="0"/>
              <a:t>puntos </a:t>
            </a:r>
            <a:r>
              <a:rPr lang="es-CL" sz="1050" dirty="0"/>
              <a:t>y el equivalente en pesos </a:t>
            </a:r>
            <a:r>
              <a:rPr lang="es-CL" sz="1050" dirty="0" smtClean="0"/>
              <a:t>(campos dinámicos)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Cada recuadro de producto debe contener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err="1" smtClean="0"/>
              <a:t>Select</a:t>
            </a:r>
            <a:r>
              <a:rPr lang="es-CL" sz="1050" dirty="0" smtClean="0"/>
              <a:t> producto (deshabilitado)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err="1" smtClean="0"/>
              <a:t>Select</a:t>
            </a:r>
            <a:r>
              <a:rPr lang="es-CL" sz="1050" dirty="0" smtClean="0"/>
              <a:t> proveedor </a:t>
            </a:r>
            <a:r>
              <a:rPr lang="es-CL" sz="1050" dirty="0" smtClean="0"/>
              <a:t>(deshabilitado)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Suscriptor(deshabilitado)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Input para ingresar puntos a canjear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volver (vuelve al primer paso)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canjear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545684" y="2779442"/>
            <a:ext cx="259426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1547664" y="3199765"/>
            <a:ext cx="3672408" cy="152538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1331640" y="2677350"/>
            <a:ext cx="3032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2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427983" y="2572052"/>
            <a:ext cx="65071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417283" y="3293259"/>
            <a:ext cx="256802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3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3" y="2441247"/>
            <a:ext cx="256802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1</a:t>
            </a:r>
            <a:endParaRPr lang="es-CL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1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Modal Canje de puntos-Éxito</a:t>
            </a:r>
            <a:endParaRPr lang="es-C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588224" y="1308100"/>
            <a:ext cx="2448272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É</a:t>
            </a:r>
            <a:r>
              <a:rPr lang="es-CL" sz="1050" b="1" dirty="0" smtClean="0"/>
              <a:t>xito</a:t>
            </a:r>
          </a:p>
          <a:p>
            <a:r>
              <a:rPr lang="es-CL" sz="1050" dirty="0" smtClean="0"/>
              <a:t>Debe contener 3 campos dinámicos: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Puntos canjeados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Numero que recargó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/>
              <a:t>C</a:t>
            </a:r>
            <a:r>
              <a:rPr lang="es-CL" sz="1050" dirty="0" smtClean="0"/>
              <a:t>ompañía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545684" y="2779442"/>
            <a:ext cx="259426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1547664" y="3199765"/>
            <a:ext cx="3672408" cy="152538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1331640" y="2677350"/>
            <a:ext cx="3032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2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427983" y="2572052"/>
            <a:ext cx="65071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417283" y="3293259"/>
            <a:ext cx="256802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3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3" y="2441247"/>
            <a:ext cx="256802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1</a:t>
            </a:r>
            <a:endParaRPr lang="es-CL" sz="105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68944"/>
            <a:ext cx="48291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98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Datos personales</a:t>
            </a:r>
            <a:endParaRPr lang="es-C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9218" name="Picture 2" descr="C:\Users\monica.bravo\Documents\Multimoni\Github\recarga_facil\maquetas\sitio autenticado\05-actualizar-dat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r="16245"/>
          <a:stretch/>
        </p:blipFill>
        <p:spPr bwMode="auto">
          <a:xfrm>
            <a:off x="539552" y="1556791"/>
            <a:ext cx="5921406" cy="480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1308100"/>
            <a:ext cx="24482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Datos personales</a:t>
            </a:r>
          </a:p>
          <a:p>
            <a:r>
              <a:rPr lang="es-CL" sz="1050" dirty="0" smtClean="0"/>
              <a:t>El usuario podrá ingresar los siguientes datos: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Nombre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Apellido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Correos electrónico (En esta parte del flujo no lo podrá modificar)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Celular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429109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Cambiar contraseña</a:t>
            </a:r>
            <a:endParaRPr lang="es-C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42" name="Picture 2" descr="C:\Users\monica.bravo\Documents\Multimoni\Github\recarga_facil\maquetas\sitio autenticado\06-cambiar-contraseñ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0" r="17239"/>
          <a:stretch/>
        </p:blipFill>
        <p:spPr bwMode="auto">
          <a:xfrm>
            <a:off x="541538" y="1556792"/>
            <a:ext cx="5690586" cy="480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88224" y="1308100"/>
            <a:ext cx="24482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Cambiar contraseña</a:t>
            </a:r>
          </a:p>
          <a:p>
            <a:r>
              <a:rPr lang="es-CL" sz="1050" dirty="0" smtClean="0"/>
              <a:t>Para cambiar su contraseña el usuario solo deberá: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Ingresar una nueva contraseña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 ingresar una confirmación de esta (Se deberá verificar si la contraseña cumple con los requisitos de seguridad)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184221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Cambiar correo</a:t>
            </a:r>
            <a:endParaRPr lang="es-C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1266" name="Picture 2" descr="C:\Users\monica.bravo\Documents\Multimoni\Github\recarga_facil\maquetas\sitio autenticado\07-cambiar-cor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6823"/>
          <a:stretch/>
        </p:blipFill>
        <p:spPr bwMode="auto">
          <a:xfrm>
            <a:off x="539552" y="1484784"/>
            <a:ext cx="5921407" cy="480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1308100"/>
            <a:ext cx="244827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Cambiar correos</a:t>
            </a:r>
          </a:p>
          <a:p>
            <a:r>
              <a:rPr lang="es-CL" sz="1050" dirty="0" smtClean="0"/>
              <a:t>Al cambiar el correo el  usuario deberá: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Ingresar un nuevo correo y la plataforma deberá enviar un correo de verificación .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74089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err="1" smtClean="0"/>
              <a:t>Webpay</a:t>
            </a:r>
            <a:r>
              <a:rPr lang="es-CL" b="1" dirty="0" smtClean="0"/>
              <a:t> </a:t>
            </a:r>
            <a:r>
              <a:rPr lang="es-CL" b="1" dirty="0" err="1" smtClean="0"/>
              <a:t>one</a:t>
            </a:r>
            <a:r>
              <a:rPr lang="es-CL" b="1" dirty="0" smtClean="0"/>
              <a:t> </a:t>
            </a:r>
            <a:r>
              <a:rPr lang="es-CL" b="1" dirty="0" err="1" smtClean="0"/>
              <a:t>Click</a:t>
            </a:r>
            <a:endParaRPr lang="es-C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2290" name="Picture 2" descr="C:\Users\monica.bravo\Documents\Multimoni\Github\recarga_facil\maquetas\sitio autenticado\08-vincular-webpa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r="18215"/>
          <a:stretch/>
        </p:blipFill>
        <p:spPr bwMode="auto">
          <a:xfrm>
            <a:off x="506027" y="1412776"/>
            <a:ext cx="6276513" cy="52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1761"/>
            <a:ext cx="3441033" cy="329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2051720" y="3645024"/>
            <a:ext cx="360040" cy="64807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588224" y="1308100"/>
            <a:ext cx="2448272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err="1" smtClean="0"/>
              <a:t>Webpay</a:t>
            </a:r>
            <a:r>
              <a:rPr lang="es-CL" sz="1050" b="1" dirty="0" smtClean="0"/>
              <a:t> </a:t>
            </a:r>
            <a:r>
              <a:rPr lang="es-CL" sz="1050" b="1" dirty="0" err="1" smtClean="0"/>
              <a:t>one</a:t>
            </a:r>
            <a:r>
              <a:rPr lang="es-CL" sz="1050" b="1" dirty="0" smtClean="0"/>
              <a:t> </a:t>
            </a:r>
            <a:r>
              <a:rPr lang="es-CL" sz="1050" b="1" dirty="0" err="1" smtClean="0"/>
              <a:t>click</a:t>
            </a:r>
            <a:endParaRPr lang="es-CL" sz="1050" b="1" dirty="0" smtClean="0"/>
          </a:p>
          <a:p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vincular tarjeta de crédito.(ver </a:t>
            </a:r>
            <a:r>
              <a:rPr lang="es-CL" sz="1050" dirty="0" err="1" smtClean="0"/>
              <a:t>diapo</a:t>
            </a:r>
            <a:r>
              <a:rPr lang="es-CL" sz="1050" dirty="0" smtClean="0"/>
              <a:t> 16)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Link informativo (se debe desplegar una ventana modal)</a:t>
            </a:r>
          </a:p>
          <a:p>
            <a:pPr lvl="1"/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180657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err="1" smtClean="0"/>
              <a:t>Webpay</a:t>
            </a:r>
            <a:r>
              <a:rPr lang="es-CL" b="1" dirty="0" smtClean="0"/>
              <a:t> </a:t>
            </a:r>
            <a:r>
              <a:rPr lang="es-CL" b="1" dirty="0" err="1" smtClean="0"/>
              <a:t>one</a:t>
            </a:r>
            <a:r>
              <a:rPr lang="es-CL" b="1" dirty="0" smtClean="0"/>
              <a:t> </a:t>
            </a:r>
            <a:r>
              <a:rPr lang="es-CL" b="1" dirty="0" err="1" smtClean="0"/>
              <a:t>Click</a:t>
            </a:r>
            <a:r>
              <a:rPr lang="es-CL" b="1" dirty="0" smtClean="0"/>
              <a:t>-Modal vincular TC</a:t>
            </a:r>
            <a:endParaRPr lang="es-C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44824"/>
            <a:ext cx="3723409" cy="30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40" y="3573016"/>
            <a:ext cx="4057607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88224" y="1308100"/>
            <a:ext cx="2448272" cy="3808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Modal vinculación</a:t>
            </a:r>
          </a:p>
          <a:p>
            <a:pPr lvl="1"/>
            <a:r>
              <a:rPr lang="es-CL" sz="1050" b="1" dirty="0" smtClean="0"/>
              <a:t>Paso uno</a:t>
            </a:r>
            <a:r>
              <a:rPr lang="es-CL" sz="1050" b="1" dirty="0"/>
              <a:t>: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Operador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Producto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Suscriptor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Correo electrónico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continuar (al hacer clic en este botón, deberá mostrar el flujo de </a:t>
            </a:r>
            <a:r>
              <a:rPr lang="es-CL" sz="1050" dirty="0" err="1" smtClean="0"/>
              <a:t>webpay</a:t>
            </a:r>
            <a:r>
              <a:rPr lang="es-CL" sz="1050" dirty="0" smtClean="0"/>
              <a:t> 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Modal éxito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/>
              <a:t>Se deberá mostrar el siguiente mensaje de éxito al usuario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lvl="1"/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287915" y="2381470"/>
            <a:ext cx="193578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/>
                </a:solidFill>
              </a:rPr>
              <a:t>Falta Flujo </a:t>
            </a:r>
            <a:r>
              <a:rPr lang="es-CL" b="1" dirty="0" err="1" smtClean="0">
                <a:solidFill>
                  <a:schemeClr val="bg1"/>
                </a:solidFill>
              </a:rPr>
              <a:t>webpay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4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err="1" smtClean="0"/>
              <a:t>Webpay</a:t>
            </a:r>
            <a:r>
              <a:rPr lang="es-CL" b="1" dirty="0" smtClean="0"/>
              <a:t> </a:t>
            </a:r>
            <a:r>
              <a:rPr lang="es-CL" b="1" dirty="0" err="1" smtClean="0"/>
              <a:t>one</a:t>
            </a:r>
            <a:r>
              <a:rPr lang="es-CL" b="1" dirty="0" smtClean="0"/>
              <a:t> </a:t>
            </a:r>
            <a:r>
              <a:rPr lang="es-CL" b="1" dirty="0" err="1" smtClean="0"/>
              <a:t>Click</a:t>
            </a:r>
            <a:r>
              <a:rPr lang="es-CL" b="1" dirty="0" smtClean="0"/>
              <a:t>- Tarjetas vinculadas</a:t>
            </a:r>
            <a:endParaRPr lang="es-CL" dirty="0"/>
          </a:p>
        </p:txBody>
      </p:sp>
      <p:pic>
        <p:nvPicPr>
          <p:cNvPr id="13314" name="Picture 2" descr="C:\Users\monica.bravo\Documents\Multimoni\Github\recarga_facil\maquetas\sitio autenticado\12-webpay-desvincular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7" r="17221"/>
          <a:stretch/>
        </p:blipFill>
        <p:spPr bwMode="auto">
          <a:xfrm>
            <a:off x="539552" y="1628800"/>
            <a:ext cx="53177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1308100"/>
            <a:ext cx="2448272" cy="3808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err="1" smtClean="0"/>
              <a:t>Webpay</a:t>
            </a:r>
            <a:r>
              <a:rPr lang="es-CL" sz="1050" b="1" dirty="0" smtClean="0"/>
              <a:t> </a:t>
            </a:r>
            <a:r>
              <a:rPr lang="es-CL" sz="1050" b="1" dirty="0" err="1" smtClean="0"/>
              <a:t>one</a:t>
            </a:r>
            <a:r>
              <a:rPr lang="es-CL" sz="1050" b="1" dirty="0" smtClean="0"/>
              <a:t> </a:t>
            </a:r>
            <a:r>
              <a:rPr lang="es-CL" sz="1050" b="1" dirty="0" err="1" smtClean="0"/>
              <a:t>click</a:t>
            </a:r>
            <a:endParaRPr lang="es-CL" sz="1050" b="1" dirty="0"/>
          </a:p>
          <a:p>
            <a:endParaRPr lang="es-CL" sz="1050" b="1" dirty="0" smtClean="0"/>
          </a:p>
          <a:p>
            <a:r>
              <a:rPr lang="es-CL" sz="1050" dirty="0" smtClean="0"/>
              <a:t>Al vincular una tarjeta o dos se deberá mostrar la siguiente información en la tabla: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Tarjeta de crédito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Últimos 4 dígitos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Operador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Producto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Suscriptos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desvincular  (ver </a:t>
            </a:r>
            <a:r>
              <a:rPr lang="es-CL" sz="1050" dirty="0" err="1" smtClean="0"/>
              <a:t>diapo</a:t>
            </a:r>
            <a:r>
              <a:rPr lang="es-CL" sz="1050" dirty="0" smtClean="0"/>
              <a:t> 18)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0" lvl="1"/>
            <a:r>
              <a:rPr lang="es-CL" sz="1050" dirty="0"/>
              <a:t>Se deberá mantener el recuadro «vincular</a:t>
            </a:r>
            <a:r>
              <a:rPr lang="es-CL" sz="1050" dirty="0" smtClean="0"/>
              <a:t>».</a:t>
            </a:r>
            <a:endParaRPr lang="es-CL" sz="1050" dirty="0"/>
          </a:p>
          <a:p>
            <a:pPr lvl="1"/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12555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err="1" smtClean="0"/>
              <a:t>Webpay</a:t>
            </a:r>
            <a:r>
              <a:rPr lang="es-CL" b="1" dirty="0" smtClean="0"/>
              <a:t> </a:t>
            </a:r>
            <a:r>
              <a:rPr lang="es-CL" b="1" dirty="0" err="1" smtClean="0"/>
              <a:t>one</a:t>
            </a:r>
            <a:r>
              <a:rPr lang="es-CL" b="1" dirty="0" smtClean="0"/>
              <a:t> </a:t>
            </a:r>
            <a:r>
              <a:rPr lang="es-CL" b="1" dirty="0" err="1" smtClean="0"/>
              <a:t>Click</a:t>
            </a:r>
            <a:r>
              <a:rPr lang="es-CL" b="1" dirty="0" smtClean="0"/>
              <a:t>-Modal des vincular TC</a:t>
            </a:r>
            <a:endParaRPr lang="es-C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5" y="1632112"/>
            <a:ext cx="3967438" cy="26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4101260" cy="273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88224" y="1308100"/>
            <a:ext cx="2448272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Modal desvinculación</a:t>
            </a:r>
          </a:p>
          <a:p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Deberá contener dos botones «Si, deseo desvincular « Al hacer clic en la opción  se deberá mostrar el éxito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al hacer clic en «No estoy seguro» deberá volver a la pantalla tarjetas vinculadas (ver </a:t>
            </a:r>
            <a:r>
              <a:rPr lang="es-CL" sz="1050" dirty="0" err="1" smtClean="0"/>
              <a:t>diapo</a:t>
            </a:r>
            <a:r>
              <a:rPr lang="es-CL" sz="1050" dirty="0" smtClean="0"/>
              <a:t> 17).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b="1" dirty="0"/>
          </a:p>
          <a:p>
            <a:pPr lvl="1"/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605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Sitio Público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81710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Nuevo-Home</a:t>
            </a:r>
            <a:endParaRPr lang="es-CL" b="1" dirty="0"/>
          </a:p>
        </p:txBody>
      </p:sp>
      <p:pic>
        <p:nvPicPr>
          <p:cNvPr id="1026" name="Picture 2" descr="C:\Users\monica.bravo\Documents\Multimoni\Github\recarga_facil\maquetas\sitio público\01-ho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827120" cy="49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884758"/>
            <a:ext cx="2448272" cy="54245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Menú superior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Inicio/Quiénes somos/Ayuda/Contacto/Actívate/Ingresa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Contenido Recargas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/>
              <a:t>Telefonía </a:t>
            </a:r>
            <a:r>
              <a:rPr lang="es-CL" sz="1050" dirty="0" err="1"/>
              <a:t>Movil</a:t>
            </a:r>
            <a:r>
              <a:rPr lang="es-CL" sz="1050" dirty="0"/>
              <a:t>/Televisión/Telefonía fija/ </a:t>
            </a:r>
            <a:r>
              <a:rPr lang="es-CL" sz="1050" dirty="0" err="1"/>
              <a:t>Bam</a:t>
            </a:r>
            <a:r>
              <a:rPr lang="es-CL" sz="1050" dirty="0"/>
              <a:t> 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Calculadora de puntos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Esta calculadora deberá mostrar los puntos que el usuario ganará por su recarga, pagando con red compra u otras tarjetas.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Links Redes Sociales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Facebook/Twitter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Medios de Pago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Deberá incluir medios de pago actuales +Multicaja y PayPal.</a:t>
            </a:r>
            <a:endParaRPr lang="es-CL" sz="1050" dirty="0"/>
          </a:p>
          <a:p>
            <a:pPr marL="228600" indent="-228600">
              <a:buFont typeface="+mj-lt"/>
              <a:buAutoNum type="arabicPeriod"/>
            </a:pPr>
            <a:endParaRPr lang="es-CL" sz="1050" b="1" dirty="0" smtClean="0"/>
          </a:p>
          <a:p>
            <a:pPr marL="228600" indent="-228600">
              <a:buFont typeface="+mj-lt"/>
              <a:buAutoNum type="arabicPeriod"/>
            </a:pPr>
            <a:endParaRPr lang="es-CL" sz="1050" b="1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Nuestros servicios</a:t>
            </a:r>
          </a:p>
          <a:p>
            <a:pPr marL="685800" lvl="2" indent="-228600">
              <a:buFont typeface="Arial" pitchFamily="34" charset="0"/>
              <a:buChar char="•"/>
            </a:pPr>
            <a:r>
              <a:rPr lang="es-CL" sz="1050" dirty="0" smtClean="0"/>
              <a:t>Breve explicación de los servicios ofrecidos</a:t>
            </a:r>
            <a:endParaRPr lang="es-CL" sz="1050" b="1" dirty="0" smtClean="0"/>
          </a:p>
          <a:p>
            <a:pPr marL="228600" indent="-228600">
              <a:buFont typeface="+mj-lt"/>
              <a:buAutoNum type="arabicPeriod"/>
            </a:pPr>
            <a:endParaRPr lang="es-CL" sz="1050" b="1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err="1" smtClean="0"/>
              <a:t>Footer</a:t>
            </a:r>
            <a:endParaRPr lang="es-CL" sz="1050" b="1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/>
              <a:t>Logos </a:t>
            </a:r>
            <a:r>
              <a:rPr lang="es-CL" sz="1050" dirty="0" smtClean="0"/>
              <a:t>Recarga Fácil </a:t>
            </a:r>
            <a:r>
              <a:rPr lang="es-CL" sz="1050" dirty="0"/>
              <a:t>y Multicaja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81104" y="1340768"/>
            <a:ext cx="1766960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6012160" y="1916832"/>
            <a:ext cx="429090" cy="64807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547664" y="1844824"/>
            <a:ext cx="3672408" cy="122413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547664" y="3140968"/>
            <a:ext cx="36724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1547664" y="3401380"/>
            <a:ext cx="3672408" cy="225986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547664" y="5805264"/>
            <a:ext cx="3672408" cy="52718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3124302" y="1209963"/>
            <a:ext cx="256802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1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419263" y="1786027"/>
            <a:ext cx="256802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2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755358" y="1844824"/>
            <a:ext cx="25680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4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19263" y="3118175"/>
            <a:ext cx="253596" cy="2539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16057" y="3741805"/>
            <a:ext cx="253596" cy="25391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422469" y="5805264"/>
            <a:ext cx="253596" cy="25391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7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835678" y="2633065"/>
            <a:ext cx="2952346" cy="19344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CuadroTexto"/>
          <p:cNvSpPr txBox="1"/>
          <p:nvPr/>
        </p:nvSpPr>
        <p:spPr>
          <a:xfrm>
            <a:off x="1691680" y="2492896"/>
            <a:ext cx="256802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3</a:t>
            </a:r>
            <a:endParaRPr lang="es-CL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b="1" dirty="0" smtClean="0"/>
              <a:t>Modal «Ingresa»</a:t>
            </a:r>
            <a:endParaRPr lang="es-CL" b="1" dirty="0"/>
          </a:p>
        </p:txBody>
      </p:sp>
      <p:pic>
        <p:nvPicPr>
          <p:cNvPr id="2054" name="Picture 6" descr="C:\Users\monica.bravo\Documents\Multimoni\Github\recarga_facil\maquetas\sitio público\03-home-ingre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r="13145" b="37484"/>
          <a:stretch/>
        </p:blipFill>
        <p:spPr bwMode="auto">
          <a:xfrm>
            <a:off x="732895" y="1268760"/>
            <a:ext cx="5711313" cy="42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588224" y="1308100"/>
            <a:ext cx="2448272" cy="21929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Modal «Ingresa»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El usuario para entrar a su sesión autenticada deberá ingresar su correo electrónico y su clave de 4 dígitos.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Link «olvidaste tu contraseña»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Deberá mostrar modal  «Recuperar la contraseña».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26560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Modal «Actívate»</a:t>
            </a:r>
            <a:endParaRPr lang="es-CL" b="1" dirty="0"/>
          </a:p>
        </p:txBody>
      </p:sp>
      <p:pic>
        <p:nvPicPr>
          <p:cNvPr id="3074" name="Picture 2" descr="C:\Users\monica.bravo\Documents\Multimoni\Github\recarga_facil\maquetas\sitio público\02-home-activat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0" r="16438" b="40601"/>
          <a:stretch/>
        </p:blipFill>
        <p:spPr bwMode="auto">
          <a:xfrm>
            <a:off x="683568" y="1268760"/>
            <a:ext cx="5798853" cy="44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88224" y="1308100"/>
            <a:ext cx="2448272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Modal «Actívate»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El usuario se podrá activar luego de hacer una recarga con su correo electrónico.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Esta activación envía un correo automático al usuario para que cree su clave.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15269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Quiénes somos</a:t>
            </a:r>
            <a:endParaRPr lang="es-CL" b="1" dirty="0"/>
          </a:p>
        </p:txBody>
      </p:sp>
      <p:pic>
        <p:nvPicPr>
          <p:cNvPr id="4098" name="Picture 2" descr="C:\Users\monica.bravo\Documents\Multimoni\Github\recarga_facil\maquetas\sitio público\07-quienes-somo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/>
          <a:stretch/>
        </p:blipFill>
        <p:spPr bwMode="auto">
          <a:xfrm>
            <a:off x="755576" y="1916832"/>
            <a:ext cx="6160075" cy="39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588224" y="1308100"/>
            <a:ext cx="244827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err="1"/>
              <a:t>L</a:t>
            </a:r>
            <a:r>
              <a:rPr lang="es-CL" sz="1050" b="1" dirty="0" err="1" smtClean="0"/>
              <a:t>anding</a:t>
            </a:r>
            <a:r>
              <a:rPr lang="es-CL" sz="1050" b="1" dirty="0" smtClean="0"/>
              <a:t> «Quiénes Somos»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Página de contenido estático cuyo objetivo es informar al usuario.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</p:spTree>
    <p:extLst>
      <p:ext uri="{BB962C8B-B14F-4D97-AF65-F5344CB8AC3E}">
        <p14:creationId xmlns:p14="http://schemas.microsoft.com/office/powerpoint/2010/main" val="76559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 smtClean="0"/>
              <a:t>Sitio Privado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045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Home-Mis puntos</a:t>
            </a:r>
            <a:endParaRPr lang="es-C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122" name="Picture 2" descr="C:\Users\monica.bravo\Documents\Multimoni\Github\recarga_facil\maquetas\sitio autenticado\01-mis-punt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50815" cy="39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1308100"/>
            <a:ext cx="244827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Menú superior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Inicio/Quiénes somos/Ayuda/Contacto/Mi Cuenta/Salir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Menú principal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Mis puntos/Datos personales/Cambiar contraseña/Cambiar correo/</a:t>
            </a:r>
            <a:r>
              <a:rPr lang="es-CL" sz="1050" dirty="0" err="1" smtClean="0"/>
              <a:t>Webpay</a:t>
            </a:r>
            <a:r>
              <a:rPr lang="es-CL" sz="1050" dirty="0" smtClean="0"/>
              <a:t> </a:t>
            </a:r>
            <a:r>
              <a:rPr lang="es-CL" sz="1050" dirty="0" err="1" smtClean="0"/>
              <a:t>One</a:t>
            </a:r>
            <a:r>
              <a:rPr lang="es-CL" sz="1050" dirty="0" smtClean="0"/>
              <a:t> </a:t>
            </a:r>
            <a:r>
              <a:rPr lang="es-CL" sz="1050" dirty="0" err="1" smtClean="0"/>
              <a:t>click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Resumen de movimientos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Saldo de puntos el cual contiene un botón canjear que activa una ventana modal(Ver- </a:t>
            </a:r>
            <a:r>
              <a:rPr lang="es-CL" sz="1050" dirty="0" err="1"/>
              <a:t>d</a:t>
            </a:r>
            <a:r>
              <a:rPr lang="es-CL" sz="1050" dirty="0" err="1" smtClean="0"/>
              <a:t>iapo</a:t>
            </a:r>
            <a:r>
              <a:rPr lang="es-CL" sz="1050" dirty="0" smtClean="0"/>
              <a:t> 9)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Fecha vencimiento saldo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Puntos vencidos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Puntos canjeados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Estado de cuenta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Filtro de búsqueda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En esta tabla se mostraran los productos que recargo y los punto canjeados.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4180730" y="1484784"/>
            <a:ext cx="1831430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3923928" y="1353979"/>
            <a:ext cx="256802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1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76064" y="2276872"/>
            <a:ext cx="4336095" cy="41622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1547664" y="2218075"/>
            <a:ext cx="3032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2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063449" y="2748339"/>
            <a:ext cx="3516664" cy="8246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1935047" y="2924944"/>
            <a:ext cx="256802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3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051720" y="3645425"/>
            <a:ext cx="3516664" cy="115172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906278" y="3789040"/>
            <a:ext cx="25680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4</a:t>
            </a:r>
            <a:endParaRPr lang="es-CL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Modal Canje de puntos-paso1</a:t>
            </a:r>
            <a:endParaRPr lang="es-CL" b="1" dirty="0"/>
          </a:p>
        </p:txBody>
      </p:sp>
      <p:pic>
        <p:nvPicPr>
          <p:cNvPr id="6146" name="Picture 2" descr="C:\Users\monica.bravo\Documents\Multimoni\Github\recarga_facil\maquetas\sitio autenticado\02-mis-puntos-canje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4" r="30122"/>
          <a:stretch/>
        </p:blipFill>
        <p:spPr bwMode="auto">
          <a:xfrm>
            <a:off x="1475656" y="1600200"/>
            <a:ext cx="335576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1308100"/>
            <a:ext cx="244827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Paso a paso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Que  le indica al usuarios donde se encuentra en el flujo.</a:t>
            </a:r>
          </a:p>
          <a:p>
            <a:pPr lvl="1"/>
            <a:endParaRPr lang="es-CL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Llamado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Deberá contener el </a:t>
            </a:r>
            <a:r>
              <a:rPr lang="es-CL" sz="1050" dirty="0"/>
              <a:t>saldo en </a:t>
            </a:r>
            <a:r>
              <a:rPr lang="es-CL" sz="1050" dirty="0" smtClean="0"/>
              <a:t>puntos </a:t>
            </a:r>
            <a:r>
              <a:rPr lang="es-CL" sz="1050" dirty="0"/>
              <a:t>y el equivalente en pesos </a:t>
            </a:r>
            <a:r>
              <a:rPr lang="es-CL" sz="1050" dirty="0" smtClean="0"/>
              <a:t>(campos dinámicos)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/>
          </a:p>
          <a:p>
            <a:pPr marL="228600" indent="-228600">
              <a:buFont typeface="+mj-lt"/>
              <a:buAutoNum type="arabicPeriod"/>
            </a:pPr>
            <a:r>
              <a:rPr lang="es-CL" sz="1050" b="1" dirty="0" smtClean="0"/>
              <a:t>Cada recuadro de producto debe contener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err="1" smtClean="0"/>
              <a:t>Select</a:t>
            </a:r>
            <a:r>
              <a:rPr lang="es-CL" sz="1050" dirty="0" smtClean="0"/>
              <a:t> producto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err="1" smtClean="0"/>
              <a:t>Select</a:t>
            </a:r>
            <a:r>
              <a:rPr lang="es-CL" sz="1050" dirty="0" smtClean="0"/>
              <a:t> proveedor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Suscriptor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CL" sz="1050" dirty="0" smtClean="0"/>
              <a:t>Botón seleccionar</a:t>
            </a: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s-CL" sz="1050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979712" y="2420888"/>
            <a:ext cx="1831430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3841880" y="2133769"/>
            <a:ext cx="256802" cy="2616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1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007326" y="2788076"/>
            <a:ext cx="2420657" cy="25131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1878925" y="2290083"/>
            <a:ext cx="3032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2</a:t>
            </a:r>
            <a:endParaRPr lang="es-CL" sz="1050" b="1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849274" y="2287367"/>
            <a:ext cx="65071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878925" y="3645024"/>
            <a:ext cx="256802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L" sz="1050" b="1" dirty="0" smtClean="0">
                <a:solidFill>
                  <a:schemeClr val="bg1"/>
                </a:solidFill>
              </a:rPr>
              <a:t>3</a:t>
            </a:r>
            <a:endParaRPr lang="es-CL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655</Words>
  <Application>Microsoft Office PowerPoint</Application>
  <PresentationFormat>Presentación en pantalla (4:3)</PresentationFormat>
  <Paragraphs>224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Recarga Fácil</vt:lpstr>
      <vt:lpstr>Sitio Público</vt:lpstr>
      <vt:lpstr>Nuevo-Home</vt:lpstr>
      <vt:lpstr>Modal «Ingresa»</vt:lpstr>
      <vt:lpstr>Modal «Actívate»</vt:lpstr>
      <vt:lpstr>Quiénes somos</vt:lpstr>
      <vt:lpstr>Sitio Privado</vt:lpstr>
      <vt:lpstr>Home-Mis puntos</vt:lpstr>
      <vt:lpstr>Modal Canje de puntos-paso1</vt:lpstr>
      <vt:lpstr>Modal Canje de puntos-paso2</vt:lpstr>
      <vt:lpstr>Modal Canje de puntos-Éxito</vt:lpstr>
      <vt:lpstr>Datos personales</vt:lpstr>
      <vt:lpstr>Cambiar contraseña</vt:lpstr>
      <vt:lpstr>Cambiar correo</vt:lpstr>
      <vt:lpstr>Webpay one Click</vt:lpstr>
      <vt:lpstr>Webpay one Click-Modal vincular TC</vt:lpstr>
      <vt:lpstr>Webpay one Click- Tarjetas vinculadas</vt:lpstr>
      <vt:lpstr>Webpay one Click-Modal des vincular TC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Recarga Fácil</dc:title>
  <dc:creator>Monica Bravo Pacheco</dc:creator>
  <cp:lastModifiedBy>Monica Bravo Pacheco</cp:lastModifiedBy>
  <cp:revision>11</cp:revision>
  <dcterms:created xsi:type="dcterms:W3CDTF">2015-12-02T14:08:26Z</dcterms:created>
  <dcterms:modified xsi:type="dcterms:W3CDTF">2015-12-02T19:24:42Z</dcterms:modified>
</cp:coreProperties>
</file>