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21/08/2018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Segundo Semestre 2018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federicordavila@gmail.com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github.com/FedeDavila1984/utn_prog_y_lab_II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tentativas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10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Octubre y 21 de Noviembre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2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Octubre y 13 de Noviembre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Octubre y 15 de Noviembre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10250"/>
          </a:xfrm>
        </p:spPr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llamado: martes 4 y jueves 6 de diciembre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llamado: martes 11 jueves 13 de diciembre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 llamado: mesas de febrero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17 de Septiembre 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01 de Octubre 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05 de Noviembre 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26 de Noviembre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realizan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promoción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428</TotalTime>
  <Words>430</Words>
  <Application>Microsoft Office PowerPoint</Application>
  <PresentationFormat>Panorámica</PresentationFormat>
  <Paragraphs>73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25</cp:revision>
  <dcterms:created xsi:type="dcterms:W3CDTF">2018-03-20T12:29:42Z</dcterms:created>
  <dcterms:modified xsi:type="dcterms:W3CDTF">2018-08-21T16:04:34Z</dcterms:modified>
</cp:coreProperties>
</file>