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SISTEMA SENSCENTER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827280" y="1554480"/>
            <a:ext cx="9871200" cy="48837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1760" y="426960"/>
            <a:ext cx="85960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Vista de Mapas de calor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77520" y="21610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Los servicios Rest, en sistemas de información forman parte de la capa de abstracción para el patrón de arquitectura de software Model-View-Controller, en este caso, vendría a ser el modelo del sistema.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Son urls generados por un routing el cual se encarga de redireccionar a alguna respuesta de alguna petición según los datos ingresados.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Usualmente retornan en formato JSON.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96200" y="45720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Servicio 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474720" y="700920"/>
            <a:ext cx="85960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Routing urls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737360" y="2374920"/>
            <a:ext cx="8222040" cy="237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416880"/>
            <a:ext cx="85960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Ejemplo de una consulta al servicio 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560320" y="1798920"/>
            <a:ext cx="5665320" cy="43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¿Qué es?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 una plataforma web de monitoreo, el cual obtiene datos mediante sensores y muestra sus valores mediante gráficas y su respectiva ubicación en el mapa, así como también, un mapa de calor según el valor actual sensado, tendrá un respectivo color.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¿Cómo obtener un acceso al servicio?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77160" y="1634760"/>
            <a:ext cx="8596080" cy="47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Los usuarios (clientes), para obtener este servicio, deben comunicarse con el administrador de la empresa y especificar la siguiente información: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Cuantos dispositivos va a solicitar (los cuales son llamados “IoTDevice”).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Especificar los sensores que tendrá cada IoTDevice (por ejemplo, el IoTDevice1 tendrá temperatura y humedad, el IoTDevice 2 tendrá movimiento y sonido, etc.)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Especificar los lugares o sectores en los cuales instalará los IoTDevice.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951480" y="13834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Una vez especificado la información anterior, el administrador al cual el usuario solicitó el servicio, registrará la información e instalará los IoTDevice con los sensores especificados en los lugares requeridos.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Luego de que el usuario realice el pago correspondiente, recibirá un ID usuario y un password, para poder entrar a la plataforma web (DashBoard) y poder ver la información sensada cada cierto tiempo.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Algunas Especificaciones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Los IoTDevice salen por kits, es decir, que ya hay IoTDevice preparados para cierto tipo de clientes. Por ejemplo, si es de agricultura, tendrá temperatura, humedad, aire, CO2 y CO.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 IoTDevice puede tener de 1 a más sensores específicos solicitados por el cliente, por lo cual tendrá precios diferentes según el número de sensores asociados.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Algunos sensores especiales (como los sensores de elementos químicos) tendrán un precio especial.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880" y="21610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 servicio Web (según el patrón de desarrollo  MVC) contiene los controllers y las vistas, las cuales siguen unas reglas de routing que se encarga de gestionar los urls y redireccionar a una vista determinada.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 el que interactúa con el usuario, según eventos o acciones de usuario, puede cambiar vistas (usando los routers y templates) para presentación de una pestaña, tambié realizar peticiones, las cuales son atendidas usando el protocolo http, gestionado por los controllers.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096560" y="45720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Servicio Web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53400" y="274320"/>
            <a:ext cx="859608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Dashboard que muestra información de los dispositivos.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005840" y="1043280"/>
            <a:ext cx="9855360" cy="5540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1736280" y="457200"/>
            <a:ext cx="859608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Esta vista muestra las ubiaciones en el mapa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22960" y="1005840"/>
            <a:ext cx="943344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193480" y="457200"/>
            <a:ext cx="85960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Vista donde se muestra los datos obtenidos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188720" y="1351440"/>
            <a:ext cx="914364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Application>LibreOffice/5.1.4.2$Linux_X86_64 LibreOffice_project/10m0$Build-2</Application>
  <Words>293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2016-12-13T04:31:28Z</dcterms:created>
  <dc:creator>Carlosmc</dc:creator>
  <dc:description/>
  <dc:language>en-US</dc:language>
  <cp:lastModifiedBy/>
  <dcterms:modified xsi:type="dcterms:W3CDTF">2016-12-13T10:47:30Z</dcterms:modified>
  <cp:revision>13</cp:revision>
  <dc:subject/>
  <dc:title>SISTEMA SENSCENTER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