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2" r:id="rId23"/>
    <p:sldId id="303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8" r:id="rId48"/>
    <p:sldId id="301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E651-CDE5-40D5-A3DA-F32AFA2B5BAE}" type="datetimeFigureOut">
              <a:rPr lang="es-ES" smtClean="0"/>
              <a:pPr/>
              <a:t>17/04/2015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48F43-9F4B-4E9D-B14F-736D3C51713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932B-E6C1-4504-9D9A-8FC9BE80A3D4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63B6-6831-45B3-B4FD-F82EF052EF55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F95-B4CD-4F28-9844-B33CE45A720F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8B8E-1822-4122-A90E-59628C7C6DE5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7AF2-AACC-4742-A9AA-13E270129172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1516-2DD3-4233-B6B8-44A646DED2F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87B8-3A82-4FD9-95EB-33D834E65BD6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6811-7B9B-4215-A2BD-55AA76792363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12C5-9018-44AD-B2FA-0D140006CB51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2789-FFD7-494B-8573-EEDE51DDAA0F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E08D-8928-4B70-BD2D-19D344F7BE04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0580-A312-486E-A0CE-28676E09541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Práctica Dirigida N° 2 </a:t>
            </a:r>
            <a:br>
              <a:rPr lang="es-PE" dirty="0" smtClean="0"/>
            </a:br>
            <a:r>
              <a:rPr lang="es-PE" dirty="0" smtClean="0"/>
              <a:t>Integración Numérica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irlamn@uni.edu.pe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F5D5-4025-4078-9C7E-DAF51BBDBDD4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1" y="476672"/>
            <a:ext cx="913895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D9E9-7C36-4911-B641-5A2F89F4880F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85763"/>
            <a:ext cx="89916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EFE8-1606-425F-96EB-46B3E8148CE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0"/>
            <a:ext cx="9143999" cy="6312818"/>
            <a:chOff x="0" y="0"/>
            <a:chExt cx="9143999" cy="6312818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3999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704" y="1412776"/>
              <a:ext cx="8758121" cy="4900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F0E0-087D-48A8-80B2-0C4627882BF0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8771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CDEB-070B-4AB6-A578-4D706460F89F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7439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3492-AB76-489C-909D-0148D8BF6E29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7275"/>
            <a:ext cx="91440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DEAF-84C8-416F-83FB-D2A08500221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848677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AB7C-4199-4295-AF78-4964DA44AE6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128588"/>
            <a:ext cx="9058275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F9F-6569-4E3D-BD25-3A6D77C06478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039717" cy="543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DA5-858F-4724-92A9-06A44AD1A53B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19</a:t>
            </a:fld>
            <a:endParaRPr lang="es-ES"/>
          </a:p>
        </p:txBody>
      </p:sp>
      <p:grpSp>
        <p:nvGrpSpPr>
          <p:cNvPr id="10" name="9 Grupo"/>
          <p:cNvGrpSpPr/>
          <p:nvPr/>
        </p:nvGrpSpPr>
        <p:grpSpPr>
          <a:xfrm>
            <a:off x="251520" y="260648"/>
            <a:ext cx="8208912" cy="6358854"/>
            <a:chOff x="251520" y="260648"/>
            <a:chExt cx="8208912" cy="6358854"/>
          </a:xfrm>
        </p:grpSpPr>
        <p:sp>
          <p:nvSpPr>
            <p:cNvPr id="6" name="5 CuadroTexto"/>
            <p:cNvSpPr txBox="1"/>
            <p:nvPr/>
          </p:nvSpPr>
          <p:spPr>
            <a:xfrm>
              <a:off x="251520" y="476672"/>
              <a:ext cx="820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3) </a:t>
              </a:r>
              <a:endParaRPr lang="es-ES" dirty="0"/>
            </a:p>
          </p:txBody>
        </p:sp>
        <p:grpSp>
          <p:nvGrpSpPr>
            <p:cNvPr id="9" name="8 Grupo"/>
            <p:cNvGrpSpPr/>
            <p:nvPr/>
          </p:nvGrpSpPr>
          <p:grpSpPr>
            <a:xfrm>
              <a:off x="827584" y="260648"/>
              <a:ext cx="7000875" cy="6358854"/>
              <a:chOff x="827584" y="260648"/>
              <a:chExt cx="7000875" cy="635885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7584" y="260648"/>
                <a:ext cx="7000875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87624" y="1772816"/>
                <a:ext cx="6395243" cy="48466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539552" y="476672"/>
            <a:ext cx="7704856" cy="5996995"/>
            <a:chOff x="395536" y="404664"/>
            <a:chExt cx="7779221" cy="6213019"/>
          </a:xfrm>
        </p:grpSpPr>
        <p:sp>
          <p:nvSpPr>
            <p:cNvPr id="4" name="3 CuadroTexto"/>
            <p:cNvSpPr txBox="1"/>
            <p:nvPr/>
          </p:nvSpPr>
          <p:spPr>
            <a:xfrm>
              <a:off x="539552" y="692696"/>
              <a:ext cx="7272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s-PE" dirty="0" smtClean="0"/>
                <a:t>Integrar numéricamente la siguiente función </a:t>
              </a:r>
            </a:p>
            <a:p>
              <a:pPr marL="342900" indent="-342900">
                <a:buAutoNum type="alphaLcParenR"/>
              </a:pPr>
              <a:r>
                <a:rPr lang="es-PE" dirty="0" smtClean="0"/>
                <a:t>Por el método del trapecio</a:t>
              </a:r>
            </a:p>
            <a:p>
              <a:pPr marL="342900" indent="-342900">
                <a:buAutoNum type="alphaLcParenR"/>
              </a:pPr>
              <a:r>
                <a:rPr lang="es-PE" dirty="0" smtClean="0"/>
                <a:t>Por el método de Simpson 1/3</a:t>
              </a:r>
            </a:p>
            <a:p>
              <a:pPr marL="342900" indent="-342900">
                <a:buAutoNum type="alphaLcParenR"/>
              </a:pPr>
              <a:r>
                <a:rPr lang="es-PE" dirty="0" smtClean="0"/>
                <a:t>Por el  método  de Simpson 3/8</a:t>
              </a:r>
              <a:endParaRPr lang="es-E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92080" y="404664"/>
              <a:ext cx="163830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1916832"/>
              <a:ext cx="7779221" cy="4700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1C05-4D48-44F8-B53C-EAA58DF715B9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20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467544" y="476672"/>
            <a:ext cx="7934325" cy="6174530"/>
            <a:chOff x="467544" y="476672"/>
            <a:chExt cx="7934325" cy="617453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476672"/>
              <a:ext cx="7934325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2996952"/>
              <a:ext cx="7056783" cy="365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371475"/>
            <a:ext cx="80105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2900" y="228600"/>
            <a:ext cx="6286500" cy="736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Fórmula</a:t>
            </a:r>
            <a:r>
              <a:rPr kumimoji="0" lang="en-US" sz="1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de </a:t>
            </a:r>
            <a:r>
              <a:rPr kumimoji="0" lang="en-US" sz="1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cuadratura</a:t>
            </a:r>
            <a:r>
              <a:rPr kumimoji="0" lang="en-US" sz="1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de Gauss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graphicFrame>
        <p:nvGraphicFramePr>
          <p:cNvPr id="7" name="Object 3"/>
          <p:cNvGraphicFramePr>
            <a:graphicFrameLocks/>
          </p:cNvGraphicFramePr>
          <p:nvPr/>
        </p:nvGraphicFramePr>
        <p:xfrm>
          <a:off x="1547664" y="1124744"/>
          <a:ext cx="3692525" cy="935038"/>
        </p:xfrm>
        <a:graphic>
          <a:graphicData uri="http://schemas.openxmlformats.org/presentationml/2006/ole">
            <p:oleObj spid="_x0000_s1026" name="Ecuación" r:id="rId3" imgW="3693960" imgH="93636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547664" y="2348880"/>
          <a:ext cx="4260850" cy="1323975"/>
        </p:xfrm>
        <a:graphic>
          <a:graphicData uri="http://schemas.openxmlformats.org/presentationml/2006/ole">
            <p:oleObj spid="_x0000_s1027" name="Ecuación" r:id="rId4" imgW="2133360" imgH="66024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547664" y="3933056"/>
          <a:ext cx="4618038" cy="1316038"/>
        </p:xfrm>
        <a:graphic>
          <a:graphicData uri="http://schemas.openxmlformats.org/presentationml/2006/ole">
            <p:oleObj spid="_x0000_s1028" name="Ecuación" r:id="rId5" imgW="2311200" imgH="660240" progId="Equation.3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4724400" y="7696200"/>
          <a:ext cx="1195388" cy="417513"/>
        </p:xfrm>
        <a:graphic>
          <a:graphicData uri="http://schemas.openxmlformats.org/presentationml/2006/ole">
            <p:oleObj spid="_x0000_s1030" name="Ecuación" r:id="rId6" imgW="7236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23</a:t>
            </a:fld>
            <a:endParaRPr lang="es-E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ph idx="1"/>
          </p:nvPr>
        </p:nvGraphicFramePr>
        <p:xfrm>
          <a:off x="395536" y="1340768"/>
          <a:ext cx="8229600" cy="3262576"/>
        </p:xfrm>
        <a:graphic>
          <a:graphicData uri="http://schemas.openxmlformats.org/presentationml/2006/ole">
            <p:oleObj spid="_x0000_s2050" name="Documento" r:id="rId3" imgW="9911160" imgH="3929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24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82010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520" y="4766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4)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673903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25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5247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8 Grupo"/>
          <p:cNvGrpSpPr/>
          <p:nvPr/>
        </p:nvGrpSpPr>
        <p:grpSpPr>
          <a:xfrm>
            <a:off x="1907704" y="2204864"/>
            <a:ext cx="5340127" cy="3900859"/>
            <a:chOff x="1905000" y="2547938"/>
            <a:chExt cx="5340127" cy="390085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2547938"/>
              <a:ext cx="5334000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9752" y="4077072"/>
              <a:ext cx="4905375" cy="237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26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001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132856"/>
            <a:ext cx="6297432" cy="395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27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467544" y="548680"/>
            <a:ext cx="7277100" cy="6063260"/>
            <a:chOff x="467544" y="548680"/>
            <a:chExt cx="7277100" cy="606326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548680"/>
              <a:ext cx="7277100" cy="252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31640" y="3068960"/>
              <a:ext cx="6192688" cy="3542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28</a:t>
            </a:fld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161925"/>
            <a:ext cx="75533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29</a:t>
            </a:fld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764704"/>
            <a:ext cx="8377404" cy="501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0"/>
            <a:ext cx="9144000" cy="5511882"/>
            <a:chOff x="0" y="0"/>
            <a:chExt cx="9144000" cy="55118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174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1484784"/>
              <a:ext cx="8438653" cy="4027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42846-7418-4607-94D4-37433E9441EE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30</a:t>
            </a:fld>
            <a:endParaRPr lang="es-E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344816" cy="346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31</a:t>
            </a:fld>
            <a:endParaRPr lang="es-ES"/>
          </a:p>
        </p:txBody>
      </p:sp>
      <p:grpSp>
        <p:nvGrpSpPr>
          <p:cNvPr id="11" name="10 Grupo"/>
          <p:cNvGrpSpPr/>
          <p:nvPr/>
        </p:nvGrpSpPr>
        <p:grpSpPr>
          <a:xfrm>
            <a:off x="395536" y="260648"/>
            <a:ext cx="7973566" cy="6140080"/>
            <a:chOff x="395536" y="260648"/>
            <a:chExt cx="7973566" cy="6140080"/>
          </a:xfrm>
        </p:grpSpPr>
        <p:sp>
          <p:nvSpPr>
            <p:cNvPr id="6" name="5 CuadroTexto"/>
            <p:cNvSpPr txBox="1"/>
            <p:nvPr/>
          </p:nvSpPr>
          <p:spPr>
            <a:xfrm>
              <a:off x="395536" y="76470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5)</a:t>
              </a:r>
              <a:endParaRPr lang="es-ES" dirty="0"/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539552" y="260648"/>
              <a:ext cx="7829550" cy="6140080"/>
              <a:chOff x="539552" y="260648"/>
              <a:chExt cx="7829550" cy="6140080"/>
            </a:xfrm>
          </p:grpSpPr>
          <p:pic>
            <p:nvPicPr>
              <p:cNvPr id="1126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7584" y="260648"/>
                <a:ext cx="5848350" cy="1266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9552" y="1556792"/>
                <a:ext cx="7829550" cy="2000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6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99592" y="3429000"/>
                <a:ext cx="7056784" cy="297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32</a:t>
            </a:fld>
            <a:endParaRPr lang="es-E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92696"/>
            <a:ext cx="7056784" cy="495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33</a:t>
            </a:fld>
            <a:endParaRPr lang="es-E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719138"/>
            <a:ext cx="74295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34</a:t>
            </a:fld>
            <a:endParaRPr lang="es-E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78585"/>
            <a:ext cx="7704856" cy="5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35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467543" y="332656"/>
            <a:ext cx="8218166" cy="6097488"/>
            <a:chOff x="467543" y="332656"/>
            <a:chExt cx="8218166" cy="6097488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3" y="332656"/>
              <a:ext cx="8003675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2924944"/>
              <a:ext cx="7858125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36</a:t>
            </a:fld>
            <a:endParaRPr lang="es-E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84612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37</a:t>
            </a:fld>
            <a:endParaRPr lang="es-E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3"/>
            <a:ext cx="8064896" cy="541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38</a:t>
            </a:fld>
            <a:endParaRPr lang="es-ES"/>
          </a:p>
        </p:txBody>
      </p:sp>
      <p:grpSp>
        <p:nvGrpSpPr>
          <p:cNvPr id="9" name="8 Grupo"/>
          <p:cNvGrpSpPr/>
          <p:nvPr/>
        </p:nvGrpSpPr>
        <p:grpSpPr>
          <a:xfrm>
            <a:off x="1259632" y="332656"/>
            <a:ext cx="6696744" cy="5858941"/>
            <a:chOff x="1259632" y="332656"/>
            <a:chExt cx="6696744" cy="5858941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332656"/>
              <a:ext cx="6696744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3717032"/>
              <a:ext cx="5976664" cy="2070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1640" y="5877272"/>
              <a:ext cx="65817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39</a:t>
            </a:fld>
            <a:endParaRPr lang="es-ES"/>
          </a:p>
        </p:txBody>
      </p:sp>
      <p:grpSp>
        <p:nvGrpSpPr>
          <p:cNvPr id="11" name="10 Grupo"/>
          <p:cNvGrpSpPr/>
          <p:nvPr/>
        </p:nvGrpSpPr>
        <p:grpSpPr>
          <a:xfrm>
            <a:off x="323528" y="260648"/>
            <a:ext cx="8305031" cy="5472608"/>
            <a:chOff x="467544" y="332656"/>
            <a:chExt cx="8305031" cy="5472608"/>
          </a:xfrm>
        </p:grpSpPr>
        <p:sp>
          <p:nvSpPr>
            <p:cNvPr id="6" name="5 CuadroTexto"/>
            <p:cNvSpPr txBox="1"/>
            <p:nvPr/>
          </p:nvSpPr>
          <p:spPr>
            <a:xfrm>
              <a:off x="467544" y="54868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6)</a:t>
              </a:r>
              <a:endParaRPr lang="es-ES" dirty="0"/>
            </a:p>
          </p:txBody>
        </p:sp>
        <p:grpSp>
          <p:nvGrpSpPr>
            <p:cNvPr id="10" name="9 Grupo"/>
            <p:cNvGrpSpPr/>
            <p:nvPr/>
          </p:nvGrpSpPr>
          <p:grpSpPr>
            <a:xfrm>
              <a:off x="827584" y="332656"/>
              <a:ext cx="7944991" cy="5472608"/>
              <a:chOff x="827584" y="332656"/>
              <a:chExt cx="7944991" cy="5472608"/>
            </a:xfrm>
          </p:grpSpPr>
          <p:pic>
            <p:nvPicPr>
              <p:cNvPr id="1945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71600" y="332656"/>
                <a:ext cx="7800975" cy="1085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45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7584" y="1844824"/>
                <a:ext cx="7772400" cy="3019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46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19672" y="5301208"/>
                <a:ext cx="6798294" cy="504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77686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4A3B-D9D6-4762-9EF6-CE6016ABB5AB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40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1475656" y="908720"/>
            <a:ext cx="5760640" cy="4680520"/>
            <a:chOff x="2411760" y="764704"/>
            <a:chExt cx="4219575" cy="3407246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1760" y="764704"/>
              <a:ext cx="4219575" cy="199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2686050"/>
              <a:ext cx="4114800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41</a:t>
            </a:fld>
            <a:endParaRPr lang="es-E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908720"/>
            <a:ext cx="7384075" cy="436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42</a:t>
            </a:fld>
            <a:endParaRPr lang="es-E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990600"/>
            <a:ext cx="77819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43</a:t>
            </a:fld>
            <a:endParaRPr lang="es-ES"/>
          </a:p>
        </p:txBody>
      </p:sp>
      <p:grpSp>
        <p:nvGrpSpPr>
          <p:cNvPr id="9" name="8 Grupo"/>
          <p:cNvGrpSpPr/>
          <p:nvPr/>
        </p:nvGrpSpPr>
        <p:grpSpPr>
          <a:xfrm>
            <a:off x="530214" y="836712"/>
            <a:ext cx="7416824" cy="4882142"/>
            <a:chOff x="530214" y="836712"/>
            <a:chExt cx="7416824" cy="4882142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0214" y="836712"/>
              <a:ext cx="741682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7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1700807"/>
              <a:ext cx="6192688" cy="4018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44</a:t>
            </a:fld>
            <a:endParaRPr lang="es-E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44645"/>
            <a:ext cx="7416824" cy="579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45</a:t>
            </a:fld>
            <a:endParaRPr lang="es-ES"/>
          </a:p>
        </p:txBody>
      </p:sp>
      <p:grpSp>
        <p:nvGrpSpPr>
          <p:cNvPr id="8" name="7 Grupo"/>
          <p:cNvGrpSpPr/>
          <p:nvPr/>
        </p:nvGrpSpPr>
        <p:grpSpPr>
          <a:xfrm>
            <a:off x="827584" y="260648"/>
            <a:ext cx="6840760" cy="6172547"/>
            <a:chOff x="827584" y="260648"/>
            <a:chExt cx="6840760" cy="6172547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260648"/>
              <a:ext cx="6840760" cy="259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2924944"/>
              <a:ext cx="5112567" cy="3508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46</a:t>
            </a:fld>
            <a:endParaRPr lang="es-E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793" y="980728"/>
            <a:ext cx="8020414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47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854646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48</a:t>
            </a:fld>
            <a:endParaRPr lang="es-E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62068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 Propuestos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49</a:t>
            </a:fld>
            <a:endParaRPr lang="es-E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984" y="1600200"/>
            <a:ext cx="71180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811" y="980728"/>
            <a:ext cx="832363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06C2-B2B1-45E9-AADD-53454330A460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50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611560" y="404664"/>
            <a:ext cx="8273033" cy="6087963"/>
            <a:chOff x="611560" y="404664"/>
            <a:chExt cx="8273033" cy="6087963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7172325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2852936"/>
              <a:ext cx="8201025" cy="3639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51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323528" y="476672"/>
            <a:ext cx="8010525" cy="4723209"/>
            <a:chOff x="323528" y="476672"/>
            <a:chExt cx="8010525" cy="4723209"/>
          </a:xfrm>
        </p:grpSpPr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476672"/>
              <a:ext cx="8010525" cy="3286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3933056"/>
              <a:ext cx="7781925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8D19-6135-4A80-8E94-943A898A25C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52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467544" y="620688"/>
            <a:ext cx="8077200" cy="2825849"/>
            <a:chOff x="467544" y="620688"/>
            <a:chExt cx="8077200" cy="2825849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620688"/>
              <a:ext cx="7810500" cy="170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2636912"/>
              <a:ext cx="807720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0678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C14-105B-4528-8B71-F009B831C6AD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640960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90106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BE8D-85EC-4774-B422-DF59B2D1BD42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47667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2) 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260648"/>
            <a:ext cx="7992887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794" y="1772816"/>
            <a:ext cx="8962206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3212976"/>
            <a:ext cx="640871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4779-9BEC-45D2-917D-EEBD177B2E34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343025"/>
            <a:ext cx="87249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F42-7B84-466D-9788-572AF08FA590}" type="datetime1">
              <a:rPr lang="es-ES" smtClean="0"/>
              <a:pPr/>
              <a:t>17/04/2015</a:t>
            </a:fld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0580-A312-486E-A0CE-28676E095416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144</Words>
  <Application>Microsoft Office PowerPoint</Application>
  <PresentationFormat>Presentación en pantalla (4:3)</PresentationFormat>
  <Paragraphs>122</Paragraphs>
  <Slides>52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52</vt:i4>
      </vt:variant>
    </vt:vector>
  </HeadingPairs>
  <TitlesOfParts>
    <vt:vector size="55" baseType="lpstr">
      <vt:lpstr>Tema de Office</vt:lpstr>
      <vt:lpstr>Ecuación</vt:lpstr>
      <vt:lpstr>Documento</vt:lpstr>
      <vt:lpstr>Práctica Dirigida N° 2  Integración Numérica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Ejercicios Propuestos</vt:lpstr>
      <vt:lpstr>Diapositiva 50</vt:lpstr>
      <vt:lpstr>Diapositiva 51</vt:lpstr>
      <vt:lpstr>Diapositiva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Dirigida_Integración Numérica</dc:title>
  <dc:creator>INTEL</dc:creator>
  <cp:lastModifiedBy>INTEL</cp:lastModifiedBy>
  <cp:revision>25</cp:revision>
  <dcterms:created xsi:type="dcterms:W3CDTF">2015-04-16T19:52:42Z</dcterms:created>
  <dcterms:modified xsi:type="dcterms:W3CDTF">2015-04-17T22:05:52Z</dcterms:modified>
</cp:coreProperties>
</file>