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362054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30391" y="1474105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2493E-7E07-72FE-7958-13CA986B35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16883" y="0"/>
            <a:ext cx="2127117" cy="549275"/>
          </a:xfrm>
        </p:spPr>
        <p:txBody>
          <a:bodyPr>
            <a:normAutofit/>
          </a:bodyPr>
          <a:lstStyle>
            <a:lvl1pPr marL="146050" indent="0" algn="r">
              <a:buNone/>
              <a:defRPr sz="8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Epic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2716E-9D28-AFF3-9D60-A3745DEBCB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0391" y="1267582"/>
            <a:ext cx="3455987" cy="318033"/>
          </a:xfrm>
        </p:spPr>
        <p:txBody>
          <a:bodyPr wrap="square" lIns="90000" tIns="90000" rIns="90000" bIns="90000"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Ticket code</a:t>
            </a:r>
            <a:endParaRPr lang="en-A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9EE9CA-571E-74EC-FD7C-B4048B1AC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7894" y="4025521"/>
            <a:ext cx="4612547" cy="354498"/>
          </a:xfrm>
        </p:spPr>
        <p:txBody>
          <a:bodyPr/>
          <a:lstStyle>
            <a:lvl1pPr marL="146050" indent="0">
              <a:buNone/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5pPr>
          </a:lstStyle>
          <a:p>
            <a:pPr lvl="0"/>
            <a:r>
              <a:rPr lang="en-US" dirty="0"/>
              <a:t>In charge of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5CA9E3-07D2-AAE1-77F8-24E156B984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3986870"/>
            <a:ext cx="2696231" cy="431800"/>
          </a:xfrm>
        </p:spPr>
        <p:txBody>
          <a:bodyPr anchor="ctr"/>
          <a:lstStyle>
            <a:lvl1pPr marL="146050" indent="0">
              <a:buNone/>
              <a:defRPr sz="20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 dirty="0"/>
              <a:t>Status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8725241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12DA-4C5F-9C25-BBF6-C1E69489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60C36-04DD-ECDB-9927-8384A8BC4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5346534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BORRAR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p14"/>
          <p:cNvSpPr txBox="1">
            <a:spLocks noGrp="1"/>
          </p:cNvSpPr>
          <p:nvPr>
            <p:ph type="title"/>
          </p:nvPr>
        </p:nvSpPr>
        <p:spPr>
          <a:xfrm>
            <a:off x="729449" y="864299"/>
            <a:ext cx="7021202" cy="2985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Épica</a:t>
            </a:r>
            <a:r>
              <a:rPr dirty="0"/>
              <a:t>: </a:t>
            </a:r>
            <a:r>
              <a:rPr lang="en-US" dirty="0"/>
              <a:t>BORRAR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rPr dirty="0"/>
              <a:t>W3D-</a:t>
            </a:r>
            <a:r>
              <a:rPr lang="en-US" dirty="0"/>
              <a:t>XXXX</a:t>
            </a:r>
            <a:endParaRPr sz="1700" dirty="0"/>
          </a:p>
          <a:p>
            <a:pPr>
              <a:defRPr sz="3200"/>
            </a:pPr>
            <a:r>
              <a:rPr lang="en-US" dirty="0"/>
              <a:t>[TEAM] BORRAR</a:t>
            </a:r>
            <a:endParaRPr dirty="0"/>
          </a:p>
        </p:txBody>
      </p:sp>
      <p:sp>
        <p:nvSpPr>
          <p:cNvPr id="134" name="Google Shape;97;p15"/>
          <p:cNvSpPr txBox="1"/>
          <p:nvPr/>
        </p:nvSpPr>
        <p:spPr>
          <a:xfrm>
            <a:off x="3131749" y="4221750"/>
            <a:ext cx="5885401" cy="47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Responsable</a:t>
            </a:r>
            <a:r>
              <a:rPr dirty="0"/>
              <a:t>: </a:t>
            </a:r>
            <a:r>
              <a:rPr lang="en-US" dirty="0"/>
              <a:t>TEAM</a:t>
            </a:r>
            <a:endParaRPr dirty="0"/>
          </a:p>
        </p:txBody>
      </p:sp>
      <p:sp>
        <p:nvSpPr>
          <p:cNvPr id="135" name="Google Shape;98;p15"/>
          <p:cNvSpPr txBox="1"/>
          <p:nvPr/>
        </p:nvSpPr>
        <p:spPr>
          <a:xfrm>
            <a:off x="4431650" y="91275"/>
            <a:ext cx="4337700" cy="31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r" defTabSz="768095">
              <a:lnSpc>
                <a:spcPct val="80000"/>
              </a:lnSpc>
              <a:defRPr sz="839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Épica</a:t>
            </a:r>
            <a:r>
              <a:rPr dirty="0"/>
              <a:t>: </a:t>
            </a:r>
            <a:r>
              <a:rPr lang="en-US" dirty="0"/>
              <a:t>XXXX</a:t>
            </a:r>
            <a:endParaRPr dirty="0"/>
          </a:p>
        </p:txBody>
      </p:sp>
      <p:grpSp>
        <p:nvGrpSpPr>
          <p:cNvPr id="138" name="Google Shape;99;p15"/>
          <p:cNvGrpSpPr/>
          <p:nvPr/>
        </p:nvGrpSpPr>
        <p:grpSpPr>
          <a:xfrm>
            <a:off x="729450" y="4221750"/>
            <a:ext cx="2289900" cy="475800"/>
            <a:chOff x="0" y="0"/>
            <a:chExt cx="2289899" cy="475799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2289900" cy="475801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700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defRPr>
              </a:pPr>
              <a:endParaRPr/>
            </a:p>
          </p:txBody>
        </p:sp>
        <p:sp>
          <p:nvSpPr>
            <p:cNvPr id="137" name="Status: To Do"/>
            <p:cNvSpPr txBox="1"/>
            <p:nvPr/>
          </p:nvSpPr>
          <p:spPr>
            <a:xfrm>
              <a:off x="0" y="-1"/>
              <a:ext cx="2289900" cy="47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normAutofit/>
            </a:bodyPr>
            <a:lstStyle>
              <a:lvl1pPr>
                <a:defRPr sz="1700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Status: To Do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Macintosh PowerPoint</Application>
  <PresentationFormat>On-screen Show (16:9)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</vt:lpstr>
      <vt:lpstr>Lato</vt:lpstr>
      <vt:lpstr>Raleway</vt:lpstr>
      <vt:lpstr>Streamline</vt:lpstr>
      <vt:lpstr>BORRAR</vt:lpstr>
      <vt:lpstr>Épica: BORRAR</vt:lpstr>
      <vt:lpstr>W3D-XXXX [TEAM] BORRAR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- Sprint XXXX</dc:title>
  <cp:lastModifiedBy>Facundo Moreyra</cp:lastModifiedBy>
  <cp:revision>13</cp:revision>
  <dcterms:modified xsi:type="dcterms:W3CDTF">2023-01-31T04:27:01Z</dcterms:modified>
</cp:coreProperties>
</file>