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849" r:id="rId6"/>
    <p:sldId id="385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94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/>
              <a:t>Combo Menu with lists</a:t>
            </a:r>
            <a:br>
              <a:rPr lang="en-US" dirty="0"/>
            </a:br>
            <a:r>
              <a:rPr lang="en-US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We Need To Remember In Lists</a:t>
            </a:r>
          </a:p>
          <a:p>
            <a:r>
              <a:rPr lang="en-US" dirty="0"/>
              <a:t>Avoiding Magic Numbers and Strings</a:t>
            </a:r>
          </a:p>
          <a:p>
            <a:r>
              <a:rPr lang="en-US" dirty="0"/>
              <a:t>Figuring Out The Steps</a:t>
            </a:r>
          </a:p>
          <a:p>
            <a:r>
              <a:rPr lang="en-US" dirty="0"/>
              <a:t>Our Design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9382-8C40-0BB4-5FE4-ACB57645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AEB-C964-FBF9-0BC7-59BB53A1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Use Python lists to keep track of what was ordered and how much each item costs.</a:t>
            </a:r>
          </a:p>
          <a:p>
            <a:pPr marL="457200" indent="-457200">
              <a:buAutoNum type="arabicPeriod"/>
            </a:pPr>
            <a:r>
              <a:rPr lang="en-US" dirty="0"/>
              <a:t>Include super-size option if fries are ordered.</a:t>
            </a:r>
          </a:p>
          <a:p>
            <a:pPr marL="457200" indent="-457200">
              <a:buAutoNum type="arabicPeriod"/>
            </a:pPr>
            <a:r>
              <a:rPr lang="en-US" dirty="0"/>
              <a:t>Check for and apply discount </a:t>
            </a:r>
            <a:r>
              <a:rPr lang="en-US"/>
              <a:t>for 3-item combination order</a:t>
            </a:r>
          </a:p>
        </p:txBody>
      </p:sp>
    </p:spTree>
    <p:extLst>
      <p:ext uri="{BB962C8B-B14F-4D97-AF65-F5344CB8AC3E}">
        <p14:creationId xmlns:p14="http://schemas.microsoft.com/office/powerpoint/2010/main" val="30901518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{AFAF51D7-B327-4E9B-A2C9-FDD25010001A}tf78504181_win32</Template>
  <TotalTime>6</TotalTime>
  <Words>64</Words>
  <Application>Microsoft Office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Combo Menu with lists using Python</vt:lpstr>
      <vt:lpstr>Agenda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Combo Menu with lists using Python</dc:title>
  <dc:creator>F Morrison</dc:creator>
  <cp:lastModifiedBy>F Morrison</cp:lastModifiedBy>
  <cp:revision>2</cp:revision>
  <dcterms:created xsi:type="dcterms:W3CDTF">2024-02-27T14:33:11Z</dcterms:created>
  <dcterms:modified xsi:type="dcterms:W3CDTF">2024-02-27T14:41:16Z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