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a16b764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a16b76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a16b76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a16b76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ca16b764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ca16b764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a16b764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a16b76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a16b764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a16b764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a16b764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a16b764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a16b76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a16b76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ca16b76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ca16b76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a16b764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ca16b764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e7a710c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e7a710c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a16b764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a16b764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ca16b764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ca16b764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ca16b76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ca16b76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a16b76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a16b76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a16b764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a16b764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e7a710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e7a710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sortir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Création de la base de données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Composants d’accès aux données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Contrôleurs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- IHM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Rendu final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1307300" y="2057475"/>
            <a:ext cx="3461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Playfair Display"/>
                <a:ea typeface="Playfair Display"/>
                <a:cs typeface="Playfair Display"/>
                <a:sym typeface="Playfair Display"/>
              </a:rPr>
              <a:t>Avez vous des questions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30 sec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30 sec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30 secondes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Use case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45 sec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Maquettes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45 sec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- Schéma de base de données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</a:t>
            </a:r>
            <a:r>
              <a:rPr lang="fr"/>
              <a:t> - </a:t>
            </a:r>
            <a:r>
              <a:rPr lang="fr"/>
              <a:t>Environnement</a:t>
            </a:r>
            <a:r>
              <a:rPr lang="fr"/>
              <a:t> logiciel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30 sec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60 sec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