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8" r:id="rId2"/>
    <p:sldId id="290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6275" autoAdjust="0"/>
  </p:normalViewPr>
  <p:slideViewPr>
    <p:cSldViewPr snapToGrid="0" snapToObjects="1">
      <p:cViewPr varScale="1">
        <p:scale>
          <a:sx n="57" d="100"/>
          <a:sy n="57" d="100"/>
        </p:scale>
        <p:origin x="-1818" y="-9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room</a:t>
            </a:r>
            <a:r>
              <a:rPr lang="en-US" baseline="0" dirty="0" smtClean="0"/>
              <a:t>  - hidden from end-user</a:t>
            </a:r>
          </a:p>
          <a:p>
            <a:r>
              <a:rPr lang="en-US" baseline="0" dirty="0" smtClean="0"/>
              <a:t>Front room – user interacts with these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Lanjutan Sistem Basis Data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sesi 03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Kegiatan pengayaan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Memperkenalkan Teknik Arsitektur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presentasi ini didasarkan </a:t>
            </a:r>
            <a:r>
              <a:rPr lang="en-US" sz="1600" dirty="0">
                <a:solidFill>
                  <a:srgbClr val="92D050"/>
                </a:solidFill>
              </a:rPr>
              <a:t>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8" dirty="0">
                <a:solidFill>
                  <a:schemeClr val="accent4"/>
                </a:solidFill>
              </a:rPr>
              <a:t>Front-Room Arsitektur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514" y="2355962"/>
            <a:ext cx="5252871" cy="44530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293222" y="2818946"/>
            <a:ext cx="2671763" cy="3814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Bisnis pengguna melihat dan berinteraksi dengan arsitektur ini.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Laporan, Cube Explorers, Data mining, Dasbor, Scorecard.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222" y="319542"/>
            <a:ext cx="8860427" cy="1260475"/>
          </a:xfrm>
        </p:spPr>
        <p:txBody>
          <a:bodyPr>
            <a:normAutofit/>
          </a:bodyPr>
          <a:lstStyle/>
          <a:p>
            <a:r>
              <a:rPr lang="en-US" sz="4208" dirty="0"/>
              <a:t>Kimball v </a:t>
            </a:r>
            <a:r>
              <a:rPr lang="en-US" sz="4208" dirty="0" err="1"/>
              <a:t>Inmon</a:t>
            </a:r>
            <a:endParaRPr lang="en-US" sz="420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46366"/>
            <a:ext cx="2808514" cy="4810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Membandingkan dan kontras dengan CIF:</a:t>
            </a:r>
          </a:p>
          <a:p>
            <a:r>
              <a:rPr lang="en-US" sz="2000" dirty="0"/>
              <a:t>Depan / Back Room?</a:t>
            </a:r>
          </a:p>
          <a:p>
            <a:r>
              <a:rPr lang="en-US" sz="2000" dirty="0"/>
              <a:t>ETL / PS / BI?</a:t>
            </a:r>
          </a:p>
          <a:p>
            <a:r>
              <a:rPr lang="en-US" sz="2000" dirty="0"/>
              <a:t>Kesamaan?</a:t>
            </a:r>
          </a:p>
          <a:p>
            <a:r>
              <a:rPr lang="en-US" sz="2000" dirty="0"/>
              <a:t>Perbedaan?</a:t>
            </a:r>
          </a:p>
        </p:txBody>
      </p:sp>
      <p:pic>
        <p:nvPicPr>
          <p:cNvPr id="4" name="Picture 2" descr="http://inmoncif.com/inmoncif-old/www/library/articles/images/artcifco_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4" y="1946366"/>
            <a:ext cx="6707775" cy="521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49069" y="3085140"/>
            <a:ext cx="1068864" cy="1670100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6" name="Rectangle 5"/>
          <p:cNvSpPr/>
          <p:nvPr/>
        </p:nvSpPr>
        <p:spPr>
          <a:xfrm>
            <a:off x="6984736" y="3419160"/>
            <a:ext cx="1135668" cy="159371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7" name="Rectangle 6"/>
          <p:cNvSpPr/>
          <p:nvPr/>
        </p:nvSpPr>
        <p:spPr>
          <a:xfrm>
            <a:off x="6016079" y="2350296"/>
            <a:ext cx="2304737" cy="66804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8" name="Rectangle 7"/>
          <p:cNvSpPr/>
          <p:nvPr/>
        </p:nvSpPr>
        <p:spPr>
          <a:xfrm>
            <a:off x="7885846" y="4805715"/>
            <a:ext cx="1736904" cy="16701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9" name="Rectangle 8"/>
          <p:cNvSpPr/>
          <p:nvPr/>
        </p:nvSpPr>
        <p:spPr>
          <a:xfrm>
            <a:off x="9055660" y="2350297"/>
            <a:ext cx="1316495" cy="180370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10" name="Rectangle 9"/>
          <p:cNvSpPr/>
          <p:nvPr/>
        </p:nvSpPr>
        <p:spPr>
          <a:xfrm>
            <a:off x="8130197" y="4154004"/>
            <a:ext cx="1316495" cy="60123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</p:spTree>
    <p:extLst>
      <p:ext uri="{BB962C8B-B14F-4D97-AF65-F5344CB8AC3E}">
        <p14:creationId xmlns:p14="http://schemas.microsoft.com/office/powerpoint/2010/main" val="39895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95500" y="303213"/>
            <a:ext cx="8058150" cy="1260475"/>
          </a:xfrm>
        </p:spPr>
        <p:txBody>
          <a:bodyPr/>
          <a:lstStyle/>
          <a:p>
            <a:r>
              <a:rPr lang="en-US" sz="4400" b="1" dirty="0">
                <a:latin typeface="Arial" charset="0"/>
              </a:rPr>
              <a:t>The Kimball Lifecycle Diagram</a:t>
            </a:r>
            <a:endParaRPr lang="en-US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41749" y="2590293"/>
            <a:ext cx="1309685" cy="80060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26380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Arsitektur</a:t>
            </a:r>
            <a:r>
              <a:rPr lang="en-US" dirty="0"/>
              <a:t> ! = </a:t>
            </a:r>
            <a:r>
              <a:rPr lang="en-US" dirty="0">
                <a:solidFill>
                  <a:schemeClr val="accent5"/>
                </a:solidFill>
              </a:rPr>
              <a:t>Infrastruktur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07961" y="1692889"/>
            <a:ext cx="4500000" cy="70551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Arsitektur teknis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07961" y="2398404"/>
            <a:ext cx="4500000" cy="4357393"/>
          </a:xfrm>
        </p:spPr>
        <p:txBody>
          <a:bodyPr/>
          <a:lstStyle/>
          <a:p>
            <a:r>
              <a:rPr lang="en-US" sz="2400" dirty="0"/>
              <a:t>Sebuah Kerangka aturan, keputusan, dan struktur untuk desain keseluruhan sistem. </a:t>
            </a:r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53649" y="1692889"/>
            <a:ext cx="4500000" cy="70551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Infrastruktur teknis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653649" y="2398404"/>
            <a:ext cx="4500000" cy="4357393"/>
          </a:xfrm>
        </p:spPr>
        <p:txBody>
          <a:bodyPr/>
          <a:lstStyle/>
          <a:p>
            <a:r>
              <a:rPr lang="en-US" sz="2400" dirty="0" smtClean="0"/>
              <a:t>Sebuah cara fisik menerapkan arsitektur teknis melalui perangkat keras dan perangkat lunak.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6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3" y="303213"/>
            <a:ext cx="8357506" cy="126047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Kimball:</a:t>
            </a:r>
            <a:r>
              <a:rPr lang="en-US" dirty="0" smtClean="0"/>
              <a:t> Model Sistem DW / BI Arsitektur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2476" y="2175363"/>
            <a:ext cx="8575383" cy="39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Ruang belakang </a:t>
            </a:r>
            <a:r>
              <a:rPr lang="en-US" dirty="0" smtClean="0"/>
              <a:t>dan </a:t>
            </a:r>
            <a:r>
              <a:rPr lang="en-US" dirty="0" smtClean="0">
                <a:solidFill>
                  <a:schemeClr val="accent6"/>
                </a:solidFill>
              </a:rPr>
              <a:t>Ruang depan</a:t>
            </a:r>
            <a:r>
              <a:rPr lang="en-US" dirty="0" smtClean="0"/>
              <a:t> arsitektur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58975" y="1970475"/>
            <a:ext cx="4500000" cy="705515"/>
          </a:xfrm>
        </p:spPr>
        <p:txBody>
          <a:bodyPr>
            <a:normAutofit/>
          </a:bodyPr>
          <a:lstStyle/>
          <a:p>
            <a:r>
              <a:rPr lang="en-US" sz="3156" dirty="0">
                <a:solidFill>
                  <a:schemeClr val="accent2"/>
                </a:solidFill>
              </a:rPr>
              <a:t>Ruang belakang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58975" y="2675990"/>
            <a:ext cx="4500000" cy="3790125"/>
          </a:xfrm>
        </p:spPr>
        <p:txBody>
          <a:bodyPr/>
          <a:lstStyle/>
          <a:p>
            <a:r>
              <a:rPr lang="en-US" dirty="0" smtClean="0"/>
              <a:t>Dibalik layar.</a:t>
            </a:r>
          </a:p>
          <a:p>
            <a:r>
              <a:rPr lang="en-US" dirty="0" smtClean="0"/>
              <a:t>Tidak ada interaksi langsung dengan pengguna bisnis.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53649" y="1970475"/>
            <a:ext cx="4500000" cy="705515"/>
          </a:xfrm>
        </p:spPr>
        <p:txBody>
          <a:bodyPr>
            <a:normAutofit/>
          </a:bodyPr>
          <a:lstStyle/>
          <a:p>
            <a:r>
              <a:rPr lang="en-US" sz="3156" dirty="0">
                <a:solidFill>
                  <a:schemeClr val="accent6"/>
                </a:solidFill>
              </a:rPr>
              <a:t>Ruang depan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653649" y="2675990"/>
            <a:ext cx="4500000" cy="3790125"/>
          </a:xfrm>
        </p:spPr>
        <p:txBody>
          <a:bodyPr/>
          <a:lstStyle/>
          <a:p>
            <a:r>
              <a:rPr lang="en-US" dirty="0" smtClean="0"/>
              <a:t>Bisnis pengguna melihat dan berinteraksi dengan arsitektur ini.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222" y="303213"/>
            <a:ext cx="8860427" cy="1260475"/>
          </a:xfrm>
        </p:spPr>
        <p:txBody>
          <a:bodyPr>
            <a:normAutofit/>
          </a:bodyPr>
          <a:lstStyle/>
          <a:p>
            <a:r>
              <a:rPr lang="en-US" dirty="0"/>
              <a:t>3 Arsitektur Sistem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827" indent="-400827">
              <a:buFont typeface="+mj-lt"/>
              <a:buAutoNum type="arabicPeriod"/>
            </a:pPr>
            <a:r>
              <a:rPr lang="en-US" sz="2805" b="1" dirty="0"/>
              <a:t>Back-Kamar: </a:t>
            </a:r>
            <a:r>
              <a:rPr lang="en-US" sz="2805" b="1" dirty="0">
                <a:solidFill>
                  <a:schemeClr val="accent5"/>
                </a:solidFill>
              </a:rPr>
              <a:t>ETL Sistem</a:t>
            </a:r>
            <a:br>
              <a:rPr lang="en-US" sz="2805" b="1" dirty="0">
                <a:solidFill>
                  <a:schemeClr val="accent5"/>
                </a:solidFill>
              </a:rPr>
            </a:br>
            <a:r>
              <a:rPr lang="en-US" sz="2805" dirty="0"/>
              <a:t>(Kita akan membahas kelas berikutnya ini)</a:t>
            </a:r>
          </a:p>
          <a:p>
            <a:pPr marL="400827" indent="-400827">
              <a:buFont typeface="+mj-lt"/>
              <a:buAutoNum type="arabicPeriod"/>
            </a:pPr>
            <a:r>
              <a:rPr lang="en-US" sz="2805" b="1" dirty="0"/>
              <a:t>Back-Room dan Front Room: </a:t>
            </a:r>
            <a:r>
              <a:rPr lang="en-US" sz="2805" b="1" dirty="0">
                <a:solidFill>
                  <a:schemeClr val="accent2"/>
                </a:solidFill>
              </a:rPr>
              <a:t>presentasi Server</a:t>
            </a:r>
            <a:r>
              <a:rPr lang="en-US" sz="2805" b="1" dirty="0"/>
              <a:t/>
            </a:r>
            <a:br>
              <a:rPr lang="en-US" sz="2805" b="1" dirty="0"/>
            </a:br>
            <a:r>
              <a:rPr lang="en-US" sz="2805" dirty="0"/>
              <a:t>(Kami telah membahas ini sudah)</a:t>
            </a:r>
          </a:p>
          <a:p>
            <a:pPr marL="400827" indent="-400827">
              <a:buFont typeface="+mj-lt"/>
              <a:buAutoNum type="arabicPeriod"/>
            </a:pPr>
            <a:r>
              <a:rPr lang="en-US" sz="2805" b="1" dirty="0"/>
              <a:t>Front-Kamar: Aplikasi BI</a:t>
            </a:r>
            <a:br>
              <a:rPr lang="en-US" sz="2805" b="1" dirty="0"/>
            </a:br>
            <a:r>
              <a:rPr lang="en-US" sz="2805" dirty="0"/>
              <a:t>(Kita akan membahas ini dalam 2 kelas)</a:t>
            </a:r>
          </a:p>
        </p:txBody>
      </p:sp>
    </p:spTree>
    <p:extLst>
      <p:ext uri="{BB962C8B-B14F-4D97-AF65-F5344CB8AC3E}">
        <p14:creationId xmlns:p14="http://schemas.microsoft.com/office/powerpoint/2010/main" val="16050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34" dirty="0">
                <a:solidFill>
                  <a:schemeClr val="accent6"/>
                </a:solidFill>
              </a:rPr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44" y="2178130"/>
            <a:ext cx="9218950" cy="4012415"/>
          </a:xfrm>
        </p:spPr>
        <p:txBody>
          <a:bodyPr>
            <a:normAutofit lnSpcReduction="10000"/>
          </a:bodyPr>
          <a:lstStyle/>
          <a:p>
            <a:r>
              <a:rPr lang="en-US" sz="2805" dirty="0"/>
              <a:t>Informasi yang menggambarkan arsitektur teknis kami.</a:t>
            </a:r>
          </a:p>
          <a:p>
            <a:r>
              <a:rPr lang="en-US" sz="2805" dirty="0"/>
              <a:t>Mencakup semua 3 Arsitektur Sistem: </a:t>
            </a:r>
            <a:r>
              <a:rPr lang="en-US" sz="2805" dirty="0">
                <a:solidFill>
                  <a:schemeClr val="accent3"/>
                </a:solidFill>
              </a:rPr>
              <a:t>Kembali, Presentasi &amp; depan.</a:t>
            </a:r>
          </a:p>
          <a:p>
            <a:r>
              <a:rPr lang="en-US" sz="2805" b="1" dirty="0">
                <a:solidFill>
                  <a:schemeClr val="accent2"/>
                </a:solidFill>
              </a:rPr>
              <a:t>teknis Metadata </a:t>
            </a:r>
            <a:r>
              <a:rPr lang="en-US" sz="2805" dirty="0"/>
              <a:t>- Infrastruktur berorientasi. Indeks, partisi meja, tipe data, transformasi data.</a:t>
            </a:r>
          </a:p>
          <a:p>
            <a:r>
              <a:rPr lang="en-US" sz="2805" b="1" dirty="0">
                <a:solidFill>
                  <a:schemeClr val="accent2"/>
                </a:solidFill>
              </a:rPr>
              <a:t>Bisnis Metadata </a:t>
            </a:r>
            <a:r>
              <a:rPr lang="en-US" sz="2805" dirty="0"/>
              <a:t>- berorientasi pengguna. Struktur definisi data, kamus data, hirarki data yang implisit.</a:t>
            </a:r>
          </a:p>
          <a:p>
            <a:r>
              <a:rPr lang="en-US" sz="2805" b="1" dirty="0">
                <a:solidFill>
                  <a:schemeClr val="accent2"/>
                </a:solidFill>
              </a:rPr>
              <a:t>proses Metadata</a:t>
            </a:r>
            <a:r>
              <a:rPr lang="en-US" sz="2805" dirty="0">
                <a:solidFill>
                  <a:schemeClr val="accent2"/>
                </a:solidFill>
              </a:rPr>
              <a:t> </a:t>
            </a:r>
            <a:r>
              <a:rPr lang="en-US" sz="2805" dirty="0"/>
              <a:t>- Sistem berorientasi. metrik kinerja dan pengukuran. Dimensi Audit.</a:t>
            </a:r>
          </a:p>
        </p:txBody>
      </p:sp>
    </p:spTree>
    <p:extLst>
      <p:ext uri="{BB962C8B-B14F-4D97-AF65-F5344CB8AC3E}">
        <p14:creationId xmlns:p14="http://schemas.microsoft.com/office/powerpoint/2010/main" val="16755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222" y="319542"/>
            <a:ext cx="8860427" cy="1260475"/>
          </a:xfrm>
        </p:spPr>
        <p:txBody>
          <a:bodyPr>
            <a:noAutofit/>
          </a:bodyPr>
          <a:lstStyle/>
          <a:p>
            <a:r>
              <a:rPr lang="en-US" sz="4208" dirty="0"/>
              <a:t>Kembali Arsitektur Room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156" y="2272505"/>
            <a:ext cx="7029450" cy="4562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89857" y="2646361"/>
            <a:ext cx="2666999" cy="3814762"/>
          </a:xfrm>
        </p:spPr>
        <p:txBody>
          <a:bodyPr/>
          <a:lstStyle/>
          <a:p>
            <a:r>
              <a:rPr lang="en-US" sz="2400" dirty="0"/>
              <a:t>Dibalik layar.</a:t>
            </a:r>
          </a:p>
          <a:p>
            <a:r>
              <a:rPr lang="en-US" sz="2400" dirty="0"/>
              <a:t>Tidak ada interaksi langsung dengan pengguna bisnis.</a:t>
            </a:r>
          </a:p>
          <a:p>
            <a:r>
              <a:rPr lang="en-US" sz="2400" dirty="0" smtClean="0"/>
              <a:t>Sistem ETL + Bagian dari Presentasi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7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457" y="319542"/>
            <a:ext cx="8292192" cy="1260475"/>
          </a:xfrm>
        </p:spPr>
        <p:txBody>
          <a:bodyPr>
            <a:noAutofit/>
          </a:bodyPr>
          <a:lstStyle/>
          <a:p>
            <a:r>
              <a:rPr lang="en-US" dirty="0"/>
              <a:t>Presentasi Server Arsitektur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980" y="2207532"/>
            <a:ext cx="7825547" cy="48101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79614" y="2705212"/>
            <a:ext cx="2372366" cy="3814763"/>
          </a:xfrm>
        </p:spPr>
        <p:txBody>
          <a:bodyPr/>
          <a:lstStyle/>
          <a:p>
            <a:r>
              <a:rPr lang="en-US" sz="2400" dirty="0" smtClean="0"/>
              <a:t>Model dimensi sebagai ROLAP Bintang Schemas, Cubes MOLAP</a:t>
            </a:r>
          </a:p>
          <a:p>
            <a:r>
              <a:rPr lang="en-US" sz="2400" dirty="0" smtClean="0"/>
              <a:t>Perusahaan Bus Arsitektur</a:t>
            </a:r>
          </a:p>
          <a:p>
            <a:r>
              <a:rPr lang="en-US" sz="2400" dirty="0" smtClean="0"/>
              <a:t>Dimensi sesuai di tabel fakta.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58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290</Words>
  <Application>Microsoft Office PowerPoint</Application>
  <PresentationFormat>Custom</PresentationFormat>
  <Paragraphs>51</Paragraphs>
  <Slides>11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The Kimball Lifecycle Diagram</vt:lpstr>
      <vt:lpstr>Architecture != Infrastructure</vt:lpstr>
      <vt:lpstr>Kimball: DW/BI System Architecture Model</vt:lpstr>
      <vt:lpstr>Back Room and Front Room Architectures </vt:lpstr>
      <vt:lpstr>3 System Architectures </vt:lpstr>
      <vt:lpstr>Metadata</vt:lpstr>
      <vt:lpstr>Back Room Architecture</vt:lpstr>
      <vt:lpstr>Presentation Server Architecture </vt:lpstr>
      <vt:lpstr>Front-Room Architecture</vt:lpstr>
      <vt:lpstr>Kimball v Inmon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203</cp:revision>
  <dcterms:created xsi:type="dcterms:W3CDTF">2014-08-28T03:04:31Z</dcterms:created>
  <dcterms:modified xsi:type="dcterms:W3CDTF">2017-11-30T07:42:27Z</dcterms:modified>
</cp:coreProperties>
</file>