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A35C9EA5-9BBB-514E-AD44-DB37EB26911C}" type="presOf" srcId="{AE9D7E8B-50BC-41ED-990C-00EBB51EDC13}" destId="{F5C6EE1C-284E-4D0E-B4AD-E9BDAAF2F05F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30F0010B-C8D8-804F-8F7C-C423BAFAE54B}" type="presOf" srcId="{02F67049-1A9A-4428-A6CB-042396629BB4}" destId="{4073B3DA-D9E6-4918-A37B-CD0268754CE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0FE13633-1378-9C45-8525-E537806C99BD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450C3072-F87F-CB4A-8BCE-024B9AA9C5B7}" type="presOf" srcId="{4D86109A-F9E6-4B2F-B580-BA0CE5D2277C}" destId="{5D28BDFF-99DB-4921-8D6E-DFBCEA7D24AC}" srcOrd="0" destOrd="0" presId="urn:microsoft.com/office/officeart/2005/8/layout/lProcess3"/>
    <dgm:cxn modelId="{FB857B1E-6071-8E42-AFD8-9253B84A2AD3}" type="presOf" srcId="{A208C344-AC87-41BA-8A39-C74A3633B4AC}" destId="{5320FCD1-5F48-4840-B71D-01800231B255}" srcOrd="0" destOrd="0" presId="urn:microsoft.com/office/officeart/2005/8/layout/lProcess3"/>
    <dgm:cxn modelId="{7651B24F-1014-304A-9BDD-730C30DE2B30}" type="presOf" srcId="{01BBB808-C923-45DE-A9E8-2B1E3C6F96AA}" destId="{F3723064-383D-4891-96E1-F1A629A52338}" srcOrd="0" destOrd="0" presId="urn:microsoft.com/office/officeart/2005/8/layout/lProcess3"/>
    <dgm:cxn modelId="{4034C30C-2BAF-0A4D-B091-9E7D1A2CBBF9}" type="presOf" srcId="{F9066385-940C-44B7-8490-0E68BCEC137B}" destId="{C37C31F2-29EE-443A-B4F1-10B10E113007}" srcOrd="0" destOrd="0" presId="urn:microsoft.com/office/officeart/2005/8/layout/lProcess3"/>
    <dgm:cxn modelId="{41409460-C37F-474A-A725-5312DA6A7B41}" type="presOf" srcId="{BC6DDD78-1D00-4EC5-BB76-D2B2885DD6F1}" destId="{45E31167-FC38-48C6-A293-EFA01293B8D5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B3B2FFBF-19D1-8C41-BBA3-7EEF3875C355}" type="presOf" srcId="{718E62D7-3412-4636-B8B4-92FBC00D3F84}" destId="{FF509911-C48C-455A-AB06-9D090C2710B7}" srcOrd="0" destOrd="0" presId="urn:microsoft.com/office/officeart/2005/8/layout/lProcess3"/>
    <dgm:cxn modelId="{2ED6D678-46C4-F347-AC95-5F59634BC880}" type="presOf" srcId="{15B717E1-73AF-46C1-8772-9A6687EDE66B}" destId="{0DB66483-37DE-4F62-8BDD-C96EC8A18D83}" srcOrd="0" destOrd="0" presId="urn:microsoft.com/office/officeart/2005/8/layout/lProcess3"/>
    <dgm:cxn modelId="{9F4927A6-54CA-4044-B6AC-8A5FC8AD9444}" type="presOf" srcId="{50D23AE8-C6D0-4D76-B696-7C9A412B7B13}" destId="{9D571A11-6EA9-4711-AC10-9411BED12F26}" srcOrd="0" destOrd="0" presId="urn:microsoft.com/office/officeart/2005/8/layout/lProcess3"/>
    <dgm:cxn modelId="{BD3B7AD3-0BF1-9647-AE9C-32AB5A6C5F39}" type="presParOf" srcId="{9D571A11-6EA9-4711-AC10-9411BED12F26}" destId="{4A497216-F56C-4A94-A0F6-DB54C0B5F775}" srcOrd="0" destOrd="0" presId="urn:microsoft.com/office/officeart/2005/8/layout/lProcess3"/>
    <dgm:cxn modelId="{D7320011-3673-754C-B81B-B40EC5D6136B}" type="presParOf" srcId="{4A497216-F56C-4A94-A0F6-DB54C0B5F775}" destId="{5320FCD1-5F48-4840-B71D-01800231B255}" srcOrd="0" destOrd="0" presId="urn:microsoft.com/office/officeart/2005/8/layout/lProcess3"/>
    <dgm:cxn modelId="{64E1EF3A-285D-5846-941B-135C996AF389}" type="presParOf" srcId="{4A497216-F56C-4A94-A0F6-DB54C0B5F775}" destId="{2BF56966-6D0F-4703-9A78-2FDD4D0BBDE1}" srcOrd="1" destOrd="0" presId="urn:microsoft.com/office/officeart/2005/8/layout/lProcess3"/>
    <dgm:cxn modelId="{E6C304E8-B4FD-C640-AC5A-7AB8671A62E5}" type="presParOf" srcId="{4A497216-F56C-4A94-A0F6-DB54C0B5F775}" destId="{0DB66483-37DE-4F62-8BDD-C96EC8A18D83}" srcOrd="2" destOrd="0" presId="urn:microsoft.com/office/officeart/2005/8/layout/lProcess3"/>
    <dgm:cxn modelId="{13E7A60F-F988-6D4B-B0E0-36D5647A3328}" type="presParOf" srcId="{4A497216-F56C-4A94-A0F6-DB54C0B5F775}" destId="{67B1C134-FC5C-4056-BCC5-EF700A9CBC11}" srcOrd="3" destOrd="0" presId="urn:microsoft.com/office/officeart/2005/8/layout/lProcess3"/>
    <dgm:cxn modelId="{325A48F8-9130-9343-A354-6365946BC944}" type="presParOf" srcId="{4A497216-F56C-4A94-A0F6-DB54C0B5F775}" destId="{F5C6EE1C-284E-4D0E-B4AD-E9BDAAF2F05F}" srcOrd="4" destOrd="0" presId="urn:microsoft.com/office/officeart/2005/8/layout/lProcess3"/>
    <dgm:cxn modelId="{C7EA9521-C8A9-5646-8053-32001503CEF7}" type="presParOf" srcId="{9D571A11-6EA9-4711-AC10-9411BED12F26}" destId="{5757552B-D87B-434B-9E81-4A03938EEE4F}" srcOrd="1" destOrd="0" presId="urn:microsoft.com/office/officeart/2005/8/layout/lProcess3"/>
    <dgm:cxn modelId="{4FAE6EB1-4D96-A441-B80A-855F467B7FBD}" type="presParOf" srcId="{9D571A11-6EA9-4711-AC10-9411BED12F26}" destId="{5AFCDBC8-0548-47F9-A639-680F01A30D9B}" srcOrd="2" destOrd="0" presId="urn:microsoft.com/office/officeart/2005/8/layout/lProcess3"/>
    <dgm:cxn modelId="{9556965A-37AF-0740-B56B-19A5943D66E7}" type="presParOf" srcId="{5AFCDBC8-0548-47F9-A639-680F01A30D9B}" destId="{5D28BDFF-99DB-4921-8D6E-DFBCEA7D24AC}" srcOrd="0" destOrd="0" presId="urn:microsoft.com/office/officeart/2005/8/layout/lProcess3"/>
    <dgm:cxn modelId="{23C8380F-E525-AE49-AAE0-4CB48F1350A6}" type="presParOf" srcId="{5AFCDBC8-0548-47F9-A639-680F01A30D9B}" destId="{E8D3FDD2-CC48-41FE-91B8-5DFED53D6AAE}" srcOrd="1" destOrd="0" presId="urn:microsoft.com/office/officeart/2005/8/layout/lProcess3"/>
    <dgm:cxn modelId="{08C5160D-623B-8E41-B18A-39DD28B12F76}" type="presParOf" srcId="{5AFCDBC8-0548-47F9-A639-680F01A30D9B}" destId="{4073B3DA-D9E6-4918-A37B-CD0268754CE6}" srcOrd="2" destOrd="0" presId="urn:microsoft.com/office/officeart/2005/8/layout/lProcess3"/>
    <dgm:cxn modelId="{E4514C09-07BB-2646-8A7E-BE0E37854726}" type="presParOf" srcId="{5AFCDBC8-0548-47F9-A639-680F01A30D9B}" destId="{26C977CF-36B2-4039-892C-704528380C72}" srcOrd="3" destOrd="0" presId="urn:microsoft.com/office/officeart/2005/8/layout/lProcess3"/>
    <dgm:cxn modelId="{BD4C0B53-463F-3A4B-B733-92F0E3279B94}" type="presParOf" srcId="{5AFCDBC8-0548-47F9-A639-680F01A30D9B}" destId="{FF509911-C48C-455A-AB06-9D090C2710B7}" srcOrd="4" destOrd="0" presId="urn:microsoft.com/office/officeart/2005/8/layout/lProcess3"/>
    <dgm:cxn modelId="{91D0F5C7-0BB7-9744-8DEB-7E2796B77A07}" type="presParOf" srcId="{5AFCDBC8-0548-47F9-A639-680F01A30D9B}" destId="{018BF908-CD47-4E6A-A54F-2CF783FDCDF3}" srcOrd="5" destOrd="0" presId="urn:microsoft.com/office/officeart/2005/8/layout/lProcess3"/>
    <dgm:cxn modelId="{25D69F0F-1CE1-CC4C-A89F-797E18EF592D}" type="presParOf" srcId="{5AFCDBC8-0548-47F9-A639-680F01A30D9B}" destId="{F3723064-383D-4891-96E1-F1A629A52338}" srcOrd="6" destOrd="0" presId="urn:microsoft.com/office/officeart/2005/8/layout/lProcess3"/>
    <dgm:cxn modelId="{1B6493B6-CAB6-F247-975B-821AF02F1A66}" type="presParOf" srcId="{9D571A11-6EA9-4711-AC10-9411BED12F26}" destId="{CDA7BB42-6D61-424D-8FAF-A47C075DD7D0}" srcOrd="3" destOrd="0" presId="urn:microsoft.com/office/officeart/2005/8/layout/lProcess3"/>
    <dgm:cxn modelId="{14A05D23-1089-0140-8EA8-8B1540B46788}" type="presParOf" srcId="{9D571A11-6EA9-4711-AC10-9411BED12F26}" destId="{B3D7A2F9-52EE-40E4-9F79-23677FCE1830}" srcOrd="4" destOrd="0" presId="urn:microsoft.com/office/officeart/2005/8/layout/lProcess3"/>
    <dgm:cxn modelId="{D1A18B78-1E5E-6B44-BDCB-B75817EB88CF}" type="presParOf" srcId="{B3D7A2F9-52EE-40E4-9F79-23677FCE1830}" destId="{5D153B33-C4FE-4558-8988-E1167E1F8736}" srcOrd="0" destOrd="0" presId="urn:microsoft.com/office/officeart/2005/8/layout/lProcess3"/>
    <dgm:cxn modelId="{A87AEA3A-7C8F-FD49-8B4A-958A418C8F83}" type="presParOf" srcId="{B3D7A2F9-52EE-40E4-9F79-23677FCE1830}" destId="{F88A0A0A-1385-48E3-A676-DAE22398A017}" srcOrd="1" destOrd="0" presId="urn:microsoft.com/office/officeart/2005/8/layout/lProcess3"/>
    <dgm:cxn modelId="{76377BCB-7963-174A-8865-B1ECB6E97E04}" type="presParOf" srcId="{B3D7A2F9-52EE-40E4-9F79-23677FCE1830}" destId="{45E31167-FC38-48C6-A293-EFA01293B8D5}" srcOrd="2" destOrd="0" presId="urn:microsoft.com/office/officeart/2005/8/layout/lProcess3"/>
    <dgm:cxn modelId="{FA619202-D505-8B4F-A856-C326618EE526}" type="presParOf" srcId="{B3D7A2F9-52EE-40E4-9F79-23677FCE1830}" destId="{7892B5CF-CD23-4AAD-9BA0-919B7F4E2398}" srcOrd="3" destOrd="0" presId="urn:microsoft.com/office/officeart/2005/8/layout/lProcess3"/>
    <dgm:cxn modelId="{2C36DF67-5787-1B44-BACF-4A0BD2D6EB2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2" qsCatId="simple" csTypeId="urn:microsoft.com/office/officeart/2005/8/colors/colorful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000" dirty="0" smtClean="0"/>
            <a:t>Test</a:t>
          </a:r>
          <a:endParaRPr lang="en-US" sz="36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/>
      <dgm:t>
        <a:bodyPr/>
        <a:lstStyle/>
        <a:p>
          <a:r>
            <a:rPr lang="en-US" sz="4000" dirty="0" smtClean="0"/>
            <a:t>Prod</a:t>
          </a:r>
          <a:endParaRPr lang="en-US" sz="4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 custT="1"/>
      <dgm:spPr/>
      <dgm:t>
        <a:bodyPr/>
        <a:lstStyle/>
        <a:p>
          <a:r>
            <a:rPr lang="en-US" sz="4000" dirty="0" smtClean="0"/>
            <a:t>Dev</a:t>
          </a:r>
          <a:endParaRPr lang="en-US" sz="4000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/>
    </dgm:pt>
    <dgm:pt modelId="{00BAEBC9-1BE9-4E9F-9A7E-7E4E4481B30C}" type="pres">
      <dgm:prSet presAssocID="{B24FACEA-D2E1-4E96-8B3F-D65F3F642DF7}" presName="arrowWedge2" presStyleLbl="fgSibTrans2D1" presStyleIdx="1" presStyleCnt="3"/>
      <dgm:spPr/>
    </dgm:pt>
    <dgm:pt modelId="{FF82B53A-9D4D-448B-A990-1B54863EEDC5}" type="pres">
      <dgm:prSet presAssocID="{B1D726B9-74FC-4486-A07A-F650C1C99374}" presName="arrowWedge3" presStyleLbl="fgSibTrans2D1" presStyleIdx="2" presStyleCnt="3"/>
      <dgm:spPr/>
    </dgm:pt>
  </dgm:ptLst>
  <dgm:cxnLst>
    <dgm:cxn modelId="{FBDC9A93-2508-5243-A6EA-872070B37C68}" type="presOf" srcId="{EBF6630B-CB70-4D13-9575-9FED8DDE627E}" destId="{74D8673E-818C-40F9-B570-F498AEAF8F8B}" srcOrd="0" destOrd="0" presId="urn:microsoft.com/office/officeart/2005/8/layout/cycle8"/>
    <dgm:cxn modelId="{7EF65F59-0F3E-DE48-93C9-F56F6C2E25B9}" type="presOf" srcId="{C7D3ABC5-B763-400F-842D-9E7E91B1B2F8}" destId="{B89C4B30-7234-4526-85A3-83F3A19ECC8F}" srcOrd="0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72C75D13-5364-FB45-837C-627BEDBBE835}" type="presOf" srcId="{C7D3ABC5-B763-400F-842D-9E7E91B1B2F8}" destId="{08792BB0-264F-4857-8975-6A2DADC578C7}" srcOrd="1" destOrd="0" presId="urn:microsoft.com/office/officeart/2005/8/layout/cycle8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CAC01994-7C6A-084E-8366-C0037D168B0E}" type="presOf" srcId="{B20456E7-C3A5-4F60-AF8B-D58582E0664A}" destId="{77E716A4-DA34-4F45-BDAD-DBAD32BCD121}" srcOrd="0" destOrd="0" presId="urn:microsoft.com/office/officeart/2005/8/layout/cycle8"/>
    <dgm:cxn modelId="{CD46087A-A06C-C743-8075-E2DC501136E7}" type="presOf" srcId="{EBF6630B-CB70-4D13-9575-9FED8DDE627E}" destId="{0913E792-BB6E-4DBE-BD8F-C0096F0D26C5}" srcOrd="1" destOrd="0" presId="urn:microsoft.com/office/officeart/2005/8/layout/cycle8"/>
    <dgm:cxn modelId="{7B158C63-5878-1249-9513-624DBF25A213}" type="presOf" srcId="{3DC1A912-E85E-4F78-A80B-3BFD7B487990}" destId="{725AEE77-22D5-4381-A9B2-3BF03DE34CB3}" srcOrd="0" destOrd="0" presId="urn:microsoft.com/office/officeart/2005/8/layout/cycle8"/>
    <dgm:cxn modelId="{D7451310-53DB-574E-888F-916F3B46D2D6}" type="presOf" srcId="{B20456E7-C3A5-4F60-AF8B-D58582E0664A}" destId="{9C0BAAE0-757F-4B14-919B-2C44EF5E3389}" srcOrd="1" destOrd="0" presId="urn:microsoft.com/office/officeart/2005/8/layout/cycle8"/>
    <dgm:cxn modelId="{F48A5C25-A987-1D4E-A3BF-A73F3F21087F}" type="presParOf" srcId="{725AEE77-22D5-4381-A9B2-3BF03DE34CB3}" destId="{B89C4B30-7234-4526-85A3-83F3A19ECC8F}" srcOrd="0" destOrd="0" presId="urn:microsoft.com/office/officeart/2005/8/layout/cycle8"/>
    <dgm:cxn modelId="{E54E01AC-1B6E-334C-A233-1853A3A73A12}" type="presParOf" srcId="{725AEE77-22D5-4381-A9B2-3BF03DE34CB3}" destId="{BFB694FF-0E83-4551-A715-ABFC31D77F61}" srcOrd="1" destOrd="0" presId="urn:microsoft.com/office/officeart/2005/8/layout/cycle8"/>
    <dgm:cxn modelId="{33D99724-B9ED-B140-803F-5D24FC7C5FCE}" type="presParOf" srcId="{725AEE77-22D5-4381-A9B2-3BF03DE34CB3}" destId="{ACFDDC4C-9CA9-4EEF-BA0D-E2B2F655BFB6}" srcOrd="2" destOrd="0" presId="urn:microsoft.com/office/officeart/2005/8/layout/cycle8"/>
    <dgm:cxn modelId="{823C5DE8-7249-6A4D-994C-BA88F2DDBA55}" type="presParOf" srcId="{725AEE77-22D5-4381-A9B2-3BF03DE34CB3}" destId="{08792BB0-264F-4857-8975-6A2DADC578C7}" srcOrd="3" destOrd="0" presId="urn:microsoft.com/office/officeart/2005/8/layout/cycle8"/>
    <dgm:cxn modelId="{FD8C42C1-E73C-4842-AC34-52A121062662}" type="presParOf" srcId="{725AEE77-22D5-4381-A9B2-3BF03DE34CB3}" destId="{77E716A4-DA34-4F45-BDAD-DBAD32BCD121}" srcOrd="4" destOrd="0" presId="urn:microsoft.com/office/officeart/2005/8/layout/cycle8"/>
    <dgm:cxn modelId="{BCFA42EA-3B33-FE4F-9CD2-8BA339FE9F28}" type="presParOf" srcId="{725AEE77-22D5-4381-A9B2-3BF03DE34CB3}" destId="{6C742448-5D95-42DE-9833-134A389158DB}" srcOrd="5" destOrd="0" presId="urn:microsoft.com/office/officeart/2005/8/layout/cycle8"/>
    <dgm:cxn modelId="{0E9351AA-0DC7-F143-941A-23554F982538}" type="presParOf" srcId="{725AEE77-22D5-4381-A9B2-3BF03DE34CB3}" destId="{C0F058BB-88F7-4CE5-B972-0DCB32C6F114}" srcOrd="6" destOrd="0" presId="urn:microsoft.com/office/officeart/2005/8/layout/cycle8"/>
    <dgm:cxn modelId="{0242F916-2167-1049-85B0-3A439E92728E}" type="presParOf" srcId="{725AEE77-22D5-4381-A9B2-3BF03DE34CB3}" destId="{9C0BAAE0-757F-4B14-919B-2C44EF5E3389}" srcOrd="7" destOrd="0" presId="urn:microsoft.com/office/officeart/2005/8/layout/cycle8"/>
    <dgm:cxn modelId="{DA0FA87A-2CB2-584A-A52B-B0DD10B5D9E1}" type="presParOf" srcId="{725AEE77-22D5-4381-A9B2-3BF03DE34CB3}" destId="{74D8673E-818C-40F9-B570-F498AEAF8F8B}" srcOrd="8" destOrd="0" presId="urn:microsoft.com/office/officeart/2005/8/layout/cycle8"/>
    <dgm:cxn modelId="{08E02742-283A-8E4C-A603-D96CDA58537D}" type="presParOf" srcId="{725AEE77-22D5-4381-A9B2-3BF03DE34CB3}" destId="{6ED48E52-1CE6-49E6-8B69-40BB2E63813B}" srcOrd="9" destOrd="0" presId="urn:microsoft.com/office/officeart/2005/8/layout/cycle8"/>
    <dgm:cxn modelId="{DF6A9B9A-AC91-304D-9777-17E3471EA132}" type="presParOf" srcId="{725AEE77-22D5-4381-A9B2-3BF03DE34CB3}" destId="{CA9D7D9E-A927-4D8B-AC01-F2B389B4D6BA}" srcOrd="10" destOrd="0" presId="urn:microsoft.com/office/officeart/2005/8/layout/cycle8"/>
    <dgm:cxn modelId="{20F1834D-6AC0-C246-9666-EB7DB7295D9D}" type="presParOf" srcId="{725AEE77-22D5-4381-A9B2-3BF03DE34CB3}" destId="{0913E792-BB6E-4DBE-BD8F-C0096F0D26C5}" srcOrd="11" destOrd="0" presId="urn:microsoft.com/office/officeart/2005/8/layout/cycle8"/>
    <dgm:cxn modelId="{EAA49B3F-E76F-FB47-8A0B-3B016DAF8261}" type="presParOf" srcId="{725AEE77-22D5-4381-A9B2-3BF03DE34CB3}" destId="{DD2848C6-1860-4041-BB07-804D5E3C2310}" srcOrd="12" destOrd="0" presId="urn:microsoft.com/office/officeart/2005/8/layout/cycle8"/>
    <dgm:cxn modelId="{0B97BB66-6E7B-CE49-B2A7-ACD2C6C1CA55}" type="presParOf" srcId="{725AEE77-22D5-4381-A9B2-3BF03DE34CB3}" destId="{00BAEBC9-1BE9-4E9F-9A7E-7E4E4481B30C}" srcOrd="13" destOrd="0" presId="urn:microsoft.com/office/officeart/2005/8/layout/cycle8"/>
    <dgm:cxn modelId="{21C453DB-5D03-AB47-83DD-75085F3B3DFD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A2D4CA1A-F8CE-074F-856C-A7978D07FADF}" type="presOf" srcId="{01BBB808-C923-45DE-A9E8-2B1E3C6F96AA}" destId="{F3723064-383D-4891-96E1-F1A629A52338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98198B35-DD14-9747-A4CD-91F52F740A36}" type="presOf" srcId="{115E0AAC-B295-48D3-9554-5962B33B1CEE}" destId="{5D153B33-C4FE-4558-8988-E1167E1F873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28039F55-B2E0-6E4C-9C67-C6D80F573555}" type="presOf" srcId="{A208C344-AC87-41BA-8A39-C74A3633B4AC}" destId="{5320FCD1-5F48-4840-B71D-01800231B255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8368A4BA-D123-0142-96B3-5F3FFD5A192D}" type="presOf" srcId="{BC6DDD78-1D00-4EC5-BB76-D2B2885DD6F1}" destId="{45E31167-FC38-48C6-A293-EFA01293B8D5}" srcOrd="0" destOrd="0" presId="urn:microsoft.com/office/officeart/2005/8/layout/lProcess3"/>
    <dgm:cxn modelId="{2B0B73DE-59D9-DE42-8767-8F547CEE619F}" type="presOf" srcId="{AE9D7E8B-50BC-41ED-990C-00EBB51EDC13}" destId="{F5C6EE1C-284E-4D0E-B4AD-E9BDAAF2F05F}" srcOrd="0" destOrd="0" presId="urn:microsoft.com/office/officeart/2005/8/layout/lProcess3"/>
    <dgm:cxn modelId="{257A2916-D6E5-AE45-8A9E-72B6E21D470E}" type="presOf" srcId="{718E62D7-3412-4636-B8B4-92FBC00D3F84}" destId="{FF509911-C48C-455A-AB06-9D090C2710B7}" srcOrd="0" destOrd="0" presId="urn:microsoft.com/office/officeart/2005/8/layout/lProcess3"/>
    <dgm:cxn modelId="{4B10A106-3E56-B84F-9921-4C1DA0FC4D7F}" type="presOf" srcId="{15B717E1-73AF-46C1-8772-9A6687EDE66B}" destId="{0DB66483-37DE-4F62-8BDD-C96EC8A18D83}" srcOrd="0" destOrd="0" presId="urn:microsoft.com/office/officeart/2005/8/layout/lProcess3"/>
    <dgm:cxn modelId="{A1610507-B468-1C44-AADE-F7685E8F7446}" type="presOf" srcId="{F9066385-940C-44B7-8490-0E68BCEC137B}" destId="{C37C31F2-29EE-443A-B4F1-10B10E113007}" srcOrd="0" destOrd="0" presId="urn:microsoft.com/office/officeart/2005/8/layout/lProcess3"/>
    <dgm:cxn modelId="{0F2C82D0-FD81-934E-A747-C39A76FAB522}" type="presOf" srcId="{50D23AE8-C6D0-4D76-B696-7C9A412B7B13}" destId="{9D571A11-6EA9-4711-AC10-9411BED12F26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84963FFF-EEE4-844A-B228-AB7660C991BF}" type="presOf" srcId="{02F67049-1A9A-4428-A6CB-042396629BB4}" destId="{4073B3DA-D9E6-4918-A37B-CD0268754CE6}" srcOrd="0" destOrd="0" presId="urn:microsoft.com/office/officeart/2005/8/layout/lProcess3"/>
    <dgm:cxn modelId="{25572B90-2803-1446-ABAD-BE1D9B0944DD}" type="presOf" srcId="{4D86109A-F9E6-4B2F-B580-BA0CE5D2277C}" destId="{5D28BDFF-99DB-4921-8D6E-DFBCEA7D24AC}" srcOrd="0" destOrd="0" presId="urn:microsoft.com/office/officeart/2005/8/layout/lProcess3"/>
    <dgm:cxn modelId="{FC8D1727-AD14-8A47-9792-691E58B6217E}" type="presParOf" srcId="{9D571A11-6EA9-4711-AC10-9411BED12F26}" destId="{4A497216-F56C-4A94-A0F6-DB54C0B5F775}" srcOrd="0" destOrd="0" presId="urn:microsoft.com/office/officeart/2005/8/layout/lProcess3"/>
    <dgm:cxn modelId="{08294FB9-B5CE-194C-922C-DA8B9196BA83}" type="presParOf" srcId="{4A497216-F56C-4A94-A0F6-DB54C0B5F775}" destId="{5320FCD1-5F48-4840-B71D-01800231B255}" srcOrd="0" destOrd="0" presId="urn:microsoft.com/office/officeart/2005/8/layout/lProcess3"/>
    <dgm:cxn modelId="{E7BFBEB8-B3EA-E344-ACFB-B5503423F5B6}" type="presParOf" srcId="{4A497216-F56C-4A94-A0F6-DB54C0B5F775}" destId="{2BF56966-6D0F-4703-9A78-2FDD4D0BBDE1}" srcOrd="1" destOrd="0" presId="urn:microsoft.com/office/officeart/2005/8/layout/lProcess3"/>
    <dgm:cxn modelId="{71652E63-ACEA-9540-B418-CD692B835CBA}" type="presParOf" srcId="{4A497216-F56C-4A94-A0F6-DB54C0B5F775}" destId="{0DB66483-37DE-4F62-8BDD-C96EC8A18D83}" srcOrd="2" destOrd="0" presId="urn:microsoft.com/office/officeart/2005/8/layout/lProcess3"/>
    <dgm:cxn modelId="{CEBC184D-114D-B944-B4F2-21B1C8BFB91E}" type="presParOf" srcId="{4A497216-F56C-4A94-A0F6-DB54C0B5F775}" destId="{67B1C134-FC5C-4056-BCC5-EF700A9CBC11}" srcOrd="3" destOrd="0" presId="urn:microsoft.com/office/officeart/2005/8/layout/lProcess3"/>
    <dgm:cxn modelId="{85A570FE-5C00-2B4B-84C9-E37CB3C78087}" type="presParOf" srcId="{4A497216-F56C-4A94-A0F6-DB54C0B5F775}" destId="{F5C6EE1C-284E-4D0E-B4AD-E9BDAAF2F05F}" srcOrd="4" destOrd="0" presId="urn:microsoft.com/office/officeart/2005/8/layout/lProcess3"/>
    <dgm:cxn modelId="{D060EF1B-E24C-4244-A349-C7D352470CEE}" type="presParOf" srcId="{9D571A11-6EA9-4711-AC10-9411BED12F26}" destId="{5757552B-D87B-434B-9E81-4A03938EEE4F}" srcOrd="1" destOrd="0" presId="urn:microsoft.com/office/officeart/2005/8/layout/lProcess3"/>
    <dgm:cxn modelId="{9DC79BAA-FD1A-4D44-9306-30B12CAE9F61}" type="presParOf" srcId="{9D571A11-6EA9-4711-AC10-9411BED12F26}" destId="{5AFCDBC8-0548-47F9-A639-680F01A30D9B}" srcOrd="2" destOrd="0" presId="urn:microsoft.com/office/officeart/2005/8/layout/lProcess3"/>
    <dgm:cxn modelId="{A214AF35-FF93-5B46-AEFB-20422274F383}" type="presParOf" srcId="{5AFCDBC8-0548-47F9-A639-680F01A30D9B}" destId="{5D28BDFF-99DB-4921-8D6E-DFBCEA7D24AC}" srcOrd="0" destOrd="0" presId="urn:microsoft.com/office/officeart/2005/8/layout/lProcess3"/>
    <dgm:cxn modelId="{46131842-8A10-2840-9D05-BFBEA0E7B4A2}" type="presParOf" srcId="{5AFCDBC8-0548-47F9-A639-680F01A30D9B}" destId="{E8D3FDD2-CC48-41FE-91B8-5DFED53D6AAE}" srcOrd="1" destOrd="0" presId="urn:microsoft.com/office/officeart/2005/8/layout/lProcess3"/>
    <dgm:cxn modelId="{20737B21-DFD4-FC41-80E2-41742B0516AB}" type="presParOf" srcId="{5AFCDBC8-0548-47F9-A639-680F01A30D9B}" destId="{4073B3DA-D9E6-4918-A37B-CD0268754CE6}" srcOrd="2" destOrd="0" presId="urn:microsoft.com/office/officeart/2005/8/layout/lProcess3"/>
    <dgm:cxn modelId="{ECB90194-FF94-B44F-B465-39EA5ECD841C}" type="presParOf" srcId="{5AFCDBC8-0548-47F9-A639-680F01A30D9B}" destId="{26C977CF-36B2-4039-892C-704528380C72}" srcOrd="3" destOrd="0" presId="urn:microsoft.com/office/officeart/2005/8/layout/lProcess3"/>
    <dgm:cxn modelId="{C5F9C799-1988-7C4D-8C0C-8EBA6A137809}" type="presParOf" srcId="{5AFCDBC8-0548-47F9-A639-680F01A30D9B}" destId="{FF509911-C48C-455A-AB06-9D090C2710B7}" srcOrd="4" destOrd="0" presId="urn:microsoft.com/office/officeart/2005/8/layout/lProcess3"/>
    <dgm:cxn modelId="{C6A78178-4C84-DC47-ACDB-AF98357C0B49}" type="presParOf" srcId="{5AFCDBC8-0548-47F9-A639-680F01A30D9B}" destId="{018BF908-CD47-4E6A-A54F-2CF783FDCDF3}" srcOrd="5" destOrd="0" presId="urn:microsoft.com/office/officeart/2005/8/layout/lProcess3"/>
    <dgm:cxn modelId="{AA01E951-0300-204F-B3C3-53846EC2097A}" type="presParOf" srcId="{5AFCDBC8-0548-47F9-A639-680F01A30D9B}" destId="{F3723064-383D-4891-96E1-F1A629A52338}" srcOrd="6" destOrd="0" presId="urn:microsoft.com/office/officeart/2005/8/layout/lProcess3"/>
    <dgm:cxn modelId="{3170ECD3-350E-5E4E-9B0E-D0A40F709540}" type="presParOf" srcId="{9D571A11-6EA9-4711-AC10-9411BED12F26}" destId="{CDA7BB42-6D61-424D-8FAF-A47C075DD7D0}" srcOrd="3" destOrd="0" presId="urn:microsoft.com/office/officeart/2005/8/layout/lProcess3"/>
    <dgm:cxn modelId="{5CB9F272-AA6C-774C-9EB5-B10B6C133778}" type="presParOf" srcId="{9D571A11-6EA9-4711-AC10-9411BED12F26}" destId="{B3D7A2F9-52EE-40E4-9F79-23677FCE1830}" srcOrd="4" destOrd="0" presId="urn:microsoft.com/office/officeart/2005/8/layout/lProcess3"/>
    <dgm:cxn modelId="{4E59BEF0-6F29-6E4F-9FC1-F6C74DEA3BF0}" type="presParOf" srcId="{B3D7A2F9-52EE-40E4-9F79-23677FCE1830}" destId="{5D153B33-C4FE-4558-8988-E1167E1F8736}" srcOrd="0" destOrd="0" presId="urn:microsoft.com/office/officeart/2005/8/layout/lProcess3"/>
    <dgm:cxn modelId="{A23E4252-BF50-CD4B-8BD2-5A987E43A8BB}" type="presParOf" srcId="{B3D7A2F9-52EE-40E4-9F79-23677FCE1830}" destId="{F88A0A0A-1385-48E3-A676-DAE22398A017}" srcOrd="1" destOrd="0" presId="urn:microsoft.com/office/officeart/2005/8/layout/lProcess3"/>
    <dgm:cxn modelId="{AE923031-1038-2B44-B89E-7A9337BC343F}" type="presParOf" srcId="{B3D7A2F9-52EE-40E4-9F79-23677FCE1830}" destId="{45E31167-FC38-48C6-A293-EFA01293B8D5}" srcOrd="2" destOrd="0" presId="urn:microsoft.com/office/officeart/2005/8/layout/lProcess3"/>
    <dgm:cxn modelId="{2A87717A-6008-974E-B145-6287CD24CA2B}" type="presParOf" srcId="{B3D7A2F9-52EE-40E4-9F79-23677FCE1830}" destId="{7892B5CF-CD23-4AAD-9BA0-919B7F4E2398}" srcOrd="3" destOrd="0" presId="urn:microsoft.com/office/officeart/2005/8/layout/lProcess3"/>
    <dgm:cxn modelId="{1BCC89E9-F65E-9E47-BE88-1ED4FF5C7B19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8FF67A-EE58-D040-B283-EE47C04FAA8E}" type="presOf" srcId="{718E62D7-3412-4636-B8B4-92FBC00D3F84}" destId="{FF509911-C48C-455A-AB06-9D090C2710B7}" srcOrd="0" destOrd="0" presId="urn:microsoft.com/office/officeart/2005/8/layout/lProcess3"/>
    <dgm:cxn modelId="{43762974-26A2-5A40-98D2-273C22C33E2E}" type="presOf" srcId="{02F67049-1A9A-4428-A6CB-042396629BB4}" destId="{4073B3DA-D9E6-4918-A37B-CD0268754CE6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A9CBF09D-CCC1-D341-8D8D-52E716D603D5}" type="presOf" srcId="{BC6DDD78-1D00-4EC5-BB76-D2B2885DD6F1}" destId="{45E31167-FC38-48C6-A293-EFA01293B8D5}" srcOrd="0" destOrd="0" presId="urn:microsoft.com/office/officeart/2005/8/layout/lProcess3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7431B611-24F5-9343-892F-21DFB2D9E9F0}" type="presOf" srcId="{01BBB808-C923-45DE-A9E8-2B1E3C6F96AA}" destId="{F3723064-383D-4891-96E1-F1A629A52338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E8BFAD04-DDAD-8F4D-85C4-1A41FDAD5E2A}" type="presOf" srcId="{A208C344-AC87-41BA-8A39-C74A3633B4AC}" destId="{5320FCD1-5F48-4840-B71D-01800231B255}" srcOrd="0" destOrd="0" presId="urn:microsoft.com/office/officeart/2005/8/layout/lProcess3"/>
    <dgm:cxn modelId="{020F1025-E766-974E-ABA2-299393C30A5B}" type="presOf" srcId="{4D86109A-F9E6-4B2F-B580-BA0CE5D2277C}" destId="{5D28BDFF-99DB-4921-8D6E-DFBCEA7D24AC}" srcOrd="0" destOrd="0" presId="urn:microsoft.com/office/officeart/2005/8/layout/lProcess3"/>
    <dgm:cxn modelId="{C43F8A50-D70D-CA4E-A53F-B930C58772D4}" type="presOf" srcId="{50D23AE8-C6D0-4D76-B696-7C9A412B7B13}" destId="{9D571A11-6EA9-4711-AC10-9411BED12F26}" srcOrd="0" destOrd="0" presId="urn:microsoft.com/office/officeart/2005/8/layout/lProcess3"/>
    <dgm:cxn modelId="{A7392AEA-8E5D-424D-A434-C0D77C00891B}" type="presOf" srcId="{15B717E1-73AF-46C1-8772-9A6687EDE66B}" destId="{0DB66483-37DE-4F62-8BDD-C96EC8A18D83}" srcOrd="0" destOrd="0" presId="urn:microsoft.com/office/officeart/2005/8/layout/lProcess3"/>
    <dgm:cxn modelId="{6AD258CE-CE46-0D44-8514-89F619D99FD9}" type="presOf" srcId="{F9066385-940C-44B7-8490-0E68BCEC137B}" destId="{C37C31F2-29EE-443A-B4F1-10B10E113007}" srcOrd="0" destOrd="0" presId="urn:microsoft.com/office/officeart/2005/8/layout/lProcess3"/>
    <dgm:cxn modelId="{93411CD1-B717-F145-AF31-9E44A126AD07}" type="presOf" srcId="{115E0AAC-B295-48D3-9554-5962B33B1CEE}" destId="{5D153B33-C4FE-4558-8988-E1167E1F8736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4599F69-8B07-D746-A9CE-9B94DFBC3472}" type="presOf" srcId="{AE9D7E8B-50BC-41ED-990C-00EBB51EDC13}" destId="{F5C6EE1C-284E-4D0E-B4AD-E9BDAAF2F05F}" srcOrd="0" destOrd="0" presId="urn:microsoft.com/office/officeart/2005/8/layout/lProcess3"/>
    <dgm:cxn modelId="{102ECE53-861D-2F42-9397-2AA1FF0D5DBF}" type="presParOf" srcId="{9D571A11-6EA9-4711-AC10-9411BED12F26}" destId="{4A497216-F56C-4A94-A0F6-DB54C0B5F775}" srcOrd="0" destOrd="0" presId="urn:microsoft.com/office/officeart/2005/8/layout/lProcess3"/>
    <dgm:cxn modelId="{4BA07E6F-1FB9-7449-A40E-99B10CF57AAB}" type="presParOf" srcId="{4A497216-F56C-4A94-A0F6-DB54C0B5F775}" destId="{5320FCD1-5F48-4840-B71D-01800231B255}" srcOrd="0" destOrd="0" presId="urn:microsoft.com/office/officeart/2005/8/layout/lProcess3"/>
    <dgm:cxn modelId="{0A566509-F5EC-164B-89F9-D351AEB08399}" type="presParOf" srcId="{4A497216-F56C-4A94-A0F6-DB54C0B5F775}" destId="{2BF56966-6D0F-4703-9A78-2FDD4D0BBDE1}" srcOrd="1" destOrd="0" presId="urn:microsoft.com/office/officeart/2005/8/layout/lProcess3"/>
    <dgm:cxn modelId="{1A2FFFCA-589C-BB45-A3EA-4C553BD1D6D0}" type="presParOf" srcId="{4A497216-F56C-4A94-A0F6-DB54C0B5F775}" destId="{0DB66483-37DE-4F62-8BDD-C96EC8A18D83}" srcOrd="2" destOrd="0" presId="urn:microsoft.com/office/officeart/2005/8/layout/lProcess3"/>
    <dgm:cxn modelId="{273ADF88-87AC-F445-810E-7D87D352CAB3}" type="presParOf" srcId="{4A497216-F56C-4A94-A0F6-DB54C0B5F775}" destId="{67B1C134-FC5C-4056-BCC5-EF700A9CBC11}" srcOrd="3" destOrd="0" presId="urn:microsoft.com/office/officeart/2005/8/layout/lProcess3"/>
    <dgm:cxn modelId="{164E2770-58DC-A247-9881-49BDA54F5789}" type="presParOf" srcId="{4A497216-F56C-4A94-A0F6-DB54C0B5F775}" destId="{F5C6EE1C-284E-4D0E-B4AD-E9BDAAF2F05F}" srcOrd="4" destOrd="0" presId="urn:microsoft.com/office/officeart/2005/8/layout/lProcess3"/>
    <dgm:cxn modelId="{98424847-522B-0442-AFF9-CB78C5E27D46}" type="presParOf" srcId="{9D571A11-6EA9-4711-AC10-9411BED12F26}" destId="{5757552B-D87B-434B-9E81-4A03938EEE4F}" srcOrd="1" destOrd="0" presId="urn:microsoft.com/office/officeart/2005/8/layout/lProcess3"/>
    <dgm:cxn modelId="{11DD496F-9872-5840-A758-54D404A61ECF}" type="presParOf" srcId="{9D571A11-6EA9-4711-AC10-9411BED12F26}" destId="{5AFCDBC8-0548-47F9-A639-680F01A30D9B}" srcOrd="2" destOrd="0" presId="urn:microsoft.com/office/officeart/2005/8/layout/lProcess3"/>
    <dgm:cxn modelId="{B76923CB-9DD3-5141-9A93-05C326718347}" type="presParOf" srcId="{5AFCDBC8-0548-47F9-A639-680F01A30D9B}" destId="{5D28BDFF-99DB-4921-8D6E-DFBCEA7D24AC}" srcOrd="0" destOrd="0" presId="urn:microsoft.com/office/officeart/2005/8/layout/lProcess3"/>
    <dgm:cxn modelId="{B951E994-5BBA-F345-9D94-5EE71F821F18}" type="presParOf" srcId="{5AFCDBC8-0548-47F9-A639-680F01A30D9B}" destId="{E8D3FDD2-CC48-41FE-91B8-5DFED53D6AAE}" srcOrd="1" destOrd="0" presId="urn:microsoft.com/office/officeart/2005/8/layout/lProcess3"/>
    <dgm:cxn modelId="{DC864784-0CCB-024E-A9B3-8E9A7CDEF9FD}" type="presParOf" srcId="{5AFCDBC8-0548-47F9-A639-680F01A30D9B}" destId="{4073B3DA-D9E6-4918-A37B-CD0268754CE6}" srcOrd="2" destOrd="0" presId="urn:microsoft.com/office/officeart/2005/8/layout/lProcess3"/>
    <dgm:cxn modelId="{5ACE12CE-936A-A24D-8C76-005C32779FF5}" type="presParOf" srcId="{5AFCDBC8-0548-47F9-A639-680F01A30D9B}" destId="{26C977CF-36B2-4039-892C-704528380C72}" srcOrd="3" destOrd="0" presId="urn:microsoft.com/office/officeart/2005/8/layout/lProcess3"/>
    <dgm:cxn modelId="{414B2165-E623-C143-BAF2-1DEF2C0A20D1}" type="presParOf" srcId="{5AFCDBC8-0548-47F9-A639-680F01A30D9B}" destId="{FF509911-C48C-455A-AB06-9D090C2710B7}" srcOrd="4" destOrd="0" presId="urn:microsoft.com/office/officeart/2005/8/layout/lProcess3"/>
    <dgm:cxn modelId="{61F1EAF5-B590-4D48-958B-DD20B2E6CBB0}" type="presParOf" srcId="{5AFCDBC8-0548-47F9-A639-680F01A30D9B}" destId="{018BF908-CD47-4E6A-A54F-2CF783FDCDF3}" srcOrd="5" destOrd="0" presId="urn:microsoft.com/office/officeart/2005/8/layout/lProcess3"/>
    <dgm:cxn modelId="{89C2B86E-91E7-1349-B565-94AA94C1FE23}" type="presParOf" srcId="{5AFCDBC8-0548-47F9-A639-680F01A30D9B}" destId="{F3723064-383D-4891-96E1-F1A629A52338}" srcOrd="6" destOrd="0" presId="urn:microsoft.com/office/officeart/2005/8/layout/lProcess3"/>
    <dgm:cxn modelId="{0F1F7126-F069-D645-A70C-AF7D38C027C1}" type="presParOf" srcId="{9D571A11-6EA9-4711-AC10-9411BED12F26}" destId="{CDA7BB42-6D61-424D-8FAF-A47C075DD7D0}" srcOrd="3" destOrd="0" presId="urn:microsoft.com/office/officeart/2005/8/layout/lProcess3"/>
    <dgm:cxn modelId="{185DBB32-92BF-8F4E-999E-FC11208E011D}" type="presParOf" srcId="{9D571A11-6EA9-4711-AC10-9411BED12F26}" destId="{B3D7A2F9-52EE-40E4-9F79-23677FCE1830}" srcOrd="4" destOrd="0" presId="urn:microsoft.com/office/officeart/2005/8/layout/lProcess3"/>
    <dgm:cxn modelId="{FA7D91D9-6115-F940-9912-4E3C4663075F}" type="presParOf" srcId="{B3D7A2F9-52EE-40E4-9F79-23677FCE1830}" destId="{5D153B33-C4FE-4558-8988-E1167E1F8736}" srcOrd="0" destOrd="0" presId="urn:microsoft.com/office/officeart/2005/8/layout/lProcess3"/>
    <dgm:cxn modelId="{AE9F83C2-DF5C-E843-816B-025EDE2C34C3}" type="presParOf" srcId="{B3D7A2F9-52EE-40E4-9F79-23677FCE1830}" destId="{F88A0A0A-1385-48E3-A676-DAE22398A017}" srcOrd="1" destOrd="0" presId="urn:microsoft.com/office/officeart/2005/8/layout/lProcess3"/>
    <dgm:cxn modelId="{39649BCC-7D0A-3F4F-B583-F060C73E33BA}" type="presParOf" srcId="{B3D7A2F9-52EE-40E4-9F79-23677FCE1830}" destId="{45E31167-FC38-48C6-A293-EFA01293B8D5}" srcOrd="2" destOrd="0" presId="urn:microsoft.com/office/officeart/2005/8/layout/lProcess3"/>
    <dgm:cxn modelId="{DFAAFE13-BA47-EC4B-ABEA-38444275C6E2}" type="presParOf" srcId="{B3D7A2F9-52EE-40E4-9F79-23677FCE1830}" destId="{7892B5CF-CD23-4AAD-9BA0-919B7F4E2398}" srcOrd="3" destOrd="0" presId="urn:microsoft.com/office/officeart/2005/8/layout/lProcess3"/>
    <dgm:cxn modelId="{43BD16EE-A7B6-F445-8CAF-ABAC9036C90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E9256FAA-C6A7-6E48-BE8B-EFBB9C86AEA1}" type="presOf" srcId="{15B717E1-73AF-46C1-8772-9A6687EDE66B}" destId="{0DB66483-37DE-4F62-8BDD-C96EC8A18D83}" srcOrd="0" destOrd="0" presId="urn:microsoft.com/office/officeart/2005/8/layout/lProcess3"/>
    <dgm:cxn modelId="{99120BD0-703B-1243-A389-1F4A867F2069}" type="presOf" srcId="{01BBB808-C923-45DE-A9E8-2B1E3C6F96AA}" destId="{F3723064-383D-4891-96E1-F1A629A52338}" srcOrd="0" destOrd="0" presId="urn:microsoft.com/office/officeart/2005/8/layout/lProcess3"/>
    <dgm:cxn modelId="{5D0E3DE1-1439-5E47-AF5B-C2442E88C24D}" type="presOf" srcId="{AE9D7E8B-50BC-41ED-990C-00EBB51EDC13}" destId="{F5C6EE1C-284E-4D0E-B4AD-E9BDAAF2F05F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C2A90994-4594-024D-8615-DCF5E593463A}" type="presOf" srcId="{115E0AAC-B295-48D3-9554-5962B33B1CEE}" destId="{5D153B33-C4FE-4558-8988-E1167E1F8736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A0623723-49BE-264E-8553-A4A92ACB2F26}" type="presOf" srcId="{4D86109A-F9E6-4B2F-B580-BA0CE5D2277C}" destId="{5D28BDFF-99DB-4921-8D6E-DFBCEA7D24AC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ED5AD393-1551-7B4D-AA05-8A215ED76574}" type="presOf" srcId="{718E62D7-3412-4636-B8B4-92FBC00D3F84}" destId="{FF509911-C48C-455A-AB06-9D090C2710B7}" srcOrd="0" destOrd="0" presId="urn:microsoft.com/office/officeart/2005/8/layout/lProcess3"/>
    <dgm:cxn modelId="{2B6EB55D-6D52-DC4E-B71A-4F37A66EA61F}" type="presOf" srcId="{F9066385-940C-44B7-8490-0E68BCEC137B}" destId="{C37C31F2-29EE-443A-B4F1-10B10E113007}" srcOrd="0" destOrd="0" presId="urn:microsoft.com/office/officeart/2005/8/layout/lProcess3"/>
    <dgm:cxn modelId="{4E97F5E9-0FD0-D748-8153-D97F5EC2413D}" type="presOf" srcId="{50D23AE8-C6D0-4D76-B696-7C9A412B7B13}" destId="{9D571A11-6EA9-4711-AC10-9411BED12F26}" srcOrd="0" destOrd="0" presId="urn:microsoft.com/office/officeart/2005/8/layout/lProcess3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5677D8B7-4917-684E-B7C1-6A1A8685C9E3}" type="presOf" srcId="{BC6DDD78-1D00-4EC5-BB76-D2B2885DD6F1}" destId="{45E31167-FC38-48C6-A293-EFA01293B8D5}" srcOrd="0" destOrd="0" presId="urn:microsoft.com/office/officeart/2005/8/layout/lProcess3"/>
    <dgm:cxn modelId="{089EF70E-22E9-AD4C-AF31-1D0453A29CEA}" type="presOf" srcId="{02F67049-1A9A-4428-A6CB-042396629BB4}" destId="{4073B3DA-D9E6-4918-A37B-CD0268754CE6}" srcOrd="0" destOrd="0" presId="urn:microsoft.com/office/officeart/2005/8/layout/lProcess3"/>
    <dgm:cxn modelId="{970F1091-3F64-8E43-889D-6C59F700B7EC}" type="presOf" srcId="{A208C344-AC87-41BA-8A39-C74A3633B4AC}" destId="{5320FCD1-5F48-4840-B71D-01800231B255}" srcOrd="0" destOrd="0" presId="urn:microsoft.com/office/officeart/2005/8/layout/lProcess3"/>
    <dgm:cxn modelId="{EFC5AF77-599C-084A-B41C-A5914127869A}" type="presParOf" srcId="{9D571A11-6EA9-4711-AC10-9411BED12F26}" destId="{4A497216-F56C-4A94-A0F6-DB54C0B5F775}" srcOrd="0" destOrd="0" presId="urn:microsoft.com/office/officeart/2005/8/layout/lProcess3"/>
    <dgm:cxn modelId="{4E4F77AB-4919-A24D-8708-1D9AA60A53E4}" type="presParOf" srcId="{4A497216-F56C-4A94-A0F6-DB54C0B5F775}" destId="{5320FCD1-5F48-4840-B71D-01800231B255}" srcOrd="0" destOrd="0" presId="urn:microsoft.com/office/officeart/2005/8/layout/lProcess3"/>
    <dgm:cxn modelId="{591090A0-DB8B-8843-AF28-0EBA90E17D6D}" type="presParOf" srcId="{4A497216-F56C-4A94-A0F6-DB54C0B5F775}" destId="{2BF56966-6D0F-4703-9A78-2FDD4D0BBDE1}" srcOrd="1" destOrd="0" presId="urn:microsoft.com/office/officeart/2005/8/layout/lProcess3"/>
    <dgm:cxn modelId="{A2CA05E8-4E24-0042-A0DC-744FA1ED5877}" type="presParOf" srcId="{4A497216-F56C-4A94-A0F6-DB54C0B5F775}" destId="{0DB66483-37DE-4F62-8BDD-C96EC8A18D83}" srcOrd="2" destOrd="0" presId="urn:microsoft.com/office/officeart/2005/8/layout/lProcess3"/>
    <dgm:cxn modelId="{7E3EA0FD-E244-3841-BBAC-C35087BA3631}" type="presParOf" srcId="{4A497216-F56C-4A94-A0F6-DB54C0B5F775}" destId="{67B1C134-FC5C-4056-BCC5-EF700A9CBC11}" srcOrd="3" destOrd="0" presId="urn:microsoft.com/office/officeart/2005/8/layout/lProcess3"/>
    <dgm:cxn modelId="{6D9E4CF0-0CDA-F340-B9C9-F5A4432858AF}" type="presParOf" srcId="{4A497216-F56C-4A94-A0F6-DB54C0B5F775}" destId="{F5C6EE1C-284E-4D0E-B4AD-E9BDAAF2F05F}" srcOrd="4" destOrd="0" presId="urn:microsoft.com/office/officeart/2005/8/layout/lProcess3"/>
    <dgm:cxn modelId="{A24F1647-AC38-6544-9899-A43DB0EAD752}" type="presParOf" srcId="{9D571A11-6EA9-4711-AC10-9411BED12F26}" destId="{5757552B-D87B-434B-9E81-4A03938EEE4F}" srcOrd="1" destOrd="0" presId="urn:microsoft.com/office/officeart/2005/8/layout/lProcess3"/>
    <dgm:cxn modelId="{3BD4F3D8-078D-134F-9D75-A0ADF323AB88}" type="presParOf" srcId="{9D571A11-6EA9-4711-AC10-9411BED12F26}" destId="{5AFCDBC8-0548-47F9-A639-680F01A30D9B}" srcOrd="2" destOrd="0" presId="urn:microsoft.com/office/officeart/2005/8/layout/lProcess3"/>
    <dgm:cxn modelId="{217FFE5F-BF98-C245-A2E8-4BA467D6BDBA}" type="presParOf" srcId="{5AFCDBC8-0548-47F9-A639-680F01A30D9B}" destId="{5D28BDFF-99DB-4921-8D6E-DFBCEA7D24AC}" srcOrd="0" destOrd="0" presId="urn:microsoft.com/office/officeart/2005/8/layout/lProcess3"/>
    <dgm:cxn modelId="{7BAE6C15-5CCB-A948-9CC3-F9A0B1844779}" type="presParOf" srcId="{5AFCDBC8-0548-47F9-A639-680F01A30D9B}" destId="{E8D3FDD2-CC48-41FE-91B8-5DFED53D6AAE}" srcOrd="1" destOrd="0" presId="urn:microsoft.com/office/officeart/2005/8/layout/lProcess3"/>
    <dgm:cxn modelId="{A5909DCF-FBBA-C141-B8AF-3EC308598F5A}" type="presParOf" srcId="{5AFCDBC8-0548-47F9-A639-680F01A30D9B}" destId="{4073B3DA-D9E6-4918-A37B-CD0268754CE6}" srcOrd="2" destOrd="0" presId="urn:microsoft.com/office/officeart/2005/8/layout/lProcess3"/>
    <dgm:cxn modelId="{363230E4-ADE5-164A-8738-5EED6119DEDC}" type="presParOf" srcId="{5AFCDBC8-0548-47F9-A639-680F01A30D9B}" destId="{26C977CF-36B2-4039-892C-704528380C72}" srcOrd="3" destOrd="0" presId="urn:microsoft.com/office/officeart/2005/8/layout/lProcess3"/>
    <dgm:cxn modelId="{129351BA-3D90-834A-BED8-49F00E281E1F}" type="presParOf" srcId="{5AFCDBC8-0548-47F9-A639-680F01A30D9B}" destId="{FF509911-C48C-455A-AB06-9D090C2710B7}" srcOrd="4" destOrd="0" presId="urn:microsoft.com/office/officeart/2005/8/layout/lProcess3"/>
    <dgm:cxn modelId="{765B7F9C-3705-6844-BF46-D5603D9D84B4}" type="presParOf" srcId="{5AFCDBC8-0548-47F9-A639-680F01A30D9B}" destId="{018BF908-CD47-4E6A-A54F-2CF783FDCDF3}" srcOrd="5" destOrd="0" presId="urn:microsoft.com/office/officeart/2005/8/layout/lProcess3"/>
    <dgm:cxn modelId="{8B8DAE6F-E238-AE44-A1F7-B18D7A22E3A5}" type="presParOf" srcId="{5AFCDBC8-0548-47F9-A639-680F01A30D9B}" destId="{F3723064-383D-4891-96E1-F1A629A52338}" srcOrd="6" destOrd="0" presId="urn:microsoft.com/office/officeart/2005/8/layout/lProcess3"/>
    <dgm:cxn modelId="{62C38EF5-3581-1E43-9C88-A8318A0A6FDF}" type="presParOf" srcId="{9D571A11-6EA9-4711-AC10-9411BED12F26}" destId="{CDA7BB42-6D61-424D-8FAF-A47C075DD7D0}" srcOrd="3" destOrd="0" presId="urn:microsoft.com/office/officeart/2005/8/layout/lProcess3"/>
    <dgm:cxn modelId="{104CF24E-E7AE-0B4A-978D-FFB0A00E78D6}" type="presParOf" srcId="{9D571A11-6EA9-4711-AC10-9411BED12F26}" destId="{B3D7A2F9-52EE-40E4-9F79-23677FCE1830}" srcOrd="4" destOrd="0" presId="urn:microsoft.com/office/officeart/2005/8/layout/lProcess3"/>
    <dgm:cxn modelId="{4E9AA6D1-EDC1-C449-B113-5B114F1F6612}" type="presParOf" srcId="{B3D7A2F9-52EE-40E4-9F79-23677FCE1830}" destId="{5D153B33-C4FE-4558-8988-E1167E1F8736}" srcOrd="0" destOrd="0" presId="urn:microsoft.com/office/officeart/2005/8/layout/lProcess3"/>
    <dgm:cxn modelId="{8C6C4A58-3ECF-8E4F-A7F3-EF5ED19E5020}" type="presParOf" srcId="{B3D7A2F9-52EE-40E4-9F79-23677FCE1830}" destId="{F88A0A0A-1385-48E3-A676-DAE22398A017}" srcOrd="1" destOrd="0" presId="urn:microsoft.com/office/officeart/2005/8/layout/lProcess3"/>
    <dgm:cxn modelId="{FDB794B8-9522-7146-84EC-550FBED19BAC}" type="presParOf" srcId="{B3D7A2F9-52EE-40E4-9F79-23677FCE1830}" destId="{45E31167-FC38-48C6-A293-EFA01293B8D5}" srcOrd="2" destOrd="0" presId="urn:microsoft.com/office/officeart/2005/8/layout/lProcess3"/>
    <dgm:cxn modelId="{1292D7A6-3C4D-5B45-A085-1ED611D8D34C}" type="presParOf" srcId="{B3D7A2F9-52EE-40E4-9F79-23677FCE1830}" destId="{7892B5CF-CD23-4AAD-9BA0-919B7F4E2398}" srcOrd="3" destOrd="0" presId="urn:microsoft.com/office/officeart/2005/8/layout/lProcess3"/>
    <dgm:cxn modelId="{10A59D40-3948-B54F-A95C-9A97E13EE4F1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10483800-C638-A74D-960C-4800E0A62EAD}" type="presOf" srcId="{AE9D7E8B-50BC-41ED-990C-00EBB51EDC13}" destId="{F5C6EE1C-284E-4D0E-B4AD-E9BDAAF2F05F}" srcOrd="0" destOrd="0" presId="urn:microsoft.com/office/officeart/2005/8/layout/lProcess3"/>
    <dgm:cxn modelId="{01202A1E-5E70-6C4C-82C8-60ABDDCFE963}" type="presOf" srcId="{718E62D7-3412-4636-B8B4-92FBC00D3F84}" destId="{FF509911-C48C-455A-AB06-9D090C2710B7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72818ADA-0EBE-094B-BF62-DC6E463A5C73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7F5B25A1-E13C-2F41-A190-07E02BBC64CE}" type="presOf" srcId="{02F67049-1A9A-4428-A6CB-042396629BB4}" destId="{4073B3DA-D9E6-4918-A37B-CD0268754CE6}" srcOrd="0" destOrd="0" presId="urn:microsoft.com/office/officeart/2005/8/layout/lProcess3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58FAE31B-2FE8-6E44-B4A4-8913A0FB71C6}" type="presOf" srcId="{A208C344-AC87-41BA-8A39-C74A3633B4AC}" destId="{5320FCD1-5F48-4840-B71D-01800231B255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DE76EE03-B009-FA42-93B7-CF1AE18B9368}" type="presOf" srcId="{4D86109A-F9E6-4B2F-B580-BA0CE5D2277C}" destId="{5D28BDFF-99DB-4921-8D6E-DFBCEA7D24AC}" srcOrd="0" destOrd="0" presId="urn:microsoft.com/office/officeart/2005/8/layout/lProcess3"/>
    <dgm:cxn modelId="{5400F718-25EB-6841-AB02-694E6A7CAFF2}" type="presOf" srcId="{15B717E1-73AF-46C1-8772-9A6687EDE66B}" destId="{0DB66483-37DE-4F62-8BDD-C96EC8A18D83}" srcOrd="0" destOrd="0" presId="urn:microsoft.com/office/officeart/2005/8/layout/lProcess3"/>
    <dgm:cxn modelId="{1D4880F2-C76F-D94D-BC11-72AD01FA44DF}" type="presOf" srcId="{50D23AE8-C6D0-4D76-B696-7C9A412B7B13}" destId="{9D571A11-6EA9-4711-AC10-9411BED12F26}" srcOrd="0" destOrd="0" presId="urn:microsoft.com/office/officeart/2005/8/layout/lProcess3"/>
    <dgm:cxn modelId="{C450588F-694F-4545-A9C9-57484B27B593}" type="presOf" srcId="{BC6DDD78-1D00-4EC5-BB76-D2B2885DD6F1}" destId="{45E31167-FC38-48C6-A293-EFA01293B8D5}" srcOrd="0" destOrd="0" presId="urn:microsoft.com/office/officeart/2005/8/layout/lProcess3"/>
    <dgm:cxn modelId="{050D798A-2FCA-984B-8C3E-D9B6167B53B7}" type="presOf" srcId="{F9066385-940C-44B7-8490-0E68BCEC137B}" destId="{C37C31F2-29EE-443A-B4F1-10B10E113007}" srcOrd="0" destOrd="0" presId="urn:microsoft.com/office/officeart/2005/8/layout/lProcess3"/>
    <dgm:cxn modelId="{A231BF7F-F394-C545-B1E6-BF87812AE7E6}" type="presOf" srcId="{01BBB808-C923-45DE-A9E8-2B1E3C6F96AA}" destId="{F3723064-383D-4891-96E1-F1A629A52338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579EDA31-2786-8B49-8959-A1AFE5E7DFD9}" type="presParOf" srcId="{9D571A11-6EA9-4711-AC10-9411BED12F26}" destId="{4A497216-F56C-4A94-A0F6-DB54C0B5F775}" srcOrd="0" destOrd="0" presId="urn:microsoft.com/office/officeart/2005/8/layout/lProcess3"/>
    <dgm:cxn modelId="{659D7D21-29C5-8B4B-A913-D4237FBD35CE}" type="presParOf" srcId="{4A497216-F56C-4A94-A0F6-DB54C0B5F775}" destId="{5320FCD1-5F48-4840-B71D-01800231B255}" srcOrd="0" destOrd="0" presId="urn:microsoft.com/office/officeart/2005/8/layout/lProcess3"/>
    <dgm:cxn modelId="{0EA10FFF-70DB-5947-85C9-CF2F5C005A9D}" type="presParOf" srcId="{4A497216-F56C-4A94-A0F6-DB54C0B5F775}" destId="{2BF56966-6D0F-4703-9A78-2FDD4D0BBDE1}" srcOrd="1" destOrd="0" presId="urn:microsoft.com/office/officeart/2005/8/layout/lProcess3"/>
    <dgm:cxn modelId="{4DEEF081-0611-6947-BADD-B484A72203CF}" type="presParOf" srcId="{4A497216-F56C-4A94-A0F6-DB54C0B5F775}" destId="{0DB66483-37DE-4F62-8BDD-C96EC8A18D83}" srcOrd="2" destOrd="0" presId="urn:microsoft.com/office/officeart/2005/8/layout/lProcess3"/>
    <dgm:cxn modelId="{B8892923-7922-2246-813C-34C75C434C77}" type="presParOf" srcId="{4A497216-F56C-4A94-A0F6-DB54C0B5F775}" destId="{67B1C134-FC5C-4056-BCC5-EF700A9CBC11}" srcOrd="3" destOrd="0" presId="urn:microsoft.com/office/officeart/2005/8/layout/lProcess3"/>
    <dgm:cxn modelId="{2A257414-1AA1-D340-9E38-8880B4AB56A9}" type="presParOf" srcId="{4A497216-F56C-4A94-A0F6-DB54C0B5F775}" destId="{F5C6EE1C-284E-4D0E-B4AD-E9BDAAF2F05F}" srcOrd="4" destOrd="0" presId="urn:microsoft.com/office/officeart/2005/8/layout/lProcess3"/>
    <dgm:cxn modelId="{3971B979-AF85-2C4B-8609-CC4788D5E7AF}" type="presParOf" srcId="{9D571A11-6EA9-4711-AC10-9411BED12F26}" destId="{5757552B-D87B-434B-9E81-4A03938EEE4F}" srcOrd="1" destOrd="0" presId="urn:microsoft.com/office/officeart/2005/8/layout/lProcess3"/>
    <dgm:cxn modelId="{4C33E619-1FCE-2A4D-9231-233FF785C21E}" type="presParOf" srcId="{9D571A11-6EA9-4711-AC10-9411BED12F26}" destId="{5AFCDBC8-0548-47F9-A639-680F01A30D9B}" srcOrd="2" destOrd="0" presId="urn:microsoft.com/office/officeart/2005/8/layout/lProcess3"/>
    <dgm:cxn modelId="{82FD0C12-5114-0148-B639-FACA1BD96E02}" type="presParOf" srcId="{5AFCDBC8-0548-47F9-A639-680F01A30D9B}" destId="{5D28BDFF-99DB-4921-8D6E-DFBCEA7D24AC}" srcOrd="0" destOrd="0" presId="urn:microsoft.com/office/officeart/2005/8/layout/lProcess3"/>
    <dgm:cxn modelId="{4F7DA7F0-8941-E44A-96A7-2381D194EFFA}" type="presParOf" srcId="{5AFCDBC8-0548-47F9-A639-680F01A30D9B}" destId="{E8D3FDD2-CC48-41FE-91B8-5DFED53D6AAE}" srcOrd="1" destOrd="0" presId="urn:microsoft.com/office/officeart/2005/8/layout/lProcess3"/>
    <dgm:cxn modelId="{D4CCC5DE-8620-034F-95AB-EC3A4DDDCD5E}" type="presParOf" srcId="{5AFCDBC8-0548-47F9-A639-680F01A30D9B}" destId="{4073B3DA-D9E6-4918-A37B-CD0268754CE6}" srcOrd="2" destOrd="0" presId="urn:microsoft.com/office/officeart/2005/8/layout/lProcess3"/>
    <dgm:cxn modelId="{EF40D863-8015-E844-8579-C438DCCC77F3}" type="presParOf" srcId="{5AFCDBC8-0548-47F9-A639-680F01A30D9B}" destId="{26C977CF-36B2-4039-892C-704528380C72}" srcOrd="3" destOrd="0" presId="urn:microsoft.com/office/officeart/2005/8/layout/lProcess3"/>
    <dgm:cxn modelId="{C2ABB2D2-5DD7-B74F-9675-2EBAC7750BEE}" type="presParOf" srcId="{5AFCDBC8-0548-47F9-A639-680F01A30D9B}" destId="{FF509911-C48C-455A-AB06-9D090C2710B7}" srcOrd="4" destOrd="0" presId="urn:microsoft.com/office/officeart/2005/8/layout/lProcess3"/>
    <dgm:cxn modelId="{D9C8A5E9-3245-494D-8F56-3CF9424B8B57}" type="presParOf" srcId="{5AFCDBC8-0548-47F9-A639-680F01A30D9B}" destId="{018BF908-CD47-4E6A-A54F-2CF783FDCDF3}" srcOrd="5" destOrd="0" presId="urn:microsoft.com/office/officeart/2005/8/layout/lProcess3"/>
    <dgm:cxn modelId="{118A03EC-B987-B441-8920-2B4E183F1E90}" type="presParOf" srcId="{5AFCDBC8-0548-47F9-A639-680F01A30D9B}" destId="{F3723064-383D-4891-96E1-F1A629A52338}" srcOrd="6" destOrd="0" presId="urn:microsoft.com/office/officeart/2005/8/layout/lProcess3"/>
    <dgm:cxn modelId="{26EE2DA8-F50C-5441-9531-0473C92B292E}" type="presParOf" srcId="{9D571A11-6EA9-4711-AC10-9411BED12F26}" destId="{CDA7BB42-6D61-424D-8FAF-A47C075DD7D0}" srcOrd="3" destOrd="0" presId="urn:microsoft.com/office/officeart/2005/8/layout/lProcess3"/>
    <dgm:cxn modelId="{A850A96E-4D8B-E648-BB6E-1EF3C81A2FC9}" type="presParOf" srcId="{9D571A11-6EA9-4711-AC10-9411BED12F26}" destId="{B3D7A2F9-52EE-40E4-9F79-23677FCE1830}" srcOrd="4" destOrd="0" presId="urn:microsoft.com/office/officeart/2005/8/layout/lProcess3"/>
    <dgm:cxn modelId="{9F01D9B1-4C1F-5348-9FFF-DA8E39461D14}" type="presParOf" srcId="{B3D7A2F9-52EE-40E4-9F79-23677FCE1830}" destId="{5D153B33-C4FE-4558-8988-E1167E1F8736}" srcOrd="0" destOrd="0" presId="urn:microsoft.com/office/officeart/2005/8/layout/lProcess3"/>
    <dgm:cxn modelId="{78C443E0-C6BF-0F4C-B3DA-3EF6F66E30AB}" type="presParOf" srcId="{B3D7A2F9-52EE-40E4-9F79-23677FCE1830}" destId="{F88A0A0A-1385-48E3-A676-DAE22398A017}" srcOrd="1" destOrd="0" presId="urn:microsoft.com/office/officeart/2005/8/layout/lProcess3"/>
    <dgm:cxn modelId="{797858D4-33B8-0548-B94D-F1CFB1C96205}" type="presParOf" srcId="{B3D7A2F9-52EE-40E4-9F79-23677FCE1830}" destId="{45E31167-FC38-48C6-A293-EFA01293B8D5}" srcOrd="2" destOrd="0" presId="urn:microsoft.com/office/officeart/2005/8/layout/lProcess3"/>
    <dgm:cxn modelId="{19F57DCA-B0BE-E641-AAA7-48BF1740DF56}" type="presParOf" srcId="{B3D7A2F9-52EE-40E4-9F79-23677FCE1830}" destId="{7892B5CF-CD23-4AAD-9BA0-919B7F4E2398}" srcOrd="3" destOrd="0" presId="urn:microsoft.com/office/officeart/2005/8/layout/lProcess3"/>
    <dgm:cxn modelId="{43A8CDBF-CB13-154E-8251-359F9BDD8A24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5987" y="590163"/>
          <a:ext cx="3071939" cy="12287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</a:t>
          </a:r>
          <a:endParaRPr lang="en-US" sz="2600" kern="1200" dirty="0"/>
        </a:p>
      </dsp:txBody>
      <dsp:txXfrm>
        <a:off x="620375" y="590163"/>
        <a:ext cx="1843164" cy="1228775"/>
      </dsp:txXfrm>
    </dsp:sp>
    <dsp:sp modelId="{0DB66483-37DE-4F62-8BDD-C96EC8A18D83}">
      <dsp:nvSpPr>
        <dsp:cNvPr id="0" name=""/>
        <dsp:cNvSpPr/>
      </dsp:nvSpPr>
      <dsp:spPr>
        <a:xfrm>
          <a:off x="2678575" y="69460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Develop </a:t>
          </a:r>
          <a:r>
            <a:rPr lang="en-US" sz="1600" kern="1200" dirty="0" smtClean="0"/>
            <a:t>Standards</a:t>
          </a:r>
          <a:endParaRPr lang="en-US" sz="1600" kern="1200" dirty="0"/>
        </a:p>
      </dsp:txBody>
      <dsp:txXfrm>
        <a:off x="3188517" y="694609"/>
        <a:ext cx="1529826" cy="1019883"/>
      </dsp:txXfrm>
    </dsp:sp>
    <dsp:sp modelId="{F5C6EE1C-284E-4D0E-B4AD-E9BDAAF2F05F}">
      <dsp:nvSpPr>
        <dsp:cNvPr id="0" name=""/>
        <dsp:cNvSpPr/>
      </dsp:nvSpPr>
      <dsp:spPr>
        <a:xfrm>
          <a:off x="4871325" y="69460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Detailed Dimensional Model / Physical Model</a:t>
          </a:r>
          <a:endParaRPr lang="en-US" sz="1600" kern="1200" dirty="0"/>
        </a:p>
      </dsp:txBody>
      <dsp:txXfrm>
        <a:off x="5381267" y="694609"/>
        <a:ext cx="1529826" cy="1019883"/>
      </dsp:txXfrm>
    </dsp:sp>
    <dsp:sp modelId="{5D28BDFF-99DB-4921-8D6E-DFBCEA7D24AC}">
      <dsp:nvSpPr>
        <dsp:cNvPr id="0" name=""/>
        <dsp:cNvSpPr/>
      </dsp:nvSpPr>
      <dsp:spPr>
        <a:xfrm>
          <a:off x="5987" y="1990967"/>
          <a:ext cx="3071939" cy="1228775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Development</a:t>
          </a:r>
          <a:br>
            <a:rPr lang="en-US" sz="2600" kern="1200" dirty="0" smtClean="0"/>
          </a:br>
          <a:r>
            <a:rPr lang="en-US" sz="2600" kern="1200" dirty="0" smtClean="0"/>
            <a:t>Environment</a:t>
          </a:r>
          <a:endParaRPr lang="en-US" sz="2600" kern="1200" dirty="0"/>
        </a:p>
      </dsp:txBody>
      <dsp:txXfrm>
        <a:off x="620375" y="1990967"/>
        <a:ext cx="1843164" cy="1228775"/>
      </dsp:txXfrm>
    </dsp:sp>
    <dsp:sp modelId="{4073B3DA-D9E6-4918-A37B-CD0268754CE6}">
      <dsp:nvSpPr>
        <dsp:cNvPr id="0" name=""/>
        <dsp:cNvSpPr/>
      </dsp:nvSpPr>
      <dsp:spPr>
        <a:xfrm>
          <a:off x="2678575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Instantiate Relational Database</a:t>
          </a:r>
          <a:endParaRPr lang="en-US" sz="1600" kern="1200" dirty="0"/>
        </a:p>
      </dsp:txBody>
      <dsp:txXfrm>
        <a:off x="3188517" y="2095413"/>
        <a:ext cx="1529826" cy="1019883"/>
      </dsp:txXfrm>
    </dsp:sp>
    <dsp:sp modelId="{FF509911-C48C-455A-AB06-9D090C2710B7}">
      <dsp:nvSpPr>
        <dsp:cNvPr id="0" name=""/>
        <dsp:cNvSpPr/>
      </dsp:nvSpPr>
      <dsp:spPr>
        <a:xfrm>
          <a:off x="4871325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Security, Auditing and Staging tables and Index plan</a:t>
          </a:r>
          <a:endParaRPr lang="en-US" sz="1600" kern="1200" dirty="0"/>
        </a:p>
      </dsp:txBody>
      <dsp:txXfrm>
        <a:off x="5381267" y="2095413"/>
        <a:ext cx="1529826" cy="1019883"/>
      </dsp:txXfrm>
    </dsp:sp>
    <dsp:sp modelId="{F3723064-383D-4891-96E1-F1A629A52338}">
      <dsp:nvSpPr>
        <dsp:cNvPr id="0" name=""/>
        <dsp:cNvSpPr/>
      </dsp:nvSpPr>
      <dsp:spPr>
        <a:xfrm>
          <a:off x="7064076" y="209541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ROLAP Database &amp; </a:t>
          </a:r>
          <a:br>
            <a:rPr lang="en-US" sz="1600" kern="1200" dirty="0" smtClean="0"/>
          </a:br>
          <a:r>
            <a:rPr lang="en-US" sz="1600" kern="1200" dirty="0" smtClean="0"/>
            <a:t>Test / Verify</a:t>
          </a:r>
          <a:endParaRPr lang="en-US" sz="1600" kern="1200" dirty="0"/>
        </a:p>
      </dsp:txBody>
      <dsp:txXfrm>
        <a:off x="7574018" y="2095413"/>
        <a:ext cx="1529826" cy="1019883"/>
      </dsp:txXfrm>
    </dsp:sp>
    <dsp:sp modelId="{5D153B33-C4FE-4558-8988-E1167E1F8736}">
      <dsp:nvSpPr>
        <dsp:cNvPr id="0" name=""/>
        <dsp:cNvSpPr/>
      </dsp:nvSpPr>
      <dsp:spPr>
        <a:xfrm>
          <a:off x="5987" y="3391772"/>
          <a:ext cx="3071939" cy="1228775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Environment</a:t>
          </a:r>
          <a:endParaRPr lang="en-US" sz="2600" kern="1200" dirty="0"/>
        </a:p>
      </dsp:txBody>
      <dsp:txXfrm>
        <a:off x="620375" y="3391772"/>
        <a:ext cx="1843164" cy="1228775"/>
      </dsp:txXfrm>
    </dsp:sp>
    <dsp:sp modelId="{45E31167-FC38-48C6-A293-EFA01293B8D5}">
      <dsp:nvSpPr>
        <dsp:cNvPr id="0" name=""/>
        <dsp:cNvSpPr/>
      </dsp:nvSpPr>
      <dsp:spPr>
        <a:xfrm>
          <a:off x="2678575" y="3496217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Aggregations and improved Indexes</a:t>
          </a:r>
          <a:endParaRPr lang="en-US" sz="1600" kern="1200" dirty="0"/>
        </a:p>
      </dsp:txBody>
      <dsp:txXfrm>
        <a:off x="3188517" y="3496217"/>
        <a:ext cx="1529826" cy="1019883"/>
      </dsp:txXfrm>
    </dsp:sp>
    <dsp:sp modelId="{C37C31F2-29EE-443A-B4F1-10B10E113007}">
      <dsp:nvSpPr>
        <dsp:cNvPr id="0" name=""/>
        <dsp:cNvSpPr/>
      </dsp:nvSpPr>
      <dsp:spPr>
        <a:xfrm>
          <a:off x="4871325" y="3496217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Finalize database Designs</a:t>
          </a:r>
          <a:endParaRPr lang="en-US" sz="1600" kern="1200" dirty="0"/>
        </a:p>
      </dsp:txBody>
      <dsp:txXfrm>
        <a:off x="5381267" y="3496217"/>
        <a:ext cx="1529826" cy="1019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4B30-7234-4526-85A3-83F3A19ECC8F}">
      <dsp:nvSpPr>
        <dsp:cNvPr id="0" name=""/>
        <dsp:cNvSpPr/>
      </dsp:nvSpPr>
      <dsp:spPr>
        <a:xfrm>
          <a:off x="2792812" y="218649"/>
          <a:ext cx="2825620" cy="282562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Test</a:t>
          </a:r>
          <a:endParaRPr lang="en-US" sz="3600" kern="1200" dirty="0"/>
        </a:p>
      </dsp:txBody>
      <dsp:txXfrm>
        <a:off x="4281981" y="817411"/>
        <a:ext cx="1009150" cy="840958"/>
      </dsp:txXfrm>
    </dsp:sp>
    <dsp:sp modelId="{77E716A4-DA34-4F45-BDAD-DBAD32BCD121}">
      <dsp:nvSpPr>
        <dsp:cNvPr id="0" name=""/>
        <dsp:cNvSpPr/>
      </dsp:nvSpPr>
      <dsp:spPr>
        <a:xfrm>
          <a:off x="2734618" y="319564"/>
          <a:ext cx="2825620" cy="282562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Prod</a:t>
          </a:r>
          <a:endParaRPr lang="en-US" sz="4800" kern="1200" dirty="0"/>
        </a:p>
      </dsp:txBody>
      <dsp:txXfrm>
        <a:off x="3407385" y="2152853"/>
        <a:ext cx="1513725" cy="740043"/>
      </dsp:txXfrm>
    </dsp:sp>
    <dsp:sp modelId="{74D8673E-818C-40F9-B570-F498AEAF8F8B}">
      <dsp:nvSpPr>
        <dsp:cNvPr id="0" name=""/>
        <dsp:cNvSpPr/>
      </dsp:nvSpPr>
      <dsp:spPr>
        <a:xfrm>
          <a:off x="2676423" y="218649"/>
          <a:ext cx="2825620" cy="282562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Dev</a:t>
          </a:r>
          <a:endParaRPr lang="en-US" sz="4000" kern="1200" dirty="0"/>
        </a:p>
      </dsp:txBody>
      <dsp:txXfrm>
        <a:off x="3003724" y="817411"/>
        <a:ext cx="1009150" cy="840958"/>
      </dsp:txXfrm>
    </dsp:sp>
    <dsp:sp modelId="{DD2848C6-1860-4041-BB07-804D5E3C2310}">
      <dsp:nvSpPr>
        <dsp:cNvPr id="0" name=""/>
        <dsp:cNvSpPr/>
      </dsp:nvSpPr>
      <dsp:spPr>
        <a:xfrm>
          <a:off x="2618126" y="43729"/>
          <a:ext cx="3175459" cy="317545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BAEBC9-1BE9-4E9F-9A7E-7E4E4481B30C}">
      <dsp:nvSpPr>
        <dsp:cNvPr id="0" name=""/>
        <dsp:cNvSpPr/>
      </dsp:nvSpPr>
      <dsp:spPr>
        <a:xfrm>
          <a:off x="2559698" y="144466"/>
          <a:ext cx="3175459" cy="317545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82B53A-9D4D-448B-A990-1B54863EEDC5}">
      <dsp:nvSpPr>
        <dsp:cNvPr id="0" name=""/>
        <dsp:cNvSpPr/>
      </dsp:nvSpPr>
      <dsp:spPr>
        <a:xfrm>
          <a:off x="2501271" y="43729"/>
          <a:ext cx="3175459" cy="317545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5987" y="690369"/>
          <a:ext cx="3071939" cy="122877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</a:t>
          </a:r>
          <a:endParaRPr lang="en-US" sz="2600" kern="1200" dirty="0"/>
        </a:p>
      </dsp:txBody>
      <dsp:txXfrm>
        <a:off x="620375" y="690369"/>
        <a:ext cx="1843164" cy="1228775"/>
      </dsp:txXfrm>
    </dsp:sp>
    <dsp:sp modelId="{0DB66483-37DE-4F62-8BDD-C96EC8A18D83}">
      <dsp:nvSpPr>
        <dsp:cNvPr id="0" name=""/>
        <dsp:cNvSpPr/>
      </dsp:nvSpPr>
      <dsp:spPr>
        <a:xfrm>
          <a:off x="2678575" y="794815"/>
          <a:ext cx="2549709" cy="1019883"/>
        </a:xfrm>
        <a:prstGeom prst="chevron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Develop </a:t>
          </a:r>
          <a:r>
            <a:rPr lang="en-US" sz="1600" kern="1200" dirty="0" smtClean="0"/>
            <a:t>Standards</a:t>
          </a:r>
          <a:endParaRPr lang="en-US" sz="1600" kern="1200" dirty="0"/>
        </a:p>
      </dsp:txBody>
      <dsp:txXfrm>
        <a:off x="3188517" y="794815"/>
        <a:ext cx="1529826" cy="1019883"/>
      </dsp:txXfrm>
    </dsp:sp>
    <dsp:sp modelId="{F5C6EE1C-284E-4D0E-B4AD-E9BDAAF2F05F}">
      <dsp:nvSpPr>
        <dsp:cNvPr id="0" name=""/>
        <dsp:cNvSpPr/>
      </dsp:nvSpPr>
      <dsp:spPr>
        <a:xfrm>
          <a:off x="4871325" y="794815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657618"/>
            <a:satOff val="3693"/>
            <a:lumOff val="23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Detailed Dimensional Model / Physical Model</a:t>
          </a:r>
          <a:endParaRPr lang="en-US" sz="1600" kern="1200" dirty="0"/>
        </a:p>
      </dsp:txBody>
      <dsp:txXfrm>
        <a:off x="5381267" y="794815"/>
        <a:ext cx="1529826" cy="1019883"/>
      </dsp:txXfrm>
    </dsp:sp>
    <dsp:sp modelId="{5D28BDFF-99DB-4921-8D6E-DFBCEA7D24AC}">
      <dsp:nvSpPr>
        <dsp:cNvPr id="0" name=""/>
        <dsp:cNvSpPr/>
      </dsp:nvSpPr>
      <dsp:spPr>
        <a:xfrm>
          <a:off x="5987" y="2091173"/>
          <a:ext cx="3071939" cy="1228775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Development</a:t>
          </a:r>
          <a:br>
            <a:rPr lang="en-US" sz="2600" kern="1200" dirty="0" smtClean="0"/>
          </a:br>
          <a:r>
            <a:rPr lang="en-US" sz="2600" kern="1200" dirty="0" smtClean="0"/>
            <a:t>Environment</a:t>
          </a:r>
          <a:endParaRPr lang="en-US" sz="2600" kern="1200" dirty="0"/>
        </a:p>
      </dsp:txBody>
      <dsp:txXfrm>
        <a:off x="620375" y="2091173"/>
        <a:ext cx="1843164" cy="1228775"/>
      </dsp:txXfrm>
    </dsp:sp>
    <dsp:sp modelId="{4073B3DA-D9E6-4918-A37B-CD0268754CE6}">
      <dsp:nvSpPr>
        <dsp:cNvPr id="0" name=""/>
        <dsp:cNvSpPr/>
      </dsp:nvSpPr>
      <dsp:spPr>
        <a:xfrm>
          <a:off x="2678575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Instantiate Relational Database</a:t>
          </a:r>
          <a:endParaRPr lang="en-US" sz="1600" kern="1200" dirty="0"/>
        </a:p>
      </dsp:txBody>
      <dsp:txXfrm>
        <a:off x="3188517" y="2195619"/>
        <a:ext cx="1529826" cy="1019883"/>
      </dsp:txXfrm>
    </dsp:sp>
    <dsp:sp modelId="{FF509911-C48C-455A-AB06-9D090C2710B7}">
      <dsp:nvSpPr>
        <dsp:cNvPr id="0" name=""/>
        <dsp:cNvSpPr/>
      </dsp:nvSpPr>
      <dsp:spPr>
        <a:xfrm>
          <a:off x="4871325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Security, Auditing and Staging tables and Index plan</a:t>
          </a:r>
          <a:endParaRPr lang="en-US" sz="1600" kern="1200" dirty="0"/>
        </a:p>
      </dsp:txBody>
      <dsp:txXfrm>
        <a:off x="5381267" y="2195619"/>
        <a:ext cx="1529826" cy="1019883"/>
      </dsp:txXfrm>
    </dsp:sp>
    <dsp:sp modelId="{F3723064-383D-4891-96E1-F1A629A52338}">
      <dsp:nvSpPr>
        <dsp:cNvPr id="0" name=""/>
        <dsp:cNvSpPr/>
      </dsp:nvSpPr>
      <dsp:spPr>
        <a:xfrm>
          <a:off x="7064076" y="2195619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ROLAP Database &amp; </a:t>
          </a:r>
          <a:br>
            <a:rPr lang="en-US" sz="1600" kern="1200" dirty="0" smtClean="0"/>
          </a:br>
          <a:r>
            <a:rPr lang="en-US" sz="1600" kern="1200" dirty="0" smtClean="0"/>
            <a:t>Test / Verify</a:t>
          </a:r>
          <a:endParaRPr lang="en-US" sz="1600" kern="1200" dirty="0"/>
        </a:p>
      </dsp:txBody>
      <dsp:txXfrm>
        <a:off x="7574018" y="2195619"/>
        <a:ext cx="1529826" cy="1019883"/>
      </dsp:txXfrm>
    </dsp:sp>
    <dsp:sp modelId="{5D153B33-C4FE-4558-8988-E1167E1F8736}">
      <dsp:nvSpPr>
        <dsp:cNvPr id="0" name=""/>
        <dsp:cNvSpPr/>
      </dsp:nvSpPr>
      <dsp:spPr>
        <a:xfrm>
          <a:off x="5987" y="3491978"/>
          <a:ext cx="3071939" cy="1228775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Environment</a:t>
          </a:r>
          <a:endParaRPr lang="en-US" sz="2600" kern="1200" dirty="0"/>
        </a:p>
      </dsp:txBody>
      <dsp:txXfrm>
        <a:off x="620375" y="3491978"/>
        <a:ext cx="1843164" cy="1228775"/>
      </dsp:txXfrm>
    </dsp:sp>
    <dsp:sp modelId="{45E31167-FC38-48C6-A293-EFA01293B8D5}">
      <dsp:nvSpPr>
        <dsp:cNvPr id="0" name=""/>
        <dsp:cNvSpPr/>
      </dsp:nvSpPr>
      <dsp:spPr>
        <a:xfrm>
          <a:off x="2678575" y="359642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288088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88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Aggregations and improved Indexes</a:t>
          </a:r>
          <a:endParaRPr lang="en-US" sz="1600" kern="1200" dirty="0"/>
        </a:p>
      </dsp:txBody>
      <dsp:txXfrm>
        <a:off x="3188517" y="3596423"/>
        <a:ext cx="1529826" cy="1019883"/>
      </dsp:txXfrm>
    </dsp:sp>
    <dsp:sp modelId="{C37C31F2-29EE-443A-B4F1-10B10E113007}">
      <dsp:nvSpPr>
        <dsp:cNvPr id="0" name=""/>
        <dsp:cNvSpPr/>
      </dsp:nvSpPr>
      <dsp:spPr>
        <a:xfrm>
          <a:off x="4871325" y="3596423"/>
          <a:ext cx="2549709" cy="1019883"/>
        </a:xfrm>
        <a:prstGeom prst="chevron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Finalize database Designs</a:t>
          </a:r>
          <a:endParaRPr lang="en-US" sz="1600" kern="1200" dirty="0"/>
        </a:p>
      </dsp:txBody>
      <dsp:txXfrm>
        <a:off x="5381267" y="3596423"/>
        <a:ext cx="1529826" cy="1019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visual view of </a:t>
            </a:r>
            <a:r>
              <a:rPr lang="en-US" baseline="0" dirty="0" err="1" smtClean="0"/>
              <a:t>vSalesMart</a:t>
            </a:r>
            <a:r>
              <a:rPr lang="en-US" baseline="0" dirty="0" smtClean="0"/>
              <a:t> in GUI view builder then run the view with Actual Execution Plan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quick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synonym customers for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customers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select s.*,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p.Description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ProductDescription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join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DimProduct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p on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p.ProductKey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s.ProductKey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how another customer would be added.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PK of the Fact table (by showing contents)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 contents of date table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nocheck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9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default(1)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default('1/1/1900')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('12/31/9999')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 null;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example: 'Derek-Smith' moves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always update first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='Change of Address'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[Name]= 'Derek-Smith'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then insert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([Name],[City], [State],[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('Derek-Smith','Syracuse','NY','13244',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security</a:t>
            </a:r>
            <a:r>
              <a:rPr lang="en-US" baseline="0" dirty="0" smtClean="0"/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 ( SYSTEM_USER, 102);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now we create a 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s.*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s.StoreKey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d.StoreNumber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SYSTEM_USER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u.SystemUser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sesi 07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Merancang Database Fisik dan Perencanaan 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untuk </a:t>
            </a:r>
            <a:r>
              <a:rPr lang="en-US" sz="2400" dirty="0">
                <a:solidFill>
                  <a:schemeClr val="bg1"/>
                </a:solidFill>
                <a:latin typeface="Open Sans" charset="0"/>
              </a:rPr>
              <a:t>prestasi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Konvensi penamaan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844" y="2375757"/>
            <a:ext cx="9218950" cy="4011023"/>
          </a:xfrm>
        </p:spPr>
        <p:txBody>
          <a:bodyPr>
            <a:noAutofit/>
          </a:bodyPr>
          <a:lstStyle/>
          <a:p>
            <a:r>
              <a:rPr lang="en-US" sz="2800" dirty="0"/>
              <a:t>Ikuti organisasi Anda konvensi penamaan</a:t>
            </a:r>
          </a:p>
          <a:p>
            <a:r>
              <a:rPr lang="en-US" sz="2800" dirty="0"/>
              <a:t>Mengembangkan mereka jika Anda tidak memiliki apapun!</a:t>
            </a:r>
          </a:p>
          <a:p>
            <a:r>
              <a:rPr lang="en-US" sz="2800" dirty="0"/>
              <a:t>Konsistensi adalah kunci di sini</a:t>
            </a:r>
          </a:p>
          <a:p>
            <a:r>
              <a:rPr lang="en-US" sz="2800" dirty="0"/>
              <a:t>contoh: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Customer_Dim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DimCustomer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Kita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menggunakan yang satu ini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dim_customer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[Dim Pelanggan]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2046" y="4999477"/>
            <a:ext cx="2909514" cy="1387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5" dirty="0"/>
              <a:t>Dim == Dimensi</a:t>
            </a:r>
          </a:p>
          <a:p>
            <a:r>
              <a:rPr lang="en-US" sz="2805" dirty="0"/>
              <a:t>Bahkan == Fakta Table</a:t>
            </a:r>
          </a:p>
          <a:p>
            <a:r>
              <a:rPr lang="en-US" sz="2805" dirty="0"/>
              <a:t>Stg == Bertahap data</a:t>
            </a:r>
          </a:p>
        </p:txBody>
      </p:sp>
    </p:spTree>
    <p:extLst>
      <p:ext uri="{BB962C8B-B14F-4D97-AF65-F5344CB8AC3E}">
        <p14:creationId xmlns:p14="http://schemas.microsoft.com/office/powerpoint/2010/main" val="6138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Untuk </a:t>
            </a:r>
            <a:r>
              <a:rPr lang="en-US" dirty="0">
                <a:solidFill>
                  <a:srgbClr val="00B0F0"/>
                </a:solidFill>
              </a:rPr>
              <a:t>Batal</a:t>
            </a:r>
            <a:r>
              <a:rPr lang="en-US" dirty="0"/>
              <a:t> atau Tidak </a:t>
            </a:r>
            <a:r>
              <a:rPr lang="en-US" dirty="0">
                <a:solidFill>
                  <a:srgbClr val="00B0F0"/>
                </a:solidFill>
              </a:rPr>
              <a:t>Batal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5" dirty="0"/>
              <a:t>Itu </a:t>
            </a:r>
            <a:r>
              <a:rPr lang="en-US" sz="2805" b="1" dirty="0"/>
              <a:t>atribut</a:t>
            </a:r>
            <a:r>
              <a:rPr lang="en-US" sz="2805" dirty="0"/>
              <a:t> di Anda </a:t>
            </a:r>
            <a:r>
              <a:rPr lang="en-US" sz="2805" b="1" dirty="0"/>
              <a:t>dimensi</a:t>
            </a:r>
            <a:r>
              <a:rPr lang="en-US" sz="2805" dirty="0"/>
              <a:t> tabel harus tidak memiliki nulls</a:t>
            </a:r>
          </a:p>
          <a:p>
            <a:r>
              <a:rPr lang="en-US" sz="2805" dirty="0"/>
              <a:t>atribut </a:t>
            </a:r>
            <a:r>
              <a:rPr lang="en-US" sz="2805" b="1" dirty="0"/>
              <a:t>tanpa nilai </a:t>
            </a:r>
            <a:r>
              <a:rPr lang="en-US" sz="2805" dirty="0"/>
              <a:t>(Null) harus diserahkan satu</a:t>
            </a:r>
          </a:p>
          <a:p>
            <a:pPr lvl="1"/>
            <a:r>
              <a:rPr lang="en-US" dirty="0"/>
              <a:t>Contoh: Tidak ada email? </a:t>
            </a:r>
            <a:r>
              <a:rPr lang="en-US" dirty="0">
                <a:sym typeface="Wingdings" panose="05000000000000000000" pitchFamily="2" charset="2"/>
              </a:rPr>
              <a:t> “Tidak ada email”</a:t>
            </a:r>
            <a:endParaRPr lang="en-US" dirty="0"/>
          </a:p>
          <a:p>
            <a:r>
              <a:rPr lang="en-US" sz="2805" dirty="0"/>
              <a:t>tanggal Null harus mendapatkan bendera khusus pengganti kunci</a:t>
            </a:r>
          </a:p>
          <a:p>
            <a:r>
              <a:rPr lang="en-US" sz="2805" b="1" dirty="0"/>
              <a:t>kunci asing </a:t>
            </a:r>
            <a:r>
              <a:rPr lang="en-US" sz="2805" dirty="0"/>
              <a:t>dalam </a:t>
            </a:r>
            <a:r>
              <a:rPr lang="en-US" sz="2805" b="1" dirty="0"/>
              <a:t>fakta</a:t>
            </a:r>
            <a:r>
              <a:rPr lang="en-US" sz="2805" dirty="0"/>
              <a:t> tabel tidak boleh nol</a:t>
            </a:r>
            <a:endParaRPr lang="en-US" sz="2805" b="1" dirty="0"/>
          </a:p>
          <a:p>
            <a:r>
              <a:rPr lang="en-US" sz="2805" dirty="0"/>
              <a:t>Nulls baik-baik saja untuk </a:t>
            </a:r>
            <a:r>
              <a:rPr lang="en-US" sz="2805" b="1" i="1" dirty="0"/>
              <a:t>nilai-nilai </a:t>
            </a:r>
            <a:r>
              <a:rPr lang="en-US" sz="2805" dirty="0"/>
              <a:t>di tabel fakta.</a:t>
            </a:r>
          </a:p>
          <a:p>
            <a:r>
              <a:rPr lang="en-US" sz="2805" dirty="0">
                <a:solidFill>
                  <a:schemeClr val="accent5"/>
                </a:solidFill>
              </a:rPr>
              <a:t>Kami melakukan ini untuk pengguna bisnis!</a:t>
            </a:r>
          </a:p>
        </p:txBody>
      </p:sp>
    </p:spTree>
    <p:extLst>
      <p:ext uri="{BB962C8B-B14F-4D97-AF65-F5344CB8AC3E}">
        <p14:creationId xmlns:p14="http://schemas.microsoft.com/office/powerpoint/2010/main" val="2404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sinonim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256" y="2178129"/>
            <a:ext cx="8884930" cy="4275455"/>
          </a:xfrm>
        </p:spPr>
        <p:txBody>
          <a:bodyPr>
            <a:noAutofit/>
          </a:bodyPr>
          <a:lstStyle/>
          <a:p>
            <a:r>
              <a:rPr lang="en-US" sz="2805" dirty="0"/>
              <a:t>Sinonim dan Pandangan abstraksi logis dari meja dan pernyataan SQL SELECT, masing-masing.</a:t>
            </a:r>
          </a:p>
          <a:p>
            <a:r>
              <a:rPr lang="en-US" sz="2805" dirty="0"/>
              <a:t>Untuk setiap meja </a:t>
            </a:r>
            <a:r>
              <a:rPr lang="en-US" sz="2805" b="1" dirty="0"/>
              <a:t>langsung dapat diakses oleh pengguna akhir </a:t>
            </a:r>
            <a:r>
              <a:rPr lang="en-US" sz="2805" dirty="0"/>
              <a:t>pandangan atau sinonim harus digunakan.</a:t>
            </a:r>
          </a:p>
          <a:p>
            <a:r>
              <a:rPr lang="en-US" sz="2805" dirty="0"/>
              <a:t>Dengan cara ini Anda dapat mengubah tabel yang mendasari tanpa mempengaruhi </a:t>
            </a:r>
            <a:r>
              <a:rPr lang="en-US" sz="2805" b="1" dirty="0"/>
              <a:t>dependensi eksternal pengguna</a:t>
            </a:r>
            <a:r>
              <a:rPr lang="en-US" sz="2805" dirty="0"/>
              <a:t> (Laporan, halaman Web, dll</a:t>
            </a:r>
            <a:r>
              <a:rPr lang="en-US" sz="2805" dirty="0" smtClean="0"/>
              <a:t>...)</a:t>
            </a:r>
          </a:p>
          <a:p>
            <a:endParaRPr lang="en-US" sz="2805" dirty="0"/>
          </a:p>
          <a:p>
            <a:pPr marL="401638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SEBAGAI …</a:t>
            </a:r>
          </a:p>
          <a:p>
            <a:pPr marL="401638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MENCIPTAKAN SYNONYM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nama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UNTUK ...</a:t>
            </a:r>
          </a:p>
        </p:txBody>
      </p:sp>
    </p:spTree>
    <p:extLst>
      <p:ext uri="{BB962C8B-B14F-4D97-AF65-F5344CB8AC3E}">
        <p14:creationId xmlns:p14="http://schemas.microsoft.com/office/powerpoint/2010/main" val="1780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Kunci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178129"/>
            <a:ext cx="8818126" cy="4208651"/>
          </a:xfrm>
        </p:spPr>
        <p:txBody>
          <a:bodyPr>
            <a:normAutofit/>
          </a:bodyPr>
          <a:lstStyle/>
          <a:p>
            <a:r>
              <a:rPr lang="en-US" sz="2455" dirty="0"/>
              <a:t>tabel dimensi harus menggunakan </a:t>
            </a:r>
            <a:r>
              <a:rPr lang="en-US" sz="2455" b="1" dirty="0"/>
              <a:t>kunci pengganti</a:t>
            </a:r>
          </a:p>
          <a:p>
            <a:r>
              <a:rPr lang="en-US" sz="2805" dirty="0"/>
              <a:t>tabel fakta harus menggunakan </a:t>
            </a:r>
            <a:r>
              <a:rPr lang="en-US" sz="2805" b="1" dirty="0"/>
              <a:t>kunci komposit </a:t>
            </a:r>
            <a:r>
              <a:rPr lang="en-US" sz="2805" dirty="0"/>
              <a:t>terdiri dari </a:t>
            </a:r>
            <a:r>
              <a:rPr lang="en-US" sz="2805" b="1" dirty="0"/>
              <a:t>dimensi kunci asing </a:t>
            </a:r>
            <a:r>
              <a:rPr lang="en-US" sz="2805" dirty="0"/>
              <a:t>dan </a:t>
            </a:r>
            <a:r>
              <a:rPr lang="en-US" sz="2805" b="1" dirty="0"/>
              <a:t>dimensi merosot</a:t>
            </a:r>
            <a:r>
              <a:rPr lang="en-US" sz="2805" dirty="0"/>
              <a:t>.</a:t>
            </a:r>
          </a:p>
          <a:p>
            <a:r>
              <a:rPr lang="en-US" sz="2805" dirty="0"/>
              <a:t>Kebanyakan kunci pengganti adalah </a:t>
            </a:r>
            <a:r>
              <a:rPr lang="en-US" sz="2805" b="1" dirty="0"/>
              <a:t>jumlah sekuens tanggal pengganti </a:t>
            </a:r>
            <a:r>
              <a:rPr lang="en-US" sz="2805" dirty="0"/>
              <a:t>kunci bisa dalam bentuk YYYYMMDD</a:t>
            </a:r>
          </a:p>
          <a:p>
            <a:r>
              <a:rPr lang="en-US" sz="2805" dirty="0"/>
              <a:t>kunci pengganti dapat digunakan dalam tabel fakta tetapi mereka meningkatkan ukuran meja dan tidak meningkatkan kinerja.</a:t>
            </a:r>
          </a:p>
        </p:txBody>
      </p:sp>
    </p:spTree>
    <p:extLst>
      <p:ext uri="{BB962C8B-B14F-4D97-AF65-F5344CB8AC3E}">
        <p14:creationId xmlns:p14="http://schemas.microsoft.com/office/powerpoint/2010/main" val="14974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 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178129"/>
            <a:ext cx="9085342" cy="4342259"/>
          </a:xfrm>
        </p:spPr>
        <p:txBody>
          <a:bodyPr>
            <a:normAutofit/>
          </a:bodyPr>
          <a:lstStyle/>
          <a:p>
            <a:r>
              <a:rPr lang="en-US" sz="2805" b="1" dirty="0"/>
              <a:t>kunci asing </a:t>
            </a:r>
            <a:r>
              <a:rPr lang="en-US" sz="2805" dirty="0"/>
              <a:t>penting. Jangan mendevaluasi!</a:t>
            </a:r>
          </a:p>
          <a:p>
            <a:r>
              <a:rPr lang="en-US" sz="2805" dirty="0"/>
              <a:t>FK menegakkan </a:t>
            </a:r>
            <a:r>
              <a:rPr lang="en-US" sz="2805" b="1" dirty="0"/>
              <a:t>integritas referensial </a:t>
            </a:r>
            <a:r>
              <a:rPr lang="en-US" sz="2805" dirty="0"/>
              <a:t>antara PK pada tabel dimensi dan FK di tabel Fakta. </a:t>
            </a:r>
          </a:p>
          <a:p>
            <a:r>
              <a:rPr lang="en-US" sz="2805" b="1" i="1" dirty="0">
                <a:solidFill>
                  <a:schemeClr val="accent5"/>
                </a:solidFill>
              </a:rPr>
              <a:t>Ini mencegah Anda dari memasukkan data yang tidak valid ke dalam tabel Fakta</a:t>
            </a:r>
            <a:r>
              <a:rPr lang="en-US" sz="2805" dirty="0">
                <a:solidFill>
                  <a:schemeClr val="accent5"/>
                </a:solidFill>
              </a:rPr>
              <a:t>. </a:t>
            </a:r>
          </a:p>
          <a:p>
            <a:r>
              <a:rPr lang="en-US" sz="2805" dirty="0"/>
              <a:t>Jika Anda khawatir tentang </a:t>
            </a:r>
            <a:r>
              <a:rPr lang="en-US" sz="2805" b="1" dirty="0"/>
              <a:t>dampak kinerja memeriksa kendala,</a:t>
            </a:r>
            <a:r>
              <a:rPr lang="en-US" sz="2805" dirty="0"/>
              <a:t> Anda dapat drop FK, memasukkan data, maka mengembalikan kendala dengan </a:t>
            </a:r>
            <a:r>
              <a:rPr lang="en-US" sz="2805" dirty="0" err="1">
                <a:latin typeface="Consolas" panose="020B0609020204030204" pitchFamily="49" charset="0"/>
                <a:cs typeface="Consolas" panose="020B0609020204030204" pitchFamily="49" charset="0"/>
              </a:rPr>
              <a:t>nocheck</a:t>
            </a:r>
            <a:r>
              <a:rPr lang="en-US" sz="2805" dirty="0"/>
              <a:t> pilihan.</a:t>
            </a:r>
          </a:p>
        </p:txBody>
      </p:sp>
    </p:spTree>
    <p:extLst>
      <p:ext uri="{BB962C8B-B14F-4D97-AF65-F5344CB8AC3E}">
        <p14:creationId xmlns:p14="http://schemas.microsoft.com/office/powerpoint/2010/main" val="9557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Fisik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8166946"/>
              </p:ext>
            </p:extLst>
          </p:nvPr>
        </p:nvGraphicFramePr>
        <p:xfrm>
          <a:off x="714047" y="2143924"/>
          <a:ext cx="9619774" cy="527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02384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6" y="3079924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6582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Menggunakan </a:t>
            </a:r>
            <a:r>
              <a:rPr lang="en-US" dirty="0">
                <a:solidFill>
                  <a:schemeClr val="accent5"/>
                </a:solidFill>
              </a:rPr>
              <a:t>Pemodelan Data Alat</a:t>
            </a:r>
            <a:r>
              <a:rPr lang="en-US" dirty="0"/>
              <a:t>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45143" y="2178131"/>
            <a:ext cx="4008239" cy="39678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contoh: </a:t>
            </a:r>
          </a:p>
          <a:p>
            <a:r>
              <a:rPr lang="en-US" dirty="0" smtClean="0"/>
              <a:t>Oracle SQL Developer Data Modeler</a:t>
            </a:r>
          </a:p>
          <a:p>
            <a:r>
              <a:rPr lang="en-US" dirty="0" smtClean="0"/>
              <a:t>SAP Power Designer</a:t>
            </a:r>
          </a:p>
          <a:p>
            <a:r>
              <a:rPr lang="en-US" dirty="0" smtClean="0"/>
              <a:t>CA </a:t>
            </a:r>
            <a:r>
              <a:rPr lang="en-US" dirty="0" err="1" smtClean="0"/>
              <a:t>ERWin</a:t>
            </a:r>
            <a:endParaRPr lang="en-US" dirty="0" smtClean="0"/>
          </a:p>
          <a:p>
            <a:r>
              <a:rPr lang="en-US" dirty="0" smtClean="0"/>
              <a:t>IBM Rational / </a:t>
            </a:r>
            <a:r>
              <a:rPr lang="en-US" dirty="0" err="1" smtClean="0"/>
              <a:t>InfoSphere</a:t>
            </a:r>
            <a:endParaRPr lang="en-US" dirty="0" smtClean="0"/>
          </a:p>
          <a:p>
            <a:r>
              <a:rPr lang="en-US" dirty="0"/>
              <a:t>Microsoft Visio Enterprise Architect</a:t>
            </a:r>
          </a:p>
          <a:p>
            <a:r>
              <a:rPr lang="en-US" dirty="0" smtClean="0"/>
              <a:t>MySQL Workbench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01648" y="2178129"/>
            <a:ext cx="4809887" cy="3968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Berguna untuk </a:t>
            </a:r>
            <a:r>
              <a:rPr lang="en-US" b="1" dirty="0" smtClean="0"/>
              <a:t>metadata mendokumentasikan </a:t>
            </a:r>
            <a:r>
              <a:rPr lang="en-US" dirty="0" smtClean="0"/>
              <a:t>untuk tabel dan kolom.</a:t>
            </a:r>
          </a:p>
          <a:p>
            <a:r>
              <a:rPr lang="en-US" dirty="0" smtClean="0"/>
              <a:t>Menghasilkan </a:t>
            </a:r>
            <a:r>
              <a:rPr lang="en-US" b="1" dirty="0" smtClean="0"/>
              <a:t>laporan </a:t>
            </a:r>
            <a:r>
              <a:rPr lang="en-US" dirty="0" smtClean="0"/>
              <a:t>berdasarkan model dan dokumentasi.</a:t>
            </a:r>
          </a:p>
          <a:p>
            <a:r>
              <a:rPr lang="en-US" dirty="0"/>
              <a:t>kebanyakan alat </a:t>
            </a:r>
            <a:r>
              <a:rPr lang="en-US" b="1" dirty="0"/>
              <a:t>menghasilkan </a:t>
            </a:r>
            <a:r>
              <a:rPr lang="en-US" dirty="0"/>
              <a:t>SQL yang diperlukan untuk membuat model Anda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pilihan Orang miskin adalah  </a:t>
            </a:r>
            <a:b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79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Tangan menulis SQL ...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7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303213"/>
            <a:ext cx="8357506" cy="1260475"/>
          </a:xfrm>
        </p:spPr>
        <p:txBody>
          <a:bodyPr>
            <a:normAutofit/>
          </a:bodyPr>
          <a:lstStyle/>
          <a:p>
            <a:r>
              <a:rPr lang="en-US" dirty="0"/>
              <a:t>Is It Waktu untuk Gunakan </a:t>
            </a:r>
            <a:r>
              <a:rPr lang="en-US" dirty="0">
                <a:solidFill>
                  <a:srgbClr val="0079B8"/>
                </a:solidFill>
              </a:rPr>
              <a:t>SCM</a:t>
            </a:r>
            <a:r>
              <a:rPr lang="en-US" dirty="0"/>
              <a:t>? Iya nih.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5" b="1" dirty="0">
                <a:solidFill>
                  <a:srgbClr val="0079B8"/>
                </a:solidFill>
              </a:rPr>
              <a:t>SCM </a:t>
            </a:r>
            <a:r>
              <a:rPr lang="en-US" sz="2805" b="1" dirty="0">
                <a:solidFill>
                  <a:srgbClr val="0079B8"/>
                </a:solidFill>
                <a:sym typeface="Wingdings" panose="05000000000000000000" pitchFamily="2" charset="2"/>
              </a:rPr>
              <a:t>Manajemen  Source Code</a:t>
            </a:r>
            <a:endParaRPr lang="en-US" sz="2805" b="1" dirty="0">
              <a:solidFill>
                <a:srgbClr val="0079B8"/>
              </a:solidFill>
            </a:endParaRPr>
          </a:p>
          <a:p>
            <a:pPr lvl="1"/>
            <a:r>
              <a:rPr lang="en-US" dirty="0" err="1"/>
              <a:t>git</a:t>
            </a:r>
            <a:r>
              <a:rPr lang="en-US" dirty="0"/>
              <a:t>, Subversion, Mercurial, CVS</a:t>
            </a:r>
          </a:p>
          <a:p>
            <a:r>
              <a:rPr lang="en-US" sz="2805" dirty="0"/>
              <a:t>Waktu untuk mendapatkan serius tentang SCM, karena Anda akan </a:t>
            </a:r>
          </a:p>
          <a:p>
            <a:pPr lvl="1"/>
            <a:r>
              <a:rPr lang="en-US" dirty="0" smtClean="0"/>
              <a:t>Membangkitkan </a:t>
            </a:r>
            <a:r>
              <a:rPr lang="en-US" dirty="0"/>
              <a:t>/ Code menciptakan </a:t>
            </a:r>
            <a:endParaRPr lang="en-US" dirty="0" smtClean="0"/>
          </a:p>
          <a:p>
            <a:pPr lvl="1"/>
            <a:r>
              <a:rPr lang="en-US" dirty="0" smtClean="0"/>
              <a:t>membuat </a:t>
            </a:r>
            <a:r>
              <a:rPr lang="en-US" b="1" dirty="0"/>
              <a:t>banyak perubahan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Berkolaborasi dengan orang lain secara bersamaan</a:t>
            </a:r>
            <a:endParaRPr lang="en-US" dirty="0"/>
          </a:p>
          <a:p>
            <a:r>
              <a:rPr lang="en-US" sz="2805" dirty="0"/>
              <a:t>alat CSM memungkinkan Anda untuk merekam dan melacak perubahan pada kode Anda dan dengan mudah roll-kembali versi dan berkolaborasi dengan orang lain</a:t>
            </a:r>
          </a:p>
          <a:p>
            <a:r>
              <a:rPr lang="en-US" sz="2805" dirty="0"/>
              <a:t>Belajar </a:t>
            </a:r>
            <a:r>
              <a:rPr lang="en-US" sz="2805" dirty="0" err="1"/>
              <a:t>git</a:t>
            </a:r>
            <a:r>
              <a:rPr lang="en-US" sz="2805" dirty="0"/>
              <a:t>: </a:t>
            </a:r>
            <a:r>
              <a:rPr lang="en-US" sz="2805" b="1" dirty="0">
                <a:hlinkClick r:id="rId2"/>
              </a:rPr>
              <a:t>http://git-scm.com/doc</a:t>
            </a:r>
            <a:r>
              <a:rPr lang="en-US" sz="2805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7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penanganan</a:t>
            </a:r>
            <a:r>
              <a:rPr lang="en-US" baseline="0" dirty="0" smtClean="0"/>
              <a:t> SCD ini </a:t>
            </a:r>
            <a:br>
              <a:rPr lang="en-US" baseline="0" dirty="0" smtClean="0"/>
            </a:br>
            <a:r>
              <a:rPr lang="en-US" baseline="0" dirty="0" smtClean="0"/>
              <a:t>di Tabel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b="1" dirty="0">
                <a:solidFill>
                  <a:srgbClr val="0079B8"/>
                </a:solidFill>
              </a:rPr>
              <a:t>Tipe 1 </a:t>
            </a:r>
            <a:r>
              <a:rPr lang="en-US" sz="2805" dirty="0"/>
              <a:t>= Tidak ada perubahan ke meja diperlukan.</a:t>
            </a:r>
          </a:p>
          <a:p>
            <a:r>
              <a:rPr lang="en-US" sz="2805" b="1" dirty="0">
                <a:solidFill>
                  <a:srgbClr val="0079B8"/>
                </a:solidFill>
              </a:rPr>
              <a:t>tipe 2</a:t>
            </a:r>
            <a:r>
              <a:rPr lang="en-US" sz="2805" b="1" dirty="0"/>
              <a:t> </a:t>
            </a:r>
            <a:r>
              <a:rPr lang="en-US" sz="2805" dirty="0"/>
              <a:t>= Membutuhkan kolom tambahan ke meja dimensi Anda untuk melacak perubahan</a:t>
            </a:r>
          </a:p>
          <a:p>
            <a:r>
              <a:rPr lang="en-US" sz="2805" b="1" dirty="0">
                <a:solidFill>
                  <a:srgbClr val="0079B8"/>
                </a:solidFill>
              </a:rPr>
              <a:t>tipe 3</a:t>
            </a:r>
            <a:r>
              <a:rPr lang="en-US" sz="2805" dirty="0"/>
              <a:t> = Setiap kali perubahan dibuat kebutuhan kolom baru yang akan ditambahkan ke tabel dimensi.</a:t>
            </a:r>
          </a:p>
        </p:txBody>
      </p:sp>
    </p:spTree>
    <p:extLst>
      <p:ext uri="{BB962C8B-B14F-4D97-AF65-F5344CB8AC3E}">
        <p14:creationId xmlns:p14="http://schemas.microsoft.com/office/powerpoint/2010/main" val="5457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Contoh: Tipe 2 Penanganan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Tipe 2 adalah SCD paling umum</a:t>
            </a:r>
          </a:p>
          <a:p>
            <a:r>
              <a:rPr lang="en-US" sz="2805" dirty="0"/>
              <a:t>Kolom ini harus ditambahkan untuk membantu pelacakan, tetapi tidak ditampilkan kepada pengguna akhir.</a:t>
            </a:r>
          </a:p>
          <a:p>
            <a:r>
              <a:rPr lang="en-US" sz="2805" dirty="0"/>
              <a:t>Tambahkan kolom ini:</a:t>
            </a:r>
          </a:p>
          <a:p>
            <a:pPr lvl="1"/>
            <a:r>
              <a:rPr lang="en-US" dirty="0" err="1"/>
              <a:t>RowIsCurrent</a:t>
            </a:r>
            <a:r>
              <a:rPr lang="en-US" dirty="0"/>
              <a:t> (ya Tidak) </a:t>
            </a:r>
            <a:r>
              <a:rPr lang="en-US" dirty="0">
                <a:sym typeface="Wingdings" panose="05000000000000000000" pitchFamily="2" charset="2"/>
              </a:rPr>
              <a:t> Ini adalah baris saat ini.</a:t>
            </a:r>
            <a:endParaRPr lang="en-US" dirty="0"/>
          </a:p>
          <a:p>
            <a:pPr lvl="1"/>
            <a:r>
              <a:rPr lang="en-US" dirty="0" err="1"/>
              <a:t>RowStartDate</a:t>
            </a:r>
            <a:r>
              <a:rPr lang="en-US" dirty="0"/>
              <a:t> (</a:t>
            </a:r>
            <a:r>
              <a:rPr lang="en-US" dirty="0" err="1"/>
              <a:t>tanggal Waktu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À tanggal baris valid Mulai</a:t>
            </a:r>
            <a:endParaRPr lang="en-US" dirty="0"/>
          </a:p>
          <a:p>
            <a:pPr lvl="1"/>
            <a:r>
              <a:rPr lang="en-US" dirty="0" err="1"/>
              <a:t>RowEndDate</a:t>
            </a:r>
            <a:r>
              <a:rPr lang="en-US" dirty="0"/>
              <a:t> (</a:t>
            </a:r>
            <a:r>
              <a:rPr lang="en-US" dirty="0" err="1"/>
              <a:t>tanggal Waktu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Tanggal akhir baris valid</a:t>
            </a:r>
          </a:p>
          <a:p>
            <a:pPr lvl="1"/>
            <a:r>
              <a:rPr lang="en-US" dirty="0" err="1"/>
              <a:t>RowChangeReason</a:t>
            </a:r>
            <a:r>
              <a:rPr lang="en-US" dirty="0"/>
              <a:t> (teks) </a:t>
            </a:r>
            <a:r>
              <a:rPr lang="en-US" dirty="0">
                <a:sym typeface="Wingdings" panose="05000000000000000000" pitchFamily="2" charset="2"/>
              </a:rPr>
              <a:t>À Jelaskan mengapa baris </a:t>
            </a:r>
            <a:r>
              <a:rPr lang="en-US" dirty="0" smtClean="0">
                <a:sym typeface="Wingdings" panose="05000000000000000000" pitchFamily="2" charset="2"/>
              </a:rPr>
              <a:t>berubah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8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3871" y="303213"/>
            <a:ext cx="8569778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Lingkaran kehidupan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27395" y="3603153"/>
            <a:ext cx="1360449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6195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- </a:t>
            </a:r>
            <a:r>
              <a:rPr lang="en-US" dirty="0" err="1"/>
              <a:t>vs</a:t>
            </a:r>
            <a:r>
              <a:rPr lang="en-US" dirty="0"/>
              <a:t> -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9B8"/>
                </a:solidFill>
              </a:rPr>
              <a:t>star Schema</a:t>
            </a:r>
            <a:r>
              <a:rPr lang="en-US" sz="2800" dirty="0">
                <a:solidFill>
                  <a:srgbClr val="0079B8"/>
                </a:solidFill>
              </a:rPr>
              <a:t> </a:t>
            </a:r>
            <a:r>
              <a:rPr lang="en-US" sz="2800" dirty="0"/>
              <a:t>lebih disukai daripada </a:t>
            </a:r>
            <a:r>
              <a:rPr lang="en-US" sz="2800" b="1" dirty="0">
                <a:solidFill>
                  <a:srgbClr val="0079B8"/>
                </a:solidFill>
              </a:rPr>
              <a:t>kepingan salju </a:t>
            </a:r>
            <a:r>
              <a:rPr lang="en-US" sz="2800" dirty="0"/>
              <a:t>karena lebih mudah bagi pengguna untuk memahami.</a:t>
            </a:r>
          </a:p>
          <a:p>
            <a:r>
              <a:rPr lang="en-US" sz="2800" dirty="0"/>
              <a:t>Jika Anda perlu kepingan salju, runtuh / cadik dimensi multi-nilai Anda menjadi </a:t>
            </a:r>
            <a:r>
              <a:rPr lang="en-US" sz="2800" b="1" dirty="0"/>
              <a:t>melihat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Snowflaking</a:t>
            </a:r>
            <a:r>
              <a:rPr lang="en-US" sz="2800" dirty="0"/>
              <a:t> membuatnya lebih mudah untuk melampirkan tabel fakta di butir yang berbeda.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sym typeface="Wingdings" panose="05000000000000000000" pitchFamily="2" charset="2"/>
              </a:rPr>
              <a:t/>
            </a:r>
            <a:br>
              <a:rPr lang="en-US" sz="3600" dirty="0" smtClean="0">
                <a:solidFill>
                  <a:srgbClr val="FFFF00"/>
                </a:solidFill>
                <a:sym typeface="Wingdings" panose="05000000000000000000" pitchFamily="2" charset="2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3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Perkiraan ukuran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Perlu tahu bagaimana harus disk yang Anda butuhkan.</a:t>
            </a:r>
          </a:p>
          <a:p>
            <a:r>
              <a:rPr lang="en-US" sz="2800" dirty="0"/>
              <a:t>Hitung panjang baris untuk Fakta &amp; tabel Dimensi besar.</a:t>
            </a:r>
          </a:p>
          <a:p>
            <a:pPr lvl="1"/>
            <a:r>
              <a:rPr lang="en-US" sz="2400" dirty="0"/>
              <a:t>Memperkirakan berdasarkan ukuran tipe data.</a:t>
            </a:r>
          </a:p>
          <a:p>
            <a:pPr lvl="1"/>
            <a:r>
              <a:rPr lang="en-US" sz="2400" dirty="0"/>
              <a:t>Datang dengan ukuran beban awal + ETL dijadwalkan</a:t>
            </a:r>
          </a:p>
          <a:p>
            <a:r>
              <a:rPr lang="en-US" sz="2800" dirty="0"/>
              <a:t>Asumsikan indeks akan mengkonsumsi sebanyak ruang sebagai data dasar.</a:t>
            </a:r>
          </a:p>
          <a:p>
            <a:r>
              <a:rPr lang="en-US" sz="2800" dirty="0"/>
              <a:t>Aturan praktis yang baik</a:t>
            </a:r>
          </a:p>
          <a:p>
            <a:pPr lvl="1"/>
            <a:r>
              <a:rPr lang="en-US" sz="2400" dirty="0"/>
              <a:t>Total ruang = 3 sampai 4 * Star Schema Ukuran</a:t>
            </a:r>
          </a:p>
        </p:txBody>
      </p:sp>
    </p:spTree>
    <p:extLst>
      <p:ext uri="{BB962C8B-B14F-4D97-AF65-F5344CB8AC3E}">
        <p14:creationId xmlns:p14="http://schemas.microsoft.com/office/powerpoint/2010/main" val="1168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Membangun Pengembangan Anda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Lingkungan Hidup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3812253"/>
              </p:ext>
            </p:extLst>
          </p:nvPr>
        </p:nvGraphicFramePr>
        <p:xfrm>
          <a:off x="697718" y="2160252"/>
          <a:ext cx="9619774" cy="527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51370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6" y="3112582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1151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Checklist Modeling fisik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844" y="2375757"/>
            <a:ext cx="9218950" cy="4211435"/>
          </a:xfrm>
        </p:spPr>
        <p:txBody>
          <a:bodyPr>
            <a:normAutofit fontScale="92500" lnSpcReduction="20000"/>
          </a:bodyPr>
          <a:lstStyle/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Merancang struktur ROLAP fisik  </a:t>
            </a:r>
            <a:r>
              <a:rPr lang="en-US" sz="2805" dirty="0"/>
              <a:t/>
            </a:r>
            <a:br>
              <a:rPr lang="en-US" sz="2805" dirty="0"/>
            </a:br>
            <a:r>
              <a:rPr lang="en-US" sz="2805" dirty="0"/>
              <a:t>(Menggunakan DMT atau SQL)</a:t>
            </a:r>
          </a:p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Awal ETL Beban (Tidak Otomatis dengan ETL Tooling)</a:t>
            </a:r>
          </a:p>
          <a:p>
            <a:pPr lvl="1"/>
            <a:r>
              <a:rPr lang="en-US" sz="2455" dirty="0"/>
              <a:t>Menguji dan memverifikasi data Anda dalam model</a:t>
            </a:r>
          </a:p>
          <a:p>
            <a:pPr marL="450931" indent="-450931">
              <a:buFont typeface="+mj-lt"/>
              <a:buAutoNum type="arabicPeriod"/>
            </a:pPr>
            <a:r>
              <a:rPr lang="en-US" sz="2805" b="1" dirty="0">
                <a:solidFill>
                  <a:srgbClr val="0079B8"/>
                </a:solidFill>
              </a:rPr>
              <a:t>Finalisasi Anda Sumber-to-Target Peta:</a:t>
            </a:r>
          </a:p>
          <a:p>
            <a:pPr lvl="1"/>
            <a:r>
              <a:rPr lang="en-US" sz="2455" dirty="0"/>
              <a:t>Periksa Konvensi Penamaan untuk tabel &amp; kolom</a:t>
            </a:r>
          </a:p>
          <a:p>
            <a:pPr lvl="1"/>
            <a:r>
              <a:rPr lang="en-US" sz="2455" dirty="0"/>
              <a:t>Nama-diakses pengguna dilihat &amp; sinonim</a:t>
            </a:r>
          </a:p>
          <a:p>
            <a:pPr lvl="1"/>
            <a:r>
              <a:rPr lang="en-US" sz="2455" dirty="0"/>
              <a:t>Verifikasi tipe data &amp; panjang kolom</a:t>
            </a:r>
          </a:p>
          <a:p>
            <a:pPr lvl="1"/>
            <a:r>
              <a:rPr lang="en-US" sz="2455" dirty="0"/>
              <a:t>Kembali memeriksa jenis SCD Anda</a:t>
            </a:r>
          </a:p>
          <a:p>
            <a:pPr lvl="1"/>
            <a:r>
              <a:rPr lang="en-US" sz="2455" dirty="0"/>
              <a:t>Aturan untuk mengganti NULL dengan nilai default</a:t>
            </a:r>
          </a:p>
          <a:p>
            <a:pPr lvl="1"/>
            <a:r>
              <a:rPr lang="en-US" sz="2455" dirty="0"/>
              <a:t>Tambahkan kolom untuk tujuan pemeliharaan dan audit</a:t>
            </a:r>
          </a:p>
        </p:txBody>
      </p:sp>
    </p:spTree>
    <p:extLst>
      <p:ext uri="{BB962C8B-B14F-4D97-AF65-F5344CB8AC3E}">
        <p14:creationId xmlns:p14="http://schemas.microsoft.com/office/powerpoint/2010/main" val="894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86" y="303213"/>
            <a:ext cx="8161563" cy="1260475"/>
          </a:xfrm>
        </p:spPr>
        <p:txBody>
          <a:bodyPr>
            <a:normAutofit/>
          </a:bodyPr>
          <a:lstStyle/>
          <a:p>
            <a:r>
              <a:rPr lang="en-US" sz="4734" dirty="0"/>
              <a:t>Instantiate ROLAP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Anda akan membutuhkan ini </a:t>
            </a:r>
            <a:r>
              <a:rPr lang="en-US" sz="2805" b="1" dirty="0">
                <a:solidFill>
                  <a:srgbClr val="0079B8"/>
                </a:solidFill>
              </a:rPr>
              <a:t>sebelum</a:t>
            </a:r>
            <a:r>
              <a:rPr lang="en-US" sz="2805" b="1" dirty="0"/>
              <a:t> </a:t>
            </a:r>
            <a:r>
              <a:rPr lang="en-US" sz="2805" dirty="0"/>
              <a:t>Anda dapat mengembangkan proses ETL.</a:t>
            </a:r>
          </a:p>
          <a:p>
            <a:r>
              <a:rPr lang="en-US" sz="2805" dirty="0"/>
              <a:t>Anda tidak perlu fokus pada </a:t>
            </a:r>
            <a:r>
              <a:rPr lang="en-US" sz="2805" b="1" dirty="0">
                <a:solidFill>
                  <a:srgbClr val="0079B8"/>
                </a:solidFill>
              </a:rPr>
              <a:t>prestasi</a:t>
            </a:r>
            <a:r>
              <a:rPr lang="en-US" sz="2805" b="1" dirty="0"/>
              <a:t> </a:t>
            </a:r>
            <a:r>
              <a:rPr lang="en-US" sz="2805" dirty="0"/>
              <a:t>pada titik ini karena Anda tidak tahu </a:t>
            </a:r>
            <a:r>
              <a:rPr lang="en-US" sz="2805" b="1" dirty="0">
                <a:solidFill>
                  <a:srgbClr val="0079B8"/>
                </a:solidFill>
              </a:rPr>
              <a:t>kemacetan</a:t>
            </a:r>
            <a:r>
              <a:rPr lang="en-US" sz="2805" dirty="0"/>
              <a:t>.</a:t>
            </a:r>
          </a:p>
          <a:p>
            <a:r>
              <a:rPr lang="en-US" sz="2805" dirty="0"/>
              <a:t>Lingkungan Pembangunan harus terpisah dari lingkungan pengujian. </a:t>
            </a:r>
          </a:p>
          <a:p>
            <a:r>
              <a:rPr lang="en-US" sz="2805" dirty="0"/>
              <a:t>Gunakan alat SCM Anda untuk mengelola perubahan kode yang Anda membuat mereka </a:t>
            </a:r>
          </a:p>
          <a:p>
            <a:r>
              <a:rPr lang="en-US" sz="2805" dirty="0"/>
              <a:t>Dan memperbarui dokumentasi Anda</a:t>
            </a:r>
            <a:r>
              <a:rPr lang="en-US" sz="2805" dirty="0" smtClean="0"/>
              <a:t>!</a:t>
            </a: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186023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Tambah Sebuah </a:t>
            </a:r>
            <a:r>
              <a:rPr lang="en-US" sz="4734" dirty="0">
                <a:solidFill>
                  <a:schemeClr val="accent1"/>
                </a:solidFill>
              </a:rPr>
              <a:t>audit </a:t>
            </a:r>
            <a:r>
              <a:rPr lang="en-US" sz="4734" dirty="0"/>
              <a:t>Dimensi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Sebuah </a:t>
            </a:r>
            <a:r>
              <a:rPr lang="en-US" sz="2800" b="1" dirty="0"/>
              <a:t>Dimensi Audit</a:t>
            </a:r>
            <a:r>
              <a:rPr lang="en-US" sz="2800" dirty="0"/>
              <a:t> adalah tabel khusus untuk melacak proses ETL. </a:t>
            </a:r>
          </a:p>
          <a:p>
            <a:r>
              <a:rPr lang="en-US" sz="2800" dirty="0"/>
              <a:t>Setiap kali proses ETL dijalankan </a:t>
            </a:r>
            <a:r>
              <a:rPr lang="en-US" sz="2800" b="1" dirty="0"/>
              <a:t>berturut-turut ditambahkan </a:t>
            </a:r>
            <a:r>
              <a:rPr lang="en-US" sz="2800" dirty="0"/>
              <a:t>ke meja dimensi audit.</a:t>
            </a:r>
          </a:p>
          <a:p>
            <a:r>
              <a:rPr lang="en-US" sz="2800" dirty="0"/>
              <a:t>Setiap Dimensi dan Fakta meja mendapat </a:t>
            </a:r>
            <a:r>
              <a:rPr lang="en-US" sz="2800" b="1" dirty="0"/>
              <a:t>dua kolom lebih</a:t>
            </a:r>
          </a:p>
          <a:p>
            <a:pPr lvl="1"/>
            <a:r>
              <a:rPr lang="en-US" sz="1800" b="1" dirty="0" err="1"/>
              <a:t>InsertAuditKey</a:t>
            </a:r>
            <a:r>
              <a:rPr lang="en-US" sz="1800" b="1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Proses yang dimuat baris ini</a:t>
            </a:r>
          </a:p>
          <a:p>
            <a:pPr lvl="1"/>
            <a:r>
              <a:rPr lang="en-US" sz="1800" b="1" dirty="0" err="1">
                <a:sym typeface="Wingdings" panose="05000000000000000000" pitchFamily="2" charset="2"/>
              </a:rPr>
              <a:t>UpdateAuditKey</a:t>
            </a: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 Proses yang mengubah baris ini baru-baru ini?</a:t>
            </a:r>
          </a:p>
          <a:p>
            <a:r>
              <a:rPr lang="en-US" sz="2800" dirty="0">
                <a:sym typeface="Wingdings" panose="05000000000000000000" pitchFamily="2" charset="2"/>
              </a:rPr>
              <a:t>Akan menjelajahi saat meliput ETL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22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Awal</a:t>
            </a:r>
            <a:r>
              <a:rPr lang="en-US" dirty="0">
                <a:solidFill>
                  <a:schemeClr val="accent2"/>
                </a:solidFill>
              </a:rPr>
              <a:t> Tahap </a:t>
            </a:r>
            <a:r>
              <a:rPr lang="en-US" dirty="0"/>
              <a:t>+ </a:t>
            </a:r>
            <a:r>
              <a:rPr lang="en-US" dirty="0">
                <a:solidFill>
                  <a:schemeClr val="accent5"/>
                </a:solidFill>
              </a:rPr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4" y="2375758"/>
            <a:ext cx="9285754" cy="3814786"/>
          </a:xfrm>
        </p:spPr>
        <p:txBody>
          <a:bodyPr>
            <a:normAutofit/>
          </a:bodyPr>
          <a:lstStyle/>
          <a:p>
            <a:r>
              <a:rPr lang="en-US" sz="2805" dirty="0"/>
              <a:t>Untuk memverifikasi Model ROLAP Anda, Anda harus mengisi dengan data. </a:t>
            </a:r>
          </a:p>
          <a:p>
            <a:r>
              <a:rPr lang="en-US" sz="2805" dirty="0"/>
              <a:t>Tahap awal dan ETL biasanya dilakukan dengan SQL Query</a:t>
            </a:r>
          </a:p>
          <a:p>
            <a:pPr lvl="1"/>
            <a:r>
              <a:rPr lang="en-US" sz="2455" dirty="0"/>
              <a:t>Jika volume data yang terlalu besar, menggunakan sub-set dari sumber data.</a:t>
            </a:r>
          </a:p>
          <a:p>
            <a:r>
              <a:rPr lang="en-US" sz="2805" dirty="0"/>
              <a:t>Anda masih mengeksplorasi dan memvalidasi Anda ROLAP Star Schema.</a:t>
            </a:r>
          </a:p>
          <a:p>
            <a:r>
              <a:rPr lang="en-US" sz="2805" dirty="0"/>
              <a:t>Ambil pelajaran sebagai profil Anda untuk mengotomatisasi proses ETL untuk datang.</a:t>
            </a:r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4970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Praktik terbaik </a:t>
            </a:r>
            <a:r>
              <a:rPr lang="en-US" dirty="0"/>
              <a:t>untuk Staging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2" y="2257460"/>
            <a:ext cx="9085342" cy="4129320"/>
          </a:xfrm>
        </p:spPr>
        <p:txBody>
          <a:bodyPr>
            <a:normAutofit/>
          </a:bodyPr>
          <a:lstStyle/>
          <a:p>
            <a:r>
              <a:rPr lang="en-US" sz="2805" dirty="0"/>
              <a:t>Selalu tahap data Anda “sebagaimana adanya” untuk menghindari ketergantungan pada sistem sumber.</a:t>
            </a:r>
          </a:p>
          <a:p>
            <a:r>
              <a:rPr lang="en-US" sz="2805" dirty="0"/>
              <a:t>Anda tidak ingin data tahap Anda dalam database yang sama atau skema sebagai gudang data Anda.</a:t>
            </a:r>
          </a:p>
          <a:p>
            <a:r>
              <a:rPr lang="en-US" sz="2805" dirty="0"/>
              <a:t>Membantu menjaga model “rapi”.</a:t>
            </a:r>
          </a:p>
          <a:p>
            <a:r>
              <a:rPr lang="en-US" sz="2805" dirty="0"/>
              <a:t>Pada Server Anda, Anda akan melihat Anda memiliki </a:t>
            </a:r>
            <a:r>
              <a:rPr lang="en-US" sz="2805" b="1" dirty="0"/>
              <a:t>Panggung dan DW </a:t>
            </a:r>
            <a:r>
              <a:rPr lang="en-US" sz="2805" dirty="0"/>
              <a:t>untuk alasan ini</a:t>
            </a:r>
            <a:r>
              <a:rPr lang="en-US" sz="2805" dirty="0" smtClean="0"/>
              <a:t>.</a:t>
            </a:r>
            <a:endParaRPr lang="en-US" sz="2805" dirty="0"/>
          </a:p>
        </p:txBody>
      </p:sp>
    </p:spTree>
    <p:extLst>
      <p:ext uri="{BB962C8B-B14F-4D97-AF65-F5344CB8AC3E}">
        <p14:creationId xmlns:p14="http://schemas.microsoft.com/office/powerpoint/2010/main" val="17471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Tabel keamanan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tabel keamanan yang digunakan untuk menyaring data baris berdasarkan akses pengguna atau akses kelompok.</a:t>
            </a:r>
          </a:p>
          <a:p>
            <a:r>
              <a:rPr lang="en-US" sz="2800" dirty="0"/>
              <a:t>Sebagai contoh: user saat ini adalah anggota dari Toko 102, jadi dia hanya melihat Penjualan untuk toko itu.</a:t>
            </a:r>
          </a:p>
          <a:p>
            <a:r>
              <a:rPr lang="en-US" sz="2800" dirty="0"/>
              <a:t>Dalam SQL Server yang kami gunakan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SYSTEM_USER</a:t>
            </a:r>
            <a:r>
              <a:rPr lang="en-US" sz="2800" dirty="0"/>
              <a:t>untuk Id pengguna. Semua DBMS memiliki sarana untuk melakukan hal ini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5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8" dirty="0"/>
              <a:t>Uji Lingkungan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9833528"/>
              </p:ext>
            </p:extLst>
          </p:nvPr>
        </p:nvGraphicFramePr>
        <p:xfrm>
          <a:off x="681390" y="2142434"/>
          <a:ext cx="9619774" cy="534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854983" y="6835041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12627" y="3112582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6" name="Down Arrow 5"/>
          <p:cNvSpPr/>
          <p:nvPr/>
        </p:nvSpPr>
        <p:spPr>
          <a:xfrm>
            <a:off x="5094203" y="1694731"/>
            <a:ext cx="767443" cy="412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Hasil: </a:t>
            </a:r>
            <a:r>
              <a:rPr lang="en-US" sz="4000" dirty="0" smtClean="0">
                <a:solidFill>
                  <a:schemeClr val="accent2"/>
                </a:solidFill>
              </a:rPr>
              <a:t>Desain yang rinci </a:t>
            </a:r>
            <a:r>
              <a:rPr lang="en-US" sz="4000" dirty="0" smtClean="0"/>
              <a:t>untuk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5"/>
                </a:solidFill>
              </a:rPr>
              <a:t>Implementasi ROLAP</a:t>
            </a:r>
            <a:endParaRPr lang="en-US" sz="40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28" y="2637530"/>
            <a:ext cx="4517605" cy="381683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1" y="5218316"/>
            <a:ext cx="3699787" cy="1236046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sp>
        <p:nvSpPr>
          <p:cNvPr id="10" name="Bent Arrow 9"/>
          <p:cNvSpPr/>
          <p:nvPr/>
        </p:nvSpPr>
        <p:spPr>
          <a:xfrm rot="5400000">
            <a:off x="6435412" y="2963310"/>
            <a:ext cx="1870512" cy="2404943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uji Lingkungan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5" dirty="0"/>
              <a:t>Ini adalah titik di mana </a:t>
            </a:r>
            <a:r>
              <a:rPr lang="en-US" sz="2805" b="1" dirty="0"/>
              <a:t>pengguna akhir </a:t>
            </a:r>
            <a:r>
              <a:rPr lang="en-US" sz="2805" dirty="0"/>
              <a:t>masuk ke dalam proses.</a:t>
            </a:r>
          </a:p>
          <a:p>
            <a:r>
              <a:rPr lang="en-US" sz="2805" dirty="0"/>
              <a:t>Sistem Anda akan dimuat dengan data sehingga Anda akan dapat </a:t>
            </a:r>
            <a:r>
              <a:rPr lang="en-US" sz="2805" b="1" dirty="0"/>
              <a:t>memonitor penggunaan </a:t>
            </a:r>
            <a:r>
              <a:rPr lang="en-US" sz="2805" dirty="0"/>
              <a:t>dan  </a:t>
            </a:r>
            <a:r>
              <a:rPr lang="en-US" sz="2805" b="1" dirty="0"/>
              <a:t>menyesuaikan kinerja </a:t>
            </a:r>
            <a:r>
              <a:rPr lang="en-US" sz="2805" dirty="0"/>
              <a:t>demikian.</a:t>
            </a:r>
          </a:p>
          <a:p>
            <a:r>
              <a:rPr lang="en-US" sz="2805" dirty="0"/>
              <a:t>lingkungan pengujian Anda terpisah dari lingkungan Pembangunan Anda.</a:t>
            </a:r>
          </a:p>
          <a:p>
            <a:r>
              <a:rPr lang="en-US" sz="2805" dirty="0"/>
              <a:t>Ini harus jaringan diakses.</a:t>
            </a:r>
          </a:p>
        </p:txBody>
      </p:sp>
    </p:spTree>
    <p:extLst>
      <p:ext uri="{BB962C8B-B14F-4D97-AF65-F5344CB8AC3E}">
        <p14:creationId xmlns:p14="http://schemas.microsoft.com/office/powerpoint/2010/main" val="1193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Pengindeksan Dimensi &amp; Tabel Fakta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Jika dukungan DBMS Anda </a:t>
            </a:r>
            <a:r>
              <a:rPr lang="en-US" sz="2800" b="1" dirty="0">
                <a:solidFill>
                  <a:srgbClr val="0079B8"/>
                </a:solidFill>
              </a:rPr>
              <a:t>indeks bitmap</a:t>
            </a:r>
            <a:r>
              <a:rPr lang="en-US" sz="2800" dirty="0"/>
              <a:t>, Tambahkan ke tabel dimensi Anda pada atribut yang terlibat dalam </a:t>
            </a:r>
            <a:r>
              <a:rPr lang="en-US" sz="2800" b="1" dirty="0">
                <a:solidFill>
                  <a:srgbClr val="0079B8"/>
                </a:solidFill>
              </a:rPr>
              <a:t>filter baris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rgbClr val="0079B8"/>
                </a:solidFill>
              </a:rPr>
              <a:t>indeks bitmap </a:t>
            </a:r>
            <a:r>
              <a:rPr lang="en-US" sz="2800" dirty="0"/>
              <a:t>baik untuk kolom rendah kardinalitas (Y / N atau tinggi, Med, Low)</a:t>
            </a:r>
          </a:p>
          <a:p>
            <a:r>
              <a:rPr lang="en-US" sz="2800" dirty="0"/>
              <a:t>Didukung di Oracle, tidak SQL Server</a:t>
            </a:r>
          </a:p>
          <a:p>
            <a:r>
              <a:rPr lang="en-US" sz="2800" dirty="0"/>
              <a:t>Untuk tabel fakta, mengikuti rencana indeks optimizer DBMS Anda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7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/>
              <a:t>agregasi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2884" y="1899558"/>
            <a:ext cx="7215188" cy="1470025"/>
          </a:xfrm>
        </p:spPr>
        <p:txBody>
          <a:bodyPr>
            <a:normAutofit/>
          </a:bodyPr>
          <a:lstStyle/>
          <a:p>
            <a:r>
              <a:rPr lang="en-US" sz="2455" dirty="0"/>
              <a:t>Agregat Data rollup populer.</a:t>
            </a:r>
          </a:p>
          <a:p>
            <a:r>
              <a:rPr lang="en-US" sz="2455" dirty="0"/>
              <a:t>Memonitor query untuk mencari tahu apa yang populer.</a:t>
            </a:r>
          </a:p>
          <a:p>
            <a:r>
              <a:rPr lang="en-US" sz="2455" dirty="0"/>
              <a:t>Meningkatkan kinerja.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04173" y="3458286"/>
            <a:ext cx="2526119" cy="16198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FactSales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Tanggal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Product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Penjualan </a:t>
            </a:r>
            <a:r>
              <a:rPr lang="en-US" sz="1841" dirty="0" err="1">
                <a:latin typeface="+mn-lt"/>
              </a:rPr>
              <a:t>Amt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Penjualan </a:t>
            </a:r>
            <a:r>
              <a:rPr lang="en-US" sz="1841" dirty="0" err="1">
                <a:latin typeface="+mn-lt"/>
              </a:rPr>
              <a:t>qty</a:t>
            </a:r>
            <a:endParaRPr lang="en-US" sz="1841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696" y="3839164"/>
            <a:ext cx="1916923" cy="1821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DimDate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Tanggal Key PK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Tanggal Nama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Tahun bulan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Tahun-</a:t>
            </a:r>
            <a:r>
              <a:rPr lang="en-US" sz="1841" dirty="0" err="1">
                <a:latin typeface="+mn-lt"/>
              </a:rPr>
              <a:t>Kuarter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....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4173" y="5661143"/>
            <a:ext cx="2526119" cy="16377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FactSalesSummary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Tahun-Bulan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Produk </a:t>
            </a:r>
            <a:r>
              <a:rPr lang="en-US" sz="1841" dirty="0" err="1">
                <a:latin typeface="+mn-lt"/>
              </a:rPr>
              <a:t>Subcat</a:t>
            </a:r>
            <a:r>
              <a:rPr lang="en-US" sz="1841" dirty="0">
                <a:latin typeface="+mn-lt"/>
              </a:rPr>
              <a:t> Key PK, FK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Penjualan </a:t>
            </a:r>
            <a:r>
              <a:rPr lang="en-US" sz="1841" dirty="0" err="1">
                <a:latin typeface="+mn-lt"/>
              </a:rPr>
              <a:t>Amt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Penjualan </a:t>
            </a:r>
            <a:r>
              <a:rPr lang="en-US" sz="1841" dirty="0" err="1">
                <a:latin typeface="+mn-lt"/>
              </a:rPr>
              <a:t>qty</a:t>
            </a:r>
            <a:endParaRPr lang="en-US" sz="1841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9020" y="4021430"/>
            <a:ext cx="2137728" cy="2199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41" b="1" u="sng" dirty="0" err="1"/>
              <a:t>DimProduct</a:t>
            </a:r>
            <a:endParaRPr lang="en-US" sz="1841" b="1" u="sng" dirty="0"/>
          </a:p>
          <a:p>
            <a:pPr algn="ctr" eaLnBrk="1" hangingPunct="1"/>
            <a:r>
              <a:rPr lang="en-US" sz="1841" dirty="0">
                <a:latin typeface="+mn-lt"/>
              </a:rPr>
              <a:t>Product Key PK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nama Produk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Warna produk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Produk </a:t>
            </a:r>
            <a:r>
              <a:rPr lang="en-US" sz="1841" dirty="0" err="1">
                <a:latin typeface="+mn-lt"/>
              </a:rPr>
              <a:t>Subcat</a:t>
            </a:r>
            <a:r>
              <a:rPr lang="en-US" sz="1841" dirty="0">
                <a:latin typeface="+mn-lt"/>
              </a:rPr>
              <a:t> Kunci</a:t>
            </a:r>
          </a:p>
          <a:p>
            <a:pPr algn="ctr" eaLnBrk="1" hangingPunct="1"/>
            <a:r>
              <a:rPr lang="en-US" sz="1841" dirty="0">
                <a:latin typeface="+mn-lt"/>
              </a:rPr>
              <a:t>Produk </a:t>
            </a:r>
            <a:r>
              <a:rPr lang="en-US" sz="1841" dirty="0" err="1">
                <a:latin typeface="+mn-lt"/>
              </a:rPr>
              <a:t>Subcat</a:t>
            </a:r>
            <a:endParaRPr lang="en-US" sz="1841" dirty="0">
              <a:latin typeface="+mn-lt"/>
            </a:endParaRPr>
          </a:p>
          <a:p>
            <a:pPr algn="ctr" eaLnBrk="1" hangingPunct="1"/>
            <a:r>
              <a:rPr lang="en-US" sz="1841" dirty="0">
                <a:latin typeface="+mn-lt"/>
              </a:rPr>
              <a:t>....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68889" y="4268235"/>
            <a:ext cx="1186589" cy="3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468888" y="5489140"/>
            <a:ext cx="835285" cy="99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32791" y="4904913"/>
            <a:ext cx="1433523" cy="1304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56477" y="4016083"/>
            <a:ext cx="1709837" cy="331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992399" y="6384068"/>
            <a:ext cx="2151503" cy="701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1" dirty="0"/>
              <a:t>rollup</a:t>
            </a:r>
          </a:p>
        </p:txBody>
      </p:sp>
    </p:spTree>
    <p:extLst>
      <p:ext uri="{BB962C8B-B14F-4D97-AF65-F5344CB8AC3E}">
        <p14:creationId xmlns:p14="http://schemas.microsoft.com/office/powerpoint/2010/main" val="1438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Ringkasan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Mengembangkan standar untuk konsistensi</a:t>
            </a:r>
          </a:p>
          <a:p>
            <a:r>
              <a:rPr lang="en-US" sz="2800" dirty="0" smtClean="0"/>
              <a:t>Gunakan alat pemodelan data untuk membantu dokumen desain fisik.</a:t>
            </a:r>
          </a:p>
          <a:p>
            <a:r>
              <a:rPr lang="en-US" sz="2800" dirty="0" smtClean="0"/>
              <a:t>Gunakan alat SCM untuk melacak perubahan pada desain Anda.</a:t>
            </a:r>
          </a:p>
          <a:p>
            <a:r>
              <a:rPr lang="en-US" sz="2800" dirty="0" smtClean="0"/>
              <a:t>Menambah skema untuk mendukung Tipe 2 &amp; 3 dimensi.</a:t>
            </a:r>
          </a:p>
          <a:p>
            <a:r>
              <a:rPr lang="en-US" sz="2800" dirty="0" smtClean="0"/>
              <a:t>Termasuk kerangka kerja untuk mengaudit proses ETL.</a:t>
            </a:r>
          </a:p>
          <a:p>
            <a:r>
              <a:rPr lang="en-US" sz="2800" dirty="0" smtClean="0"/>
              <a:t>Membangun dan memverifikasi model Anda dalam Pembangunan</a:t>
            </a:r>
          </a:p>
          <a:p>
            <a:r>
              <a:rPr lang="en-US" sz="2800" dirty="0" smtClean="0"/>
              <a:t>Memperkenalkan pengguna selama fase pengujian.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Garis besar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6" b="1" dirty="0">
                <a:solidFill>
                  <a:schemeClr val="accent1"/>
                </a:solidFill>
              </a:rPr>
              <a:t>Menggambarkan</a:t>
            </a:r>
            <a:r>
              <a:rPr lang="en-US" sz="3156" dirty="0">
                <a:solidFill>
                  <a:schemeClr val="accent1"/>
                </a:solidFill>
              </a:rPr>
              <a:t> </a:t>
            </a:r>
            <a:r>
              <a:rPr lang="en-US" sz="3156" dirty="0"/>
              <a:t>proses</a:t>
            </a:r>
            <a:r>
              <a:rPr lang="en-US" sz="3156" b="1" dirty="0"/>
              <a:t> </a:t>
            </a:r>
            <a:r>
              <a:rPr lang="en-US" sz="3156" dirty="0"/>
              <a:t>menerapkan model desain dimensi dalam database relasional (ROLAP)</a:t>
            </a:r>
          </a:p>
          <a:p>
            <a:r>
              <a:rPr lang="en-US" sz="3156" b="1" dirty="0">
                <a:solidFill>
                  <a:schemeClr val="accent4"/>
                </a:solidFill>
              </a:rPr>
              <a:t>Membahas</a:t>
            </a:r>
            <a:r>
              <a:rPr lang="en-US" sz="3156" dirty="0">
                <a:solidFill>
                  <a:schemeClr val="accent4"/>
                </a:solidFill>
              </a:rPr>
              <a:t> </a:t>
            </a:r>
            <a:r>
              <a:rPr lang="en-US" sz="3156" dirty="0"/>
              <a:t>pendekatan</a:t>
            </a:r>
            <a:r>
              <a:rPr lang="en-US" sz="3156" dirty="0">
                <a:solidFill>
                  <a:schemeClr val="accent4"/>
                </a:solidFill>
              </a:rPr>
              <a:t> </a:t>
            </a:r>
            <a:r>
              <a:rPr lang="en-US" sz="3156" dirty="0"/>
              <a:t>untuk pelaksanaan</a:t>
            </a:r>
          </a:p>
          <a:p>
            <a:r>
              <a:rPr lang="en-US" sz="3156" b="1" dirty="0">
                <a:solidFill>
                  <a:schemeClr val="accent2"/>
                </a:solidFill>
              </a:rPr>
              <a:t>berjalan melalui </a:t>
            </a:r>
            <a:r>
              <a:rPr lang="en-US" sz="3156" dirty="0"/>
              <a:t>implementasi bersama-sama menggunakan studi kasus, sehingga Anda dapat melihat hal ini dalam tindakan!</a:t>
            </a:r>
          </a:p>
        </p:txBody>
      </p:sp>
    </p:spTree>
    <p:extLst>
      <p:ext uri="{BB962C8B-B14F-4D97-AF65-F5344CB8AC3E}">
        <p14:creationId xmlns:p14="http://schemas.microsoft.com/office/powerpoint/2010/main" val="14792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Desain Fisik </a:t>
            </a:r>
            <a:r>
              <a:rPr lang="en-US" dirty="0" smtClean="0"/>
              <a:t>Proses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61736842"/>
              </p:ext>
            </p:extLst>
          </p:nvPr>
        </p:nvGraphicFramePr>
        <p:xfrm>
          <a:off x="668039" y="2210728"/>
          <a:ext cx="9619774" cy="5210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609474" y="6851370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229787" y="3146435"/>
            <a:ext cx="934670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7411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Sebuah kata tentang Lingkungan.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58185"/>
              </p:ext>
            </p:extLst>
          </p:nvPr>
        </p:nvGraphicFramePr>
        <p:xfrm>
          <a:off x="1267050" y="3657451"/>
          <a:ext cx="8294857" cy="336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75308" y="3041231"/>
            <a:ext cx="2702772" cy="1791181"/>
          </a:xfrm>
          <a:prstGeom prst="wedgeRoundRectCallout">
            <a:avLst>
              <a:gd name="adj1" fmla="val 68263"/>
              <a:gd name="adj2" fmla="val 44038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Terisolasi untuk Pengembang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Dapat menggunakan subset data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Bukan untuk “menguji”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4075" y="2801153"/>
            <a:ext cx="2769574" cy="2271335"/>
          </a:xfrm>
          <a:prstGeom prst="wedgeRoundRectCallout">
            <a:avLst>
              <a:gd name="adj1" fmla="val -68114"/>
              <a:gd name="adj2" fmla="val 2679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Jaringan sehingga orang lain dapat mengaksesnya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Harus identik untuk mendorong data dan fungsi.</a:t>
            </a:r>
          </a:p>
          <a:p>
            <a:pPr marL="250517" indent="-250517">
              <a:buFont typeface="Arial" panose="020B0604020202020204" pitchFamily="34" charset="0"/>
              <a:buChar char="•"/>
            </a:pPr>
            <a:r>
              <a:rPr lang="en-US" sz="2104" dirty="0"/>
              <a:t>Mengukur kinerja sini.</a:t>
            </a:r>
          </a:p>
        </p:txBody>
      </p:sp>
    </p:spTree>
    <p:extLst>
      <p:ext uri="{BB962C8B-B14F-4D97-AF65-F5344CB8AC3E}">
        <p14:creationId xmlns:p14="http://schemas.microsoft.com/office/powerpoint/2010/main" val="18411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5757" y="303213"/>
            <a:ext cx="8177892" cy="1260475"/>
          </a:xfrm>
        </p:spPr>
        <p:txBody>
          <a:bodyPr/>
          <a:lstStyle/>
          <a:p>
            <a:r>
              <a:rPr lang="en-US" sz="4000" dirty="0" smtClean="0"/>
              <a:t>Studi kasus: </a:t>
            </a:r>
            <a:br>
              <a:rPr lang="en-US" sz="4000" dirty="0" smtClean="0"/>
            </a:br>
            <a:r>
              <a:rPr lang="en-US" sz="4000" dirty="0" err="1" smtClean="0">
                <a:solidFill>
                  <a:srgbClr val="00B0F0"/>
                </a:solidFill>
              </a:rPr>
              <a:t>Fudgemart</a:t>
            </a:r>
            <a:r>
              <a:rPr lang="en-US" sz="4000" dirty="0" smtClean="0">
                <a:solidFill>
                  <a:srgbClr val="00B0F0"/>
                </a:solidFill>
              </a:rPr>
              <a:t> Waktu Karyawan Lembar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endParaRPr lang="en-US" sz="2805" dirty="0"/>
          </a:p>
          <a:p>
            <a:pPr marL="0" indent="0">
              <a:buNone/>
            </a:pPr>
            <a:endParaRPr lang="en-US" sz="2805" dirty="0" smtClean="0"/>
          </a:p>
          <a:p>
            <a:pPr marL="0" indent="0">
              <a:buNone/>
            </a:pPr>
            <a:r>
              <a:rPr lang="en-US" sz="2805" dirty="0" smtClean="0"/>
              <a:t>Kita </a:t>
            </a:r>
            <a:r>
              <a:rPr lang="en-US" sz="2805" dirty="0"/>
              <a:t>akan:</a:t>
            </a:r>
          </a:p>
          <a:p>
            <a:r>
              <a:rPr lang="en-US" sz="2805" dirty="0"/>
              <a:t>Melaksanakan Skema ROLAP</a:t>
            </a:r>
          </a:p>
          <a:p>
            <a:r>
              <a:rPr lang="en-US" sz="2805" dirty="0"/>
              <a:t>Beban dengan data untuk menguji / memverifikasi model</a:t>
            </a:r>
          </a:p>
          <a:p>
            <a:r>
              <a:rPr lang="en-US" sz="2805" dirty="0"/>
              <a:t>Mari kita lihat Desain Workbook yang lengkap ...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0" y="2681283"/>
            <a:ext cx="10255653" cy="16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Itu </a:t>
            </a:r>
            <a:r>
              <a:rPr lang="en-US" dirty="0">
                <a:solidFill>
                  <a:schemeClr val="accent1"/>
                </a:solidFill>
              </a:rPr>
              <a:t>ROLAP Star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43" y="2189061"/>
            <a:ext cx="7911827" cy="45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mengembangkan Standar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4156713"/>
              </p:ext>
            </p:extLst>
          </p:nvPr>
        </p:nvGraphicFramePr>
        <p:xfrm>
          <a:off x="697718" y="2124616"/>
          <a:ext cx="9619774" cy="541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4639153" y="6835041"/>
            <a:ext cx="1736904" cy="400824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8328955" y="3128910"/>
            <a:ext cx="801648" cy="100206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1285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2865</TotalTime>
  <Words>1882</Words>
  <Application>Microsoft Office PowerPoint</Application>
  <PresentationFormat>Custom</PresentationFormat>
  <Paragraphs>339</Paragraphs>
  <Slides>33</Slides>
  <Notes>11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The Kimball Lifecycle Diagram</vt:lpstr>
      <vt:lpstr>The Goal: Detailed Design to  ROLAP Implementation</vt:lpstr>
      <vt:lpstr>Outline</vt:lpstr>
      <vt:lpstr>The Physical Design Process</vt:lpstr>
      <vt:lpstr>A word about Environments.</vt:lpstr>
      <vt:lpstr>Case Study:  Fudgemart Employee Time Sheets</vt:lpstr>
      <vt:lpstr>The ROLAP Star Schema</vt:lpstr>
      <vt:lpstr>Developing Standards</vt:lpstr>
      <vt:lpstr>Naming Conventions</vt:lpstr>
      <vt:lpstr>To Null or Not to Null?</vt:lpstr>
      <vt:lpstr>Synonyms &amp; Views</vt:lpstr>
      <vt:lpstr>Primary Keys</vt:lpstr>
      <vt:lpstr>Foreign Keys</vt:lpstr>
      <vt:lpstr>The Physical Model</vt:lpstr>
      <vt:lpstr>Use Data Modeling Tools!</vt:lpstr>
      <vt:lpstr>Is It Time to Use an SCM? Yes.</vt:lpstr>
      <vt:lpstr>Handling SCD’s  in the Dimension Tables</vt:lpstr>
      <vt:lpstr>Example: Type 2 Handling</vt:lpstr>
      <vt:lpstr>Star – vs – Snowflake</vt:lpstr>
      <vt:lpstr>Sizing Estimates</vt:lpstr>
      <vt:lpstr>Build Your Development  Environment</vt:lpstr>
      <vt:lpstr>Physical Modeling Checklist</vt:lpstr>
      <vt:lpstr>Instantiate the ROLAP Database</vt:lpstr>
      <vt:lpstr>Add An Auditing Dimension</vt:lpstr>
      <vt:lpstr>Initial Stage + ETL</vt:lpstr>
      <vt:lpstr>Best Practices for Staging Data</vt:lpstr>
      <vt:lpstr>Security Tables</vt:lpstr>
      <vt:lpstr>The Test Environment</vt:lpstr>
      <vt:lpstr>Test Environment</vt:lpstr>
      <vt:lpstr>Indexing Dimension &amp; Fact Tables</vt:lpstr>
      <vt:lpstr>Aggregations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241</cp:revision>
  <dcterms:created xsi:type="dcterms:W3CDTF">2014-08-28T03:04:31Z</dcterms:created>
  <dcterms:modified xsi:type="dcterms:W3CDTF">2017-11-30T07:40:03Z</dcterms:modified>
</cp:coreProperties>
</file>