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71" r:id="rId9"/>
    <p:sldId id="272" r:id="rId10"/>
    <p:sldId id="274" r:id="rId11"/>
    <p:sldId id="263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6B27C-A33E-46E8-878B-B4E9B01F17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B5960C3-D748-48EA-BFD1-E5D4596EE96D}">
      <dgm:prSet phldrT="[Text]"/>
      <dgm:spPr/>
      <dgm:t>
        <a:bodyPr/>
        <a:lstStyle/>
        <a:p>
          <a:r>
            <a:rPr lang="en-US" dirty="0"/>
            <a:t>Identification</a:t>
          </a:r>
          <a:endParaRPr lang="en-ID" dirty="0"/>
        </a:p>
      </dgm:t>
    </dgm:pt>
    <dgm:pt modelId="{27D18C41-A49E-4FE5-9C82-DD3C2FCBA148}" type="parTrans" cxnId="{A5FBF667-4A65-4A90-9560-84A6256F913B}">
      <dgm:prSet/>
      <dgm:spPr/>
      <dgm:t>
        <a:bodyPr/>
        <a:lstStyle/>
        <a:p>
          <a:endParaRPr lang="en-ID"/>
        </a:p>
      </dgm:t>
    </dgm:pt>
    <dgm:pt modelId="{78586663-4825-4602-8FBC-8F60776EBAAA}" type="sibTrans" cxnId="{A5FBF667-4A65-4A90-9560-84A6256F913B}">
      <dgm:prSet/>
      <dgm:spPr/>
      <dgm:t>
        <a:bodyPr/>
        <a:lstStyle/>
        <a:p>
          <a:endParaRPr lang="en-ID"/>
        </a:p>
      </dgm:t>
    </dgm:pt>
    <dgm:pt modelId="{4BDD0D25-63FD-4890-B85C-A203E83FEF17}">
      <dgm:prSet phldrT="[Text]" custT="1"/>
      <dgm:spPr/>
      <dgm:t>
        <a:bodyPr/>
        <a:lstStyle/>
        <a:p>
          <a:r>
            <a:rPr lang="en-US" dirty="0" err="1"/>
            <a:t>Classi-fication</a:t>
          </a:r>
          <a:endParaRPr lang="en-ID" sz="1100" dirty="0"/>
        </a:p>
      </dgm:t>
    </dgm:pt>
    <dgm:pt modelId="{1AC9FFFA-97AF-4B5D-B00A-E0B03ACF9E8F}" type="parTrans" cxnId="{37D569DC-B950-44E1-B38E-4F39742B1887}">
      <dgm:prSet/>
      <dgm:spPr/>
      <dgm:t>
        <a:bodyPr/>
        <a:lstStyle/>
        <a:p>
          <a:endParaRPr lang="en-ID"/>
        </a:p>
      </dgm:t>
    </dgm:pt>
    <dgm:pt modelId="{A1095036-8EB8-4462-84F5-2AADD3B9FED9}" type="sibTrans" cxnId="{37D569DC-B950-44E1-B38E-4F39742B1887}">
      <dgm:prSet/>
      <dgm:spPr/>
      <dgm:t>
        <a:bodyPr/>
        <a:lstStyle/>
        <a:p>
          <a:endParaRPr lang="en-ID"/>
        </a:p>
      </dgm:t>
    </dgm:pt>
    <dgm:pt modelId="{8C6C6096-EA08-45B3-8400-D15CB38A8552}">
      <dgm:prSet phldrT="[Text]"/>
      <dgm:spPr/>
      <dgm:t>
        <a:bodyPr/>
        <a:lstStyle/>
        <a:p>
          <a:r>
            <a:rPr lang="en-US" dirty="0"/>
            <a:t>Comparison</a:t>
          </a:r>
          <a:endParaRPr lang="en-ID" dirty="0"/>
        </a:p>
      </dgm:t>
    </dgm:pt>
    <dgm:pt modelId="{D943351E-1DDB-4805-AE27-E42791644C66}" type="parTrans" cxnId="{638E9AC1-0756-4731-8531-2EA25143C62F}">
      <dgm:prSet/>
      <dgm:spPr/>
      <dgm:t>
        <a:bodyPr/>
        <a:lstStyle/>
        <a:p>
          <a:endParaRPr lang="en-ID"/>
        </a:p>
      </dgm:t>
    </dgm:pt>
    <dgm:pt modelId="{F37506AB-B512-4520-8D86-9ABDE56B1A7F}" type="sibTrans" cxnId="{638E9AC1-0756-4731-8531-2EA25143C62F}">
      <dgm:prSet/>
      <dgm:spPr/>
      <dgm:t>
        <a:bodyPr/>
        <a:lstStyle/>
        <a:p>
          <a:endParaRPr lang="en-ID"/>
        </a:p>
      </dgm:t>
    </dgm:pt>
    <dgm:pt modelId="{1AD52B88-4374-4655-8F43-7F932C07F5CE}">
      <dgm:prSet phldrT="[Text]"/>
      <dgm:spPr/>
      <dgm:t>
        <a:bodyPr/>
        <a:lstStyle/>
        <a:p>
          <a:r>
            <a:rPr lang="en-US" i="0" u="none" dirty="0"/>
            <a:t>Repeat</a:t>
          </a:r>
          <a:endParaRPr lang="en-ID" i="0" u="none" dirty="0"/>
        </a:p>
      </dgm:t>
    </dgm:pt>
    <dgm:pt modelId="{27C1FFBA-9EB9-434F-A535-19A511C7498F}" type="parTrans" cxnId="{39CEEC4A-23DF-4E3A-9F1A-5A6F402FA2F7}">
      <dgm:prSet/>
      <dgm:spPr/>
      <dgm:t>
        <a:bodyPr/>
        <a:lstStyle/>
        <a:p>
          <a:endParaRPr lang="en-ID"/>
        </a:p>
      </dgm:t>
    </dgm:pt>
    <dgm:pt modelId="{78A0950F-73DB-411A-A3FF-67E35135D104}" type="sibTrans" cxnId="{39CEEC4A-23DF-4E3A-9F1A-5A6F402FA2F7}">
      <dgm:prSet/>
      <dgm:spPr/>
      <dgm:t>
        <a:bodyPr/>
        <a:lstStyle/>
        <a:p>
          <a:endParaRPr lang="en-ID"/>
        </a:p>
      </dgm:t>
    </dgm:pt>
    <dgm:pt modelId="{CC3214A4-8261-43DB-9462-55CC38010CCB}">
      <dgm:prSet phldrT="[Text]"/>
      <dgm:spPr/>
      <dgm:t>
        <a:bodyPr/>
        <a:lstStyle/>
        <a:p>
          <a:r>
            <a:rPr lang="en-US" dirty="0"/>
            <a:t>Done?</a:t>
          </a:r>
          <a:endParaRPr lang="en-ID" dirty="0"/>
        </a:p>
      </dgm:t>
    </dgm:pt>
    <dgm:pt modelId="{2DA400DA-BBAC-40ED-9FEF-4831806F0EAB}" type="parTrans" cxnId="{90796D6D-AD08-4FE4-BDA8-561832924C61}">
      <dgm:prSet/>
      <dgm:spPr/>
      <dgm:t>
        <a:bodyPr/>
        <a:lstStyle/>
        <a:p>
          <a:endParaRPr lang="en-ID"/>
        </a:p>
      </dgm:t>
    </dgm:pt>
    <dgm:pt modelId="{9899CDBB-7E95-466B-A360-E51C4142279B}" type="sibTrans" cxnId="{90796D6D-AD08-4FE4-BDA8-561832924C61}">
      <dgm:prSet/>
      <dgm:spPr/>
      <dgm:t>
        <a:bodyPr/>
        <a:lstStyle/>
        <a:p>
          <a:endParaRPr lang="en-ID"/>
        </a:p>
      </dgm:t>
    </dgm:pt>
    <dgm:pt modelId="{1109F698-110A-4857-8AA5-E6798BE5B59C}" type="pres">
      <dgm:prSet presAssocID="{5496B27C-A33E-46E8-878B-B4E9B01F17FC}" presName="cycle" presStyleCnt="0">
        <dgm:presLayoutVars>
          <dgm:dir/>
          <dgm:resizeHandles val="exact"/>
        </dgm:presLayoutVars>
      </dgm:prSet>
      <dgm:spPr/>
    </dgm:pt>
    <dgm:pt modelId="{7627230B-B20D-4CDC-B3B9-32C337818827}" type="pres">
      <dgm:prSet presAssocID="{5B5960C3-D748-48EA-BFD1-E5D4596EE96D}" presName="node" presStyleLbl="node1" presStyleIdx="0" presStyleCnt="5">
        <dgm:presLayoutVars>
          <dgm:bulletEnabled val="1"/>
        </dgm:presLayoutVars>
      </dgm:prSet>
      <dgm:spPr/>
    </dgm:pt>
    <dgm:pt modelId="{77CC7AD0-E50C-4E30-B8EF-BEDEBE55D2E6}" type="pres">
      <dgm:prSet presAssocID="{78586663-4825-4602-8FBC-8F60776EBAAA}" presName="sibTrans" presStyleLbl="sibTrans2D1" presStyleIdx="0" presStyleCnt="5"/>
      <dgm:spPr/>
    </dgm:pt>
    <dgm:pt modelId="{1442289D-30E4-408F-8843-F9868EE77394}" type="pres">
      <dgm:prSet presAssocID="{78586663-4825-4602-8FBC-8F60776EBAAA}" presName="connectorText" presStyleLbl="sibTrans2D1" presStyleIdx="0" presStyleCnt="5"/>
      <dgm:spPr/>
    </dgm:pt>
    <dgm:pt modelId="{539CF10F-F117-42E2-9156-2BCB8528DABE}" type="pres">
      <dgm:prSet presAssocID="{4BDD0D25-63FD-4890-B85C-A203E83FEF17}" presName="node" presStyleLbl="node1" presStyleIdx="1" presStyleCnt="5">
        <dgm:presLayoutVars>
          <dgm:bulletEnabled val="1"/>
        </dgm:presLayoutVars>
      </dgm:prSet>
      <dgm:spPr/>
    </dgm:pt>
    <dgm:pt modelId="{EF97396A-FD18-4A03-9182-CBCDB3207BA8}" type="pres">
      <dgm:prSet presAssocID="{A1095036-8EB8-4462-84F5-2AADD3B9FED9}" presName="sibTrans" presStyleLbl="sibTrans2D1" presStyleIdx="1" presStyleCnt="5"/>
      <dgm:spPr/>
    </dgm:pt>
    <dgm:pt modelId="{8D1CA37D-0D9F-46DA-A41E-4F5BFB59EF37}" type="pres">
      <dgm:prSet presAssocID="{A1095036-8EB8-4462-84F5-2AADD3B9FED9}" presName="connectorText" presStyleLbl="sibTrans2D1" presStyleIdx="1" presStyleCnt="5"/>
      <dgm:spPr/>
    </dgm:pt>
    <dgm:pt modelId="{33B87C32-68EF-4902-81E1-8831C0E86F85}" type="pres">
      <dgm:prSet presAssocID="{8C6C6096-EA08-45B3-8400-D15CB38A8552}" presName="node" presStyleLbl="node1" presStyleIdx="2" presStyleCnt="5">
        <dgm:presLayoutVars>
          <dgm:bulletEnabled val="1"/>
        </dgm:presLayoutVars>
      </dgm:prSet>
      <dgm:spPr/>
    </dgm:pt>
    <dgm:pt modelId="{1A7BA8CD-F991-4C1D-A0D8-2D39D13B4F90}" type="pres">
      <dgm:prSet presAssocID="{F37506AB-B512-4520-8D86-9ABDE56B1A7F}" presName="sibTrans" presStyleLbl="sibTrans2D1" presStyleIdx="2" presStyleCnt="5"/>
      <dgm:spPr/>
    </dgm:pt>
    <dgm:pt modelId="{008FF1C3-186F-4266-9F92-5F1819C330A8}" type="pres">
      <dgm:prSet presAssocID="{F37506AB-B512-4520-8D86-9ABDE56B1A7F}" presName="connectorText" presStyleLbl="sibTrans2D1" presStyleIdx="2" presStyleCnt="5"/>
      <dgm:spPr/>
    </dgm:pt>
    <dgm:pt modelId="{477F030D-3B57-475D-A0C2-C3C58DECBBCC}" type="pres">
      <dgm:prSet presAssocID="{CC3214A4-8261-43DB-9462-55CC38010CCB}" presName="node" presStyleLbl="node1" presStyleIdx="3" presStyleCnt="5">
        <dgm:presLayoutVars>
          <dgm:bulletEnabled val="1"/>
        </dgm:presLayoutVars>
      </dgm:prSet>
      <dgm:spPr/>
    </dgm:pt>
    <dgm:pt modelId="{1F06A03A-5F7E-4421-81A2-3D984B648E04}" type="pres">
      <dgm:prSet presAssocID="{9899CDBB-7E95-466B-A360-E51C4142279B}" presName="sibTrans" presStyleLbl="sibTrans2D1" presStyleIdx="3" presStyleCnt="5"/>
      <dgm:spPr/>
    </dgm:pt>
    <dgm:pt modelId="{B74F0410-97E6-460B-BF07-907B93BCF95C}" type="pres">
      <dgm:prSet presAssocID="{9899CDBB-7E95-466B-A360-E51C4142279B}" presName="connectorText" presStyleLbl="sibTrans2D1" presStyleIdx="3" presStyleCnt="5"/>
      <dgm:spPr/>
    </dgm:pt>
    <dgm:pt modelId="{184F9CB0-6929-4C12-834D-B1D417ADB81F}" type="pres">
      <dgm:prSet presAssocID="{1AD52B88-4374-4655-8F43-7F932C07F5CE}" presName="node" presStyleLbl="node1" presStyleIdx="4" presStyleCnt="5">
        <dgm:presLayoutVars>
          <dgm:bulletEnabled val="1"/>
        </dgm:presLayoutVars>
      </dgm:prSet>
      <dgm:spPr/>
    </dgm:pt>
    <dgm:pt modelId="{A01654F4-9C7C-4F4E-9065-CB2B7E6201F7}" type="pres">
      <dgm:prSet presAssocID="{78A0950F-73DB-411A-A3FF-67E35135D104}" presName="sibTrans" presStyleLbl="sibTrans2D1" presStyleIdx="4" presStyleCnt="5"/>
      <dgm:spPr/>
    </dgm:pt>
    <dgm:pt modelId="{219466BE-E927-49F6-9067-1C94EA9FCC98}" type="pres">
      <dgm:prSet presAssocID="{78A0950F-73DB-411A-A3FF-67E35135D104}" presName="connectorText" presStyleLbl="sibTrans2D1" presStyleIdx="4" presStyleCnt="5"/>
      <dgm:spPr/>
    </dgm:pt>
  </dgm:ptLst>
  <dgm:cxnLst>
    <dgm:cxn modelId="{8D0FB537-7D14-4417-B403-1EFEE75FD61C}" type="presOf" srcId="{78A0950F-73DB-411A-A3FF-67E35135D104}" destId="{A01654F4-9C7C-4F4E-9065-CB2B7E6201F7}" srcOrd="0" destOrd="0" presId="urn:microsoft.com/office/officeart/2005/8/layout/cycle2"/>
    <dgm:cxn modelId="{375FC938-69DD-4D11-B88E-F36C123FF3B5}" type="presOf" srcId="{8C6C6096-EA08-45B3-8400-D15CB38A8552}" destId="{33B87C32-68EF-4902-81E1-8831C0E86F85}" srcOrd="0" destOrd="0" presId="urn:microsoft.com/office/officeart/2005/8/layout/cycle2"/>
    <dgm:cxn modelId="{04337342-20B6-4B39-B8F8-A8BFB55F2948}" type="presOf" srcId="{F37506AB-B512-4520-8D86-9ABDE56B1A7F}" destId="{008FF1C3-186F-4266-9F92-5F1819C330A8}" srcOrd="1" destOrd="0" presId="urn:microsoft.com/office/officeart/2005/8/layout/cycle2"/>
    <dgm:cxn modelId="{A5FBF667-4A65-4A90-9560-84A6256F913B}" srcId="{5496B27C-A33E-46E8-878B-B4E9B01F17FC}" destId="{5B5960C3-D748-48EA-BFD1-E5D4596EE96D}" srcOrd="0" destOrd="0" parTransId="{27D18C41-A49E-4FE5-9C82-DD3C2FCBA148}" sibTransId="{78586663-4825-4602-8FBC-8F60776EBAAA}"/>
    <dgm:cxn modelId="{A64EB469-6E62-46EF-8026-6D1BD91D506A}" type="presOf" srcId="{9899CDBB-7E95-466B-A360-E51C4142279B}" destId="{B74F0410-97E6-460B-BF07-907B93BCF95C}" srcOrd="1" destOrd="0" presId="urn:microsoft.com/office/officeart/2005/8/layout/cycle2"/>
    <dgm:cxn modelId="{39CEEC4A-23DF-4E3A-9F1A-5A6F402FA2F7}" srcId="{5496B27C-A33E-46E8-878B-B4E9B01F17FC}" destId="{1AD52B88-4374-4655-8F43-7F932C07F5CE}" srcOrd="4" destOrd="0" parTransId="{27C1FFBA-9EB9-434F-A535-19A511C7498F}" sibTransId="{78A0950F-73DB-411A-A3FF-67E35135D104}"/>
    <dgm:cxn modelId="{90796D6D-AD08-4FE4-BDA8-561832924C61}" srcId="{5496B27C-A33E-46E8-878B-B4E9B01F17FC}" destId="{CC3214A4-8261-43DB-9462-55CC38010CCB}" srcOrd="3" destOrd="0" parTransId="{2DA400DA-BBAC-40ED-9FEF-4831806F0EAB}" sibTransId="{9899CDBB-7E95-466B-A360-E51C4142279B}"/>
    <dgm:cxn modelId="{B3F93E76-DD2E-44F7-B605-261223DDC7B2}" type="presOf" srcId="{A1095036-8EB8-4462-84F5-2AADD3B9FED9}" destId="{8D1CA37D-0D9F-46DA-A41E-4F5BFB59EF37}" srcOrd="1" destOrd="0" presId="urn:microsoft.com/office/officeart/2005/8/layout/cycle2"/>
    <dgm:cxn modelId="{7CA85A56-3EBE-4DC7-A1C9-5E6337861706}" type="presOf" srcId="{4BDD0D25-63FD-4890-B85C-A203E83FEF17}" destId="{539CF10F-F117-42E2-9156-2BCB8528DABE}" srcOrd="0" destOrd="0" presId="urn:microsoft.com/office/officeart/2005/8/layout/cycle2"/>
    <dgm:cxn modelId="{9B08BD58-AE5C-4FFD-8EEF-8BDB293F3778}" type="presOf" srcId="{9899CDBB-7E95-466B-A360-E51C4142279B}" destId="{1F06A03A-5F7E-4421-81A2-3D984B648E04}" srcOrd="0" destOrd="0" presId="urn:microsoft.com/office/officeart/2005/8/layout/cycle2"/>
    <dgm:cxn modelId="{CBD69759-1A53-4C47-B0CE-0ECB8DCCD967}" type="presOf" srcId="{CC3214A4-8261-43DB-9462-55CC38010CCB}" destId="{477F030D-3B57-475D-A0C2-C3C58DECBBCC}" srcOrd="0" destOrd="0" presId="urn:microsoft.com/office/officeart/2005/8/layout/cycle2"/>
    <dgm:cxn modelId="{17EB5485-CE6E-4913-BC10-2014F77F0015}" type="presOf" srcId="{78586663-4825-4602-8FBC-8F60776EBAAA}" destId="{77CC7AD0-E50C-4E30-B8EF-BEDEBE55D2E6}" srcOrd="0" destOrd="0" presId="urn:microsoft.com/office/officeart/2005/8/layout/cycle2"/>
    <dgm:cxn modelId="{1F10AB93-FE4D-4269-AF6D-A0EB3980AFE2}" type="presOf" srcId="{78A0950F-73DB-411A-A3FF-67E35135D104}" destId="{219466BE-E927-49F6-9067-1C94EA9FCC98}" srcOrd="1" destOrd="0" presId="urn:microsoft.com/office/officeart/2005/8/layout/cycle2"/>
    <dgm:cxn modelId="{6E7910A4-89D3-47E3-A70D-94E16A96EE3C}" type="presOf" srcId="{F37506AB-B512-4520-8D86-9ABDE56B1A7F}" destId="{1A7BA8CD-F991-4C1D-A0D8-2D39D13B4F90}" srcOrd="0" destOrd="0" presId="urn:microsoft.com/office/officeart/2005/8/layout/cycle2"/>
    <dgm:cxn modelId="{5D0CFEA8-DCD2-48BB-97FE-D4B2E279B05C}" type="presOf" srcId="{1AD52B88-4374-4655-8F43-7F932C07F5CE}" destId="{184F9CB0-6929-4C12-834D-B1D417ADB81F}" srcOrd="0" destOrd="0" presId="urn:microsoft.com/office/officeart/2005/8/layout/cycle2"/>
    <dgm:cxn modelId="{74D64EB1-F300-45AC-A7E7-9DF6987D0AE8}" type="presOf" srcId="{78586663-4825-4602-8FBC-8F60776EBAAA}" destId="{1442289D-30E4-408F-8843-F9868EE77394}" srcOrd="1" destOrd="0" presId="urn:microsoft.com/office/officeart/2005/8/layout/cycle2"/>
    <dgm:cxn modelId="{619271B3-CCC9-4610-BBAA-C5FD96536E06}" type="presOf" srcId="{A1095036-8EB8-4462-84F5-2AADD3B9FED9}" destId="{EF97396A-FD18-4A03-9182-CBCDB3207BA8}" srcOrd="0" destOrd="0" presId="urn:microsoft.com/office/officeart/2005/8/layout/cycle2"/>
    <dgm:cxn modelId="{56264BBA-2D55-4D16-A3DC-B56CAA4BB7A3}" type="presOf" srcId="{5B5960C3-D748-48EA-BFD1-E5D4596EE96D}" destId="{7627230B-B20D-4CDC-B3B9-32C337818827}" srcOrd="0" destOrd="0" presId="urn:microsoft.com/office/officeart/2005/8/layout/cycle2"/>
    <dgm:cxn modelId="{638E9AC1-0756-4731-8531-2EA25143C62F}" srcId="{5496B27C-A33E-46E8-878B-B4E9B01F17FC}" destId="{8C6C6096-EA08-45B3-8400-D15CB38A8552}" srcOrd="2" destOrd="0" parTransId="{D943351E-1DDB-4805-AE27-E42791644C66}" sibTransId="{F37506AB-B512-4520-8D86-9ABDE56B1A7F}"/>
    <dgm:cxn modelId="{F8B12FCF-7A5C-4CE3-BDEB-F7CA0B015807}" type="presOf" srcId="{5496B27C-A33E-46E8-878B-B4E9B01F17FC}" destId="{1109F698-110A-4857-8AA5-E6798BE5B59C}" srcOrd="0" destOrd="0" presId="urn:microsoft.com/office/officeart/2005/8/layout/cycle2"/>
    <dgm:cxn modelId="{37D569DC-B950-44E1-B38E-4F39742B1887}" srcId="{5496B27C-A33E-46E8-878B-B4E9B01F17FC}" destId="{4BDD0D25-63FD-4890-B85C-A203E83FEF17}" srcOrd="1" destOrd="0" parTransId="{1AC9FFFA-97AF-4B5D-B00A-E0B03ACF9E8F}" sibTransId="{A1095036-8EB8-4462-84F5-2AADD3B9FED9}"/>
    <dgm:cxn modelId="{EAB3B79E-1B04-44CF-A105-FBD97F62A904}" type="presParOf" srcId="{1109F698-110A-4857-8AA5-E6798BE5B59C}" destId="{7627230B-B20D-4CDC-B3B9-32C337818827}" srcOrd="0" destOrd="0" presId="urn:microsoft.com/office/officeart/2005/8/layout/cycle2"/>
    <dgm:cxn modelId="{8151E031-5D17-428A-B53E-9CCB25A26B12}" type="presParOf" srcId="{1109F698-110A-4857-8AA5-E6798BE5B59C}" destId="{77CC7AD0-E50C-4E30-B8EF-BEDEBE55D2E6}" srcOrd="1" destOrd="0" presId="urn:microsoft.com/office/officeart/2005/8/layout/cycle2"/>
    <dgm:cxn modelId="{838A90FC-CF40-4492-B9D2-2B28E8A3B454}" type="presParOf" srcId="{77CC7AD0-E50C-4E30-B8EF-BEDEBE55D2E6}" destId="{1442289D-30E4-408F-8843-F9868EE77394}" srcOrd="0" destOrd="0" presId="urn:microsoft.com/office/officeart/2005/8/layout/cycle2"/>
    <dgm:cxn modelId="{8D3D4463-9C01-4E3F-92CF-6A00C4E675F3}" type="presParOf" srcId="{1109F698-110A-4857-8AA5-E6798BE5B59C}" destId="{539CF10F-F117-42E2-9156-2BCB8528DABE}" srcOrd="2" destOrd="0" presId="urn:microsoft.com/office/officeart/2005/8/layout/cycle2"/>
    <dgm:cxn modelId="{DC3ACF09-5554-4763-840A-4755344FE0F6}" type="presParOf" srcId="{1109F698-110A-4857-8AA5-E6798BE5B59C}" destId="{EF97396A-FD18-4A03-9182-CBCDB3207BA8}" srcOrd="3" destOrd="0" presId="urn:microsoft.com/office/officeart/2005/8/layout/cycle2"/>
    <dgm:cxn modelId="{03E7FB44-EDAE-477A-AE88-141D3D89F73C}" type="presParOf" srcId="{EF97396A-FD18-4A03-9182-CBCDB3207BA8}" destId="{8D1CA37D-0D9F-46DA-A41E-4F5BFB59EF37}" srcOrd="0" destOrd="0" presId="urn:microsoft.com/office/officeart/2005/8/layout/cycle2"/>
    <dgm:cxn modelId="{14257195-06B1-4629-832B-0A24784A86B3}" type="presParOf" srcId="{1109F698-110A-4857-8AA5-E6798BE5B59C}" destId="{33B87C32-68EF-4902-81E1-8831C0E86F85}" srcOrd="4" destOrd="0" presId="urn:microsoft.com/office/officeart/2005/8/layout/cycle2"/>
    <dgm:cxn modelId="{A3E91C94-75FC-4BDB-9049-5C4A45D502CE}" type="presParOf" srcId="{1109F698-110A-4857-8AA5-E6798BE5B59C}" destId="{1A7BA8CD-F991-4C1D-A0D8-2D39D13B4F90}" srcOrd="5" destOrd="0" presId="urn:microsoft.com/office/officeart/2005/8/layout/cycle2"/>
    <dgm:cxn modelId="{06158370-A59C-4ECB-9E15-2934BA676BE4}" type="presParOf" srcId="{1A7BA8CD-F991-4C1D-A0D8-2D39D13B4F90}" destId="{008FF1C3-186F-4266-9F92-5F1819C330A8}" srcOrd="0" destOrd="0" presId="urn:microsoft.com/office/officeart/2005/8/layout/cycle2"/>
    <dgm:cxn modelId="{6978AF2B-5BF0-464A-BB61-B9DD88A7D538}" type="presParOf" srcId="{1109F698-110A-4857-8AA5-E6798BE5B59C}" destId="{477F030D-3B57-475D-A0C2-C3C58DECBBCC}" srcOrd="6" destOrd="0" presId="urn:microsoft.com/office/officeart/2005/8/layout/cycle2"/>
    <dgm:cxn modelId="{13DECEB4-8C65-4705-8474-1EA14338250C}" type="presParOf" srcId="{1109F698-110A-4857-8AA5-E6798BE5B59C}" destId="{1F06A03A-5F7E-4421-81A2-3D984B648E04}" srcOrd="7" destOrd="0" presId="urn:microsoft.com/office/officeart/2005/8/layout/cycle2"/>
    <dgm:cxn modelId="{C3B5ADF3-AD28-4B76-87CB-B35B02A502C2}" type="presParOf" srcId="{1F06A03A-5F7E-4421-81A2-3D984B648E04}" destId="{B74F0410-97E6-460B-BF07-907B93BCF95C}" srcOrd="0" destOrd="0" presId="urn:microsoft.com/office/officeart/2005/8/layout/cycle2"/>
    <dgm:cxn modelId="{7EF170FA-0D28-4D47-A2D0-89067C3E8EBD}" type="presParOf" srcId="{1109F698-110A-4857-8AA5-E6798BE5B59C}" destId="{184F9CB0-6929-4C12-834D-B1D417ADB81F}" srcOrd="8" destOrd="0" presId="urn:microsoft.com/office/officeart/2005/8/layout/cycle2"/>
    <dgm:cxn modelId="{7AB27440-B2C6-4702-93A4-434D55F38B6D}" type="presParOf" srcId="{1109F698-110A-4857-8AA5-E6798BE5B59C}" destId="{A01654F4-9C7C-4F4E-9065-CB2B7E6201F7}" srcOrd="9" destOrd="0" presId="urn:microsoft.com/office/officeart/2005/8/layout/cycle2"/>
    <dgm:cxn modelId="{E1F9EC79-FD77-4C49-A177-7A4637A8FE58}" type="presParOf" srcId="{A01654F4-9C7C-4F4E-9065-CB2B7E6201F7}" destId="{219466BE-E927-49F6-9067-1C94EA9FCC9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230B-B20D-4CDC-B3B9-32C337818827}">
      <dsp:nvSpPr>
        <dsp:cNvPr id="0" name=""/>
        <dsp:cNvSpPr/>
      </dsp:nvSpPr>
      <dsp:spPr>
        <a:xfrm>
          <a:off x="4201097" y="1216"/>
          <a:ext cx="1619759" cy="1619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Identification</a:t>
          </a:r>
          <a:endParaRPr lang="en-ID" sz="1600" kern="1200" dirty="0"/>
        </a:p>
      </dsp:txBody>
      <dsp:txXfrm>
        <a:off x="4438305" y="238424"/>
        <a:ext cx="1145343" cy="1145343"/>
      </dsp:txXfrm>
    </dsp:sp>
    <dsp:sp modelId="{77CC7AD0-E50C-4E30-B8EF-BEDEBE55D2E6}">
      <dsp:nvSpPr>
        <dsp:cNvPr id="0" name=""/>
        <dsp:cNvSpPr/>
      </dsp:nvSpPr>
      <dsp:spPr>
        <a:xfrm rot="2160000">
          <a:off x="5770059" y="1246283"/>
          <a:ext cx="432227" cy="546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5782441" y="1317509"/>
        <a:ext cx="302559" cy="328000"/>
      </dsp:txXfrm>
    </dsp:sp>
    <dsp:sp modelId="{539CF10F-F117-42E2-9156-2BCB8528DABE}">
      <dsp:nvSpPr>
        <dsp:cNvPr id="0" name=""/>
        <dsp:cNvSpPr/>
      </dsp:nvSpPr>
      <dsp:spPr>
        <a:xfrm>
          <a:off x="6171282" y="1432639"/>
          <a:ext cx="1619759" cy="1619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kern="1200" dirty="0" err="1"/>
            <a:t>Classi-fication</a:t>
          </a:r>
          <a:endParaRPr lang="en-ID" sz="1100" kern="1200" dirty="0"/>
        </a:p>
      </dsp:txBody>
      <dsp:txXfrm>
        <a:off x="6408490" y="1669847"/>
        <a:ext cx="1145343" cy="1145343"/>
      </dsp:txXfrm>
    </dsp:sp>
    <dsp:sp modelId="{EF97396A-FD18-4A03-9182-CBCDB3207BA8}">
      <dsp:nvSpPr>
        <dsp:cNvPr id="0" name=""/>
        <dsp:cNvSpPr/>
      </dsp:nvSpPr>
      <dsp:spPr>
        <a:xfrm rot="6480000">
          <a:off x="6392557" y="3115596"/>
          <a:ext cx="432227" cy="546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 rot="10800000">
        <a:off x="6477426" y="3163269"/>
        <a:ext cx="302559" cy="328000"/>
      </dsp:txXfrm>
    </dsp:sp>
    <dsp:sp modelId="{33B87C32-68EF-4902-81E1-8831C0E86F85}">
      <dsp:nvSpPr>
        <dsp:cNvPr id="0" name=""/>
        <dsp:cNvSpPr/>
      </dsp:nvSpPr>
      <dsp:spPr>
        <a:xfrm>
          <a:off x="5418739" y="3748731"/>
          <a:ext cx="1619759" cy="1619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Comparison</a:t>
          </a:r>
          <a:endParaRPr lang="en-ID" sz="1600" kern="1200" dirty="0"/>
        </a:p>
      </dsp:txBody>
      <dsp:txXfrm>
        <a:off x="5655947" y="3985939"/>
        <a:ext cx="1145343" cy="1145343"/>
      </dsp:txXfrm>
    </dsp:sp>
    <dsp:sp modelId="{1A7BA8CD-F991-4C1D-A0D8-2D39D13B4F90}">
      <dsp:nvSpPr>
        <dsp:cNvPr id="0" name=""/>
        <dsp:cNvSpPr/>
      </dsp:nvSpPr>
      <dsp:spPr>
        <a:xfrm rot="10800000">
          <a:off x="4807096" y="4285276"/>
          <a:ext cx="432227" cy="546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 rot="10800000">
        <a:off x="4936764" y="4394610"/>
        <a:ext cx="302559" cy="328000"/>
      </dsp:txXfrm>
    </dsp:sp>
    <dsp:sp modelId="{477F030D-3B57-475D-A0C2-C3C58DECBBCC}">
      <dsp:nvSpPr>
        <dsp:cNvPr id="0" name=""/>
        <dsp:cNvSpPr/>
      </dsp:nvSpPr>
      <dsp:spPr>
        <a:xfrm>
          <a:off x="2983456" y="3748731"/>
          <a:ext cx="1619759" cy="1619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Done?</a:t>
          </a:r>
          <a:endParaRPr lang="en-ID" sz="1600" kern="1200" dirty="0"/>
        </a:p>
      </dsp:txBody>
      <dsp:txXfrm>
        <a:off x="3220664" y="3985939"/>
        <a:ext cx="1145343" cy="1145343"/>
      </dsp:txXfrm>
    </dsp:sp>
    <dsp:sp modelId="{1F06A03A-5F7E-4421-81A2-3D984B648E04}">
      <dsp:nvSpPr>
        <dsp:cNvPr id="0" name=""/>
        <dsp:cNvSpPr/>
      </dsp:nvSpPr>
      <dsp:spPr>
        <a:xfrm rot="15120000">
          <a:off x="3204730" y="3138864"/>
          <a:ext cx="432227" cy="546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 rot="10800000">
        <a:off x="3289599" y="3309859"/>
        <a:ext cx="302559" cy="328000"/>
      </dsp:txXfrm>
    </dsp:sp>
    <dsp:sp modelId="{184F9CB0-6929-4C12-834D-B1D417ADB81F}">
      <dsp:nvSpPr>
        <dsp:cNvPr id="0" name=""/>
        <dsp:cNvSpPr/>
      </dsp:nvSpPr>
      <dsp:spPr>
        <a:xfrm>
          <a:off x="2230912" y="1432639"/>
          <a:ext cx="1619759" cy="1619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u="none" kern="1200" dirty="0"/>
            <a:t>Repeat</a:t>
          </a:r>
          <a:endParaRPr lang="en-ID" sz="1600" i="0" u="none" kern="1200" dirty="0"/>
        </a:p>
      </dsp:txBody>
      <dsp:txXfrm>
        <a:off x="2468120" y="1669847"/>
        <a:ext cx="1145343" cy="1145343"/>
      </dsp:txXfrm>
    </dsp:sp>
    <dsp:sp modelId="{A01654F4-9C7C-4F4E-9065-CB2B7E6201F7}">
      <dsp:nvSpPr>
        <dsp:cNvPr id="0" name=""/>
        <dsp:cNvSpPr/>
      </dsp:nvSpPr>
      <dsp:spPr>
        <a:xfrm rot="19440000">
          <a:off x="3799874" y="1260663"/>
          <a:ext cx="432227" cy="546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/>
        </a:p>
      </dsp:txBody>
      <dsp:txXfrm>
        <a:off x="3812256" y="1408105"/>
        <a:ext cx="302559" cy="32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7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5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0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43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2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0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0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5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2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6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8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125C98-0413-4B8A-988D-48FE9316BF02}" type="datetimeFigureOut">
              <a:rPr lang="en-ID" smtClean="0"/>
              <a:t>10/6/2018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B1D68F-1E3A-42B5-8E65-E818D4896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854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207-1867-4EC7-BF99-7196468FC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Bluemix - Visual Recognition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786B9-7C7D-417D-966D-696F297D5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Johanes</a:t>
            </a:r>
            <a:r>
              <a:rPr lang="en-US" dirty="0"/>
              <a:t> – Kristian – </a:t>
            </a:r>
            <a:r>
              <a:rPr lang="en-US" dirty="0" err="1"/>
              <a:t>Parlin</a:t>
            </a:r>
            <a:r>
              <a:rPr lang="en-US" dirty="0"/>
              <a:t> – Ritchie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2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E154-CC8A-4D4B-B7A9-7D1A563C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214189" cy="1303867"/>
          </a:xfrm>
        </p:spPr>
        <p:txBody>
          <a:bodyPr/>
          <a:lstStyle/>
          <a:p>
            <a:r>
              <a:rPr lang="en-US" dirty="0"/>
              <a:t>Hasil Lain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E5CA-D31A-4DF8-B58C-0F08B2F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6029-3122-4AB0-BEF5-08F0198B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54068"/>
            <a:ext cx="2889069" cy="352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64363-D789-4358-85AD-9BEA6B22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91" y="747712"/>
            <a:ext cx="59436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753D67-B75E-4785-B3FA-49FE61B2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870897"/>
              </p:ext>
            </p:extLst>
          </p:nvPr>
        </p:nvGraphicFramePr>
        <p:xfrm>
          <a:off x="2912165" y="744146"/>
          <a:ext cx="10021955" cy="536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954B977-76E3-4EB4-817B-DB10F979EFCA}"/>
              </a:ext>
            </a:extLst>
          </p:cNvPr>
          <p:cNvGrpSpPr/>
          <p:nvPr/>
        </p:nvGrpSpPr>
        <p:grpSpPr>
          <a:xfrm>
            <a:off x="2480731" y="744146"/>
            <a:ext cx="1717629" cy="1717629"/>
            <a:chOff x="4152162" y="1547"/>
            <a:chExt cx="1717629" cy="17176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756616-3A8C-4A15-9E2A-4591CB563C93}"/>
                </a:ext>
              </a:extLst>
            </p:cNvPr>
            <p:cNvSpPr/>
            <p:nvPr/>
          </p:nvSpPr>
          <p:spPr>
            <a:xfrm>
              <a:off x="4152162" y="1547"/>
              <a:ext cx="1717629" cy="171762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E9E33245-5F31-4EEC-8C84-3F12FD06F42E}"/>
                </a:ext>
              </a:extLst>
            </p:cNvPr>
            <p:cNvSpPr txBox="1"/>
            <p:nvPr/>
          </p:nvSpPr>
          <p:spPr>
            <a:xfrm>
              <a:off x="4403703" y="253088"/>
              <a:ext cx="1214547" cy="12145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Input</a:t>
              </a:r>
              <a:endParaRPr lang="en-ID" sz="17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1D4B2-5899-4501-B06F-7F7B3F404AB6}"/>
              </a:ext>
            </a:extLst>
          </p:cNvPr>
          <p:cNvGrpSpPr/>
          <p:nvPr/>
        </p:nvGrpSpPr>
        <p:grpSpPr>
          <a:xfrm flipH="1">
            <a:off x="4861464" y="1329626"/>
            <a:ext cx="1717629" cy="546668"/>
            <a:chOff x="4807096" y="4285276"/>
            <a:chExt cx="432227" cy="54666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A234198-1C07-41D7-9EA3-CFABC629D9B0}"/>
                </a:ext>
              </a:extLst>
            </p:cNvPr>
            <p:cNvSpPr/>
            <p:nvPr/>
          </p:nvSpPr>
          <p:spPr>
            <a:xfrm rot="10800000">
              <a:off x="4807096" y="4285276"/>
              <a:ext cx="432227" cy="5466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D8307863-4DC5-4491-AA9C-0820F72EE7FA}"/>
                </a:ext>
              </a:extLst>
            </p:cNvPr>
            <p:cNvSpPr txBox="1"/>
            <p:nvPr/>
          </p:nvSpPr>
          <p:spPr>
            <a:xfrm rot="21600000">
              <a:off x="4936764" y="4394610"/>
              <a:ext cx="302559" cy="32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13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7EDC73-3967-4792-BFC9-C904DA0084D1}"/>
              </a:ext>
            </a:extLst>
          </p:cNvPr>
          <p:cNvSpPr txBox="1"/>
          <p:nvPr/>
        </p:nvSpPr>
        <p:spPr>
          <a:xfrm>
            <a:off x="4854239" y="4781993"/>
            <a:ext cx="50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C49C3-2925-4619-8E0F-7F0DCE851D2A}"/>
              </a:ext>
            </a:extLst>
          </p:cNvPr>
          <p:cNvSpPr txBox="1"/>
          <p:nvPr/>
        </p:nvSpPr>
        <p:spPr>
          <a:xfrm>
            <a:off x="6630833" y="39144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209F73-3D11-45AE-8832-3D15A897EBF0}"/>
              </a:ext>
            </a:extLst>
          </p:cNvPr>
          <p:cNvGrpSpPr/>
          <p:nvPr/>
        </p:nvGrpSpPr>
        <p:grpSpPr>
          <a:xfrm>
            <a:off x="2529665" y="4341446"/>
            <a:ext cx="1619759" cy="1619759"/>
            <a:chOff x="2983456" y="3748731"/>
            <a:chExt cx="1619759" cy="16197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0399E5-9AF7-4444-9D28-75513E5245F5}"/>
                </a:ext>
              </a:extLst>
            </p:cNvPr>
            <p:cNvSpPr/>
            <p:nvPr/>
          </p:nvSpPr>
          <p:spPr>
            <a:xfrm>
              <a:off x="2983456" y="3748731"/>
              <a:ext cx="1619759" cy="16197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879A4455-D3F3-4C93-9F69-42925830CF62}"/>
                </a:ext>
              </a:extLst>
            </p:cNvPr>
            <p:cNvSpPr txBox="1"/>
            <p:nvPr/>
          </p:nvSpPr>
          <p:spPr>
            <a:xfrm>
              <a:off x="3220664" y="3985939"/>
              <a:ext cx="1145343" cy="11453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Done</a:t>
              </a:r>
              <a:endParaRPr lang="en-ID" sz="16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CCDC7A-1C7D-4059-9F83-2178166CACCF}"/>
              </a:ext>
            </a:extLst>
          </p:cNvPr>
          <p:cNvGrpSpPr/>
          <p:nvPr/>
        </p:nvGrpSpPr>
        <p:grpSpPr>
          <a:xfrm>
            <a:off x="4149424" y="5048209"/>
            <a:ext cx="1469497" cy="546668"/>
            <a:chOff x="4807096" y="4285276"/>
            <a:chExt cx="432227" cy="546668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4074542-B544-43E8-BD4F-1AEB52CABE81}"/>
                </a:ext>
              </a:extLst>
            </p:cNvPr>
            <p:cNvSpPr/>
            <p:nvPr/>
          </p:nvSpPr>
          <p:spPr>
            <a:xfrm rot="10800000">
              <a:off x="4807096" y="4285276"/>
              <a:ext cx="432227" cy="5466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8C790FF4-98C9-4FDD-A697-A9603952CE34}"/>
                </a:ext>
              </a:extLst>
            </p:cNvPr>
            <p:cNvSpPr txBox="1"/>
            <p:nvPr/>
          </p:nvSpPr>
          <p:spPr>
            <a:xfrm rot="21600000">
              <a:off x="4936764" y="4394610"/>
              <a:ext cx="302559" cy="32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35577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E2CE-3F4D-43C7-8935-4259E084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Visual Recognition</a:t>
            </a:r>
            <a:endParaRPr lang="en-ID" dirty="0"/>
          </a:p>
        </p:txBody>
      </p:sp>
      <p:pic>
        <p:nvPicPr>
          <p:cNvPr id="5" name="Picture 4" descr="A person sitting at a table&#10;&#10;Description generated with high confidence">
            <a:extLst>
              <a:ext uri="{FF2B5EF4-FFF2-40B4-BE49-F238E27FC236}">
                <a16:creationId xmlns:a16="http://schemas.microsoft.com/office/drawing/2014/main" id="{23264BB9-7DC6-414F-B5AC-006847B3A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04" y="2556932"/>
            <a:ext cx="6148192" cy="357661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13E55E-FE2B-4EE0-A981-43BBBD69A5AC}"/>
              </a:ext>
            </a:extLst>
          </p:cNvPr>
          <p:cNvSpPr/>
          <p:nvPr/>
        </p:nvSpPr>
        <p:spPr>
          <a:xfrm>
            <a:off x="6717017" y="4471133"/>
            <a:ext cx="1088514" cy="46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7257F3-89D8-4B7C-B8E8-B20C3F98C2E7}"/>
              </a:ext>
            </a:extLst>
          </p:cNvPr>
          <p:cNvSpPr/>
          <p:nvPr/>
        </p:nvSpPr>
        <p:spPr>
          <a:xfrm>
            <a:off x="7677799" y="3398444"/>
            <a:ext cx="995749" cy="46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2DC6AD-0B75-4B9B-9BF6-E656220ECD7F}"/>
              </a:ext>
            </a:extLst>
          </p:cNvPr>
          <p:cNvSpPr/>
          <p:nvPr/>
        </p:nvSpPr>
        <p:spPr>
          <a:xfrm>
            <a:off x="5378546" y="2556932"/>
            <a:ext cx="717453" cy="46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72532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Recognition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database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script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database,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diklasifikasi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script,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scanning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processing power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script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56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41B384-4501-4BD4-A207-748F9A7E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1166812"/>
            <a:ext cx="4314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059D-4805-4042-A061-1DAD3CC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Bluemix </a:t>
            </a:r>
            <a:r>
              <a:rPr lang="en-US" dirty="0" err="1"/>
              <a:t>ini</a:t>
            </a:r>
            <a:r>
              <a:rPr lang="en-US" dirty="0"/>
              <a:t>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F476-CC15-4814-9ACA-4B36F1D0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Memiliki</a:t>
            </a:r>
            <a:r>
              <a:rPr lang="en-US" dirty="0"/>
              <a:t> database default</a:t>
            </a:r>
          </a:p>
          <a:p>
            <a:r>
              <a:rPr lang="en-US" dirty="0"/>
              <a:t>Database default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diklasifikasi</a:t>
            </a:r>
            <a:r>
              <a:rPr lang="en-US" dirty="0"/>
              <a:t> </a:t>
            </a:r>
            <a:r>
              <a:rPr lang="en-US" dirty="0" err="1"/>
              <a:t>bercabang</a:t>
            </a:r>
            <a:endParaRPr lang="en-US" dirty="0"/>
          </a:p>
          <a:p>
            <a:pPr lvl="1"/>
            <a:r>
              <a:rPr lang="en-US" dirty="0" err="1"/>
              <a:t>Jenis</a:t>
            </a:r>
            <a:r>
              <a:rPr lang="en-US" dirty="0"/>
              <a:t> yang </a:t>
            </a:r>
            <a:r>
              <a:rPr lang="en-US" dirty="0" err="1"/>
              <a:t>terdeteksi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detail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Ketika</a:t>
            </a:r>
            <a:r>
              <a:rPr lang="en-US" dirty="0"/>
              <a:t> scanning,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</a:t>
            </a:r>
            <a:r>
              <a:rPr lang="en-US" dirty="0" err="1"/>
              <a:t>kemudian</a:t>
            </a:r>
            <a:r>
              <a:rPr lang="en-US" dirty="0"/>
              <a:t> di-rate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5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30C9-C4FB-424F-ACD2-2D2F49E4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5CA8-837C-44AE-AD76-AE180350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Download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DE85-EF7E-43DB-B8CA-2BAD5E9B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1" y="3016526"/>
            <a:ext cx="6619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63D-91DF-4792-BA9A-3F02DED7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598C-E933-4B41-878C-C80BBB18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Pindahkan</a:t>
            </a:r>
            <a:r>
              <a:rPr lang="en-US" dirty="0"/>
              <a:t> directory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file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01FFE-F918-48FD-983C-CFDB5439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26" y="3161678"/>
            <a:ext cx="4222474" cy="26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2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Run : -X POST -u "</a:t>
            </a:r>
            <a:r>
              <a:rPr lang="en-US" dirty="0" err="1"/>
              <a:t>apikey</a:t>
            </a:r>
            <a:r>
              <a:rPr lang="en-US" dirty="0">
                <a:solidFill>
                  <a:srgbClr val="FF0000"/>
                </a:solidFill>
              </a:rPr>
              <a:t>:[API KEY SENDIRI]"</a:t>
            </a:r>
            <a:r>
              <a:rPr lang="en-US" dirty="0"/>
              <a:t> --form "</a:t>
            </a:r>
            <a:r>
              <a:rPr lang="en-US" dirty="0" err="1"/>
              <a:t>images_file</a:t>
            </a:r>
            <a:r>
              <a:rPr lang="en-US" dirty="0"/>
              <a:t>=@[</a:t>
            </a:r>
            <a:r>
              <a:rPr lang="en-US" dirty="0">
                <a:solidFill>
                  <a:srgbClr val="FF0000"/>
                </a:solidFill>
              </a:rPr>
              <a:t>GAMBAR BESERTA EXTENSION]</a:t>
            </a:r>
            <a:r>
              <a:rPr lang="en-US" dirty="0"/>
              <a:t>" "https://gateway.watsonplatform.net/visual-recognition/</a:t>
            </a:r>
            <a:r>
              <a:rPr lang="en-US" dirty="0" err="1"/>
              <a:t>api</a:t>
            </a:r>
            <a:r>
              <a:rPr lang="en-US" dirty="0"/>
              <a:t>/v3/</a:t>
            </a:r>
            <a:r>
              <a:rPr lang="en-US" dirty="0" err="1"/>
              <a:t>classify?version</a:t>
            </a:r>
            <a:r>
              <a:rPr lang="en-US" dirty="0"/>
              <a:t>=2018-03-19"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3B35A-72EC-476B-BD08-FA6BEB19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3" y="4216399"/>
            <a:ext cx="10248487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Gambar yang </a:t>
            </a:r>
            <a:r>
              <a:rPr lang="en-US" dirty="0" err="1"/>
              <a:t>dipilih</a:t>
            </a:r>
            <a:r>
              <a:rPr lang="en-US" dirty="0"/>
              <a:t> :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71E5B-E1AF-40E7-952B-100E2C3F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65" y="2556932"/>
            <a:ext cx="4401410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4a. Enter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35745-D1F3-401C-8577-8C4662CA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2809461"/>
            <a:ext cx="6896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4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4b. Enter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EF119-5874-40E5-8D88-7670ACC3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4" y="2781921"/>
            <a:ext cx="4819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917-54B5-4DBA-A039-3F08B99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6B5D-142C-42CB-9253-F0E10AE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4c. Enter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C6E93-AF0B-40AC-BD18-0B542747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63" y="2437370"/>
            <a:ext cx="4613724" cy="3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0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227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Bluemix - Visual Recognition</vt:lpstr>
      <vt:lpstr>API Bluemix ini…</vt:lpstr>
      <vt:lpstr>Langkah yang dilakukan</vt:lpstr>
      <vt:lpstr>Langkah yang dilakukan</vt:lpstr>
      <vt:lpstr>Langkah yang dilakukan</vt:lpstr>
      <vt:lpstr>Langkah yang dilakukan</vt:lpstr>
      <vt:lpstr>Langkah yang dilakukan</vt:lpstr>
      <vt:lpstr>Langkah yang dilakukan</vt:lpstr>
      <vt:lpstr>Langkah yang dilakukan</vt:lpstr>
      <vt:lpstr>Hasil Lain</vt:lpstr>
      <vt:lpstr>PowerPoint Presentation</vt:lpstr>
      <vt:lpstr>Komponen Visual Recognition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Bluemix - Visual Recognition</dc:title>
  <dc:creator>SLC Lab 006</dc:creator>
  <cp:lastModifiedBy>Kristian Wahyudi</cp:lastModifiedBy>
  <cp:revision>8</cp:revision>
  <dcterms:created xsi:type="dcterms:W3CDTF">2018-10-03T12:48:25Z</dcterms:created>
  <dcterms:modified xsi:type="dcterms:W3CDTF">2018-10-06T15:45:48Z</dcterms:modified>
</cp:coreProperties>
</file>