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79F11-A5E5-47EC-A81A-178AC47C3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A43190-40CC-4D4E-8095-E66A75807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717FA0-5CC0-41DA-8A75-53CACD5C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35-5866-45B3-98A2-5B3175368720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518D2D-7BC1-466E-B5AD-235B7EDB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89DEDF-1C33-4E46-A719-1FB5E786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03C-B620-4327-813E-2D6FD6C74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31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DAE90-27DF-4641-AD3B-BD9272C7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934EC5-0152-4304-9FC0-5AF05F5A7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06980E-EDBE-48AA-8930-B9DD6A2A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35-5866-45B3-98A2-5B3175368720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EA54EF-0B3C-4204-B0E3-EBBBE725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71C21-05C9-43F2-AFF8-17590997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03C-B620-4327-813E-2D6FD6C74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30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DF6A57-D879-4932-9A90-FED596832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22708F-2946-41CD-A054-63C8CA301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8459DB-0E53-4014-887A-B050E7E4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35-5866-45B3-98A2-5B3175368720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D0189B-A75D-478E-B184-E20E215A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3CBC6D-A940-4CBA-8FDE-CD8EE62B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03C-B620-4327-813E-2D6FD6C74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33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7204E-9210-44BF-A250-FBEE9BF9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A2F9E8-02A8-4575-BFF6-8CDE7AEF0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2526AC-6B2C-4ADD-BA9C-E4205D8D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35-5866-45B3-98A2-5B3175368720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634195-B804-4F71-BDDA-041B6224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5EBF9-264A-41FC-9B06-E9DBCC29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03C-B620-4327-813E-2D6FD6C74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8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B162E-B2B9-4272-B0FD-E0169411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FC780F-1C55-4703-9481-0F5D8ECE1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B86FCA-2842-44C2-8EE5-744FC4E3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35-5866-45B3-98A2-5B3175368720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CDD68E-AE7D-4A9C-A874-A4FC2DC0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25F584-305A-41C3-9908-8DA40F23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03C-B620-4327-813E-2D6FD6C74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07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6041A-E21B-4AEB-8A8A-7A2BA7A7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F79B9A-0549-4111-A858-F96199BDD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25D14D-B747-428B-B37A-46158AA83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EFD389-2D68-4776-8A93-44AC41FC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35-5866-45B3-98A2-5B3175368720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5277D-FEA0-4613-A231-D2E026B5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EC84C-362C-452A-AAD4-C455582F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03C-B620-4327-813E-2D6FD6C74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49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D6FDD-C7A9-4B20-95C3-F8600CBE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59A03B-639F-48EF-8FBA-EB4116A8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289FEA-74AE-4DE1-BA3A-C776FDD13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9577CE-9E01-4ABA-B6BC-7BD8524C6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B53AA1-50FE-45C5-9C55-EFE073423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624FD3-0EE0-422E-A223-95A1BACD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35-5866-45B3-98A2-5B3175368720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55CD94-AFA0-4323-B382-A6063AC6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549562-4F39-4461-9954-E977205A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03C-B620-4327-813E-2D6FD6C74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10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B536C1-0AE8-4886-9E4E-90E64134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653F76-3136-4A0A-A068-3BE82164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35-5866-45B3-98A2-5B3175368720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2BBDBF-B0DC-48D1-B957-1310D8EB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0DB583-1F56-4BCB-9166-9BF8DB21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03C-B620-4327-813E-2D6FD6C74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65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9A076F-0DA8-46BC-8E8C-9C797426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35-5866-45B3-98A2-5B3175368720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2F561DE-849C-4F50-BDA3-6B3627F4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7FA24C-6785-4E1A-8C0B-8FCDD054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03C-B620-4327-813E-2D6FD6C74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62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04392-C8AA-4D4B-98F5-79BD47A4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47F8A-D598-4B35-8C93-A8AEFA00A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DE5EB1-AAE5-41A0-8E59-FACFC2D2F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788131-96A7-4F4A-B5F9-EB613C68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35-5866-45B3-98A2-5B3175368720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A03C24-815B-45B6-8459-C91EEC37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E172E1-ABCD-41E7-99BA-5340B4A2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03C-B620-4327-813E-2D6FD6C74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85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1AFD5-F7C8-4A3D-9C73-BCD4660A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677776-AB2F-48C6-A761-6E62A609E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D052BE-60EA-49A6-9EF4-9AB0AF134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45BF7C-8FDA-44FE-9C7B-093E40C2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35-5866-45B3-98A2-5B3175368720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A0F158-0D74-4E7E-9700-A22EB1FD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2D2C55-C574-4260-A7BE-D048173E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03C-B620-4327-813E-2D6FD6C74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46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2916B9-D9CF-4648-8460-8FE80838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D1DA10-E2F4-4125-A801-085AD90C1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BEC22F-CE04-43A7-82C1-FA230CA20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2F35-5866-45B3-98A2-5B3175368720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4C69A0-BA8D-4575-A0AA-CD7AA0EC3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FC9E9-D983-451D-BF10-97F6FBD4D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E903C-B620-4327-813E-2D6FD6C74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64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B529286-4E4A-44F1-8192-E5A31EB55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" t="1479" r="3143" b="21617"/>
          <a:stretch/>
        </p:blipFill>
        <p:spPr>
          <a:xfrm>
            <a:off x="688734" y="281214"/>
            <a:ext cx="10814531" cy="6295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968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05ACCC6-DEFA-445D-9825-4658653D58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" t="1650" r="2529"/>
          <a:stretch/>
        </p:blipFill>
        <p:spPr>
          <a:xfrm>
            <a:off x="1412967" y="-818608"/>
            <a:ext cx="9090660" cy="67447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3484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zac</dc:creator>
  <cp:lastModifiedBy>zac</cp:lastModifiedBy>
  <cp:revision>2</cp:revision>
  <dcterms:created xsi:type="dcterms:W3CDTF">2021-01-06T12:42:22Z</dcterms:created>
  <dcterms:modified xsi:type="dcterms:W3CDTF">2021-01-06T13:59:23Z</dcterms:modified>
</cp:coreProperties>
</file>