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67" r:id="rId14"/>
    <p:sldId id="269" r:id="rId15"/>
    <p:sldId id="268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E8448-26CC-42D6-92C2-819AE2DD1553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8E486-704E-4386-9DC4-F550E19F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8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F6DF75-6F5C-4D0A-BEBF-238B68E59429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40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85416E-CFC6-4D26-BD4C-DE9D4DC9B2EB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974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DA201D-4F17-4FE0-B998-6244DA4BAD3F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247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F545EC-AE3C-461D-98FD-861B8D246B4C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64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CF186C-75AD-4AB8-9234-BBC9F1363F16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29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030075-75F2-48BD-B698-45715782B668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33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5687AD-9728-4EBA-B396-B85E7A26BFB0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235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3CEC8AF-FAEC-47D2-B43A-F6569CFAAF51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89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9B7AD9-7B90-4E85-8BD0-7B1EE79EE28B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214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B8DE2C-C025-4FDB-A9C7-4BBDD55E33BF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298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BBFC54-0EA7-494A-B7C8-6EF314E7A284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35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7C856A-3C15-4DA0-B83B-8F0BDC7DB7E4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45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DB7E65-F534-4CAD-B18B-FD3164E31FBB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17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1AF-C7B5-4858-AC1D-3615E46BBEE7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0929-A6ED-4574-BBAD-2D2D2F2A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9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1AF-C7B5-4858-AC1D-3615E46BBEE7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0929-A6ED-4574-BBAD-2D2D2F2A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9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1AF-C7B5-4858-AC1D-3615E46BBEE7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0929-A6ED-4574-BBAD-2D2D2F2A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2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1AF-C7B5-4858-AC1D-3615E46BBEE7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0929-A6ED-4574-BBAD-2D2D2F2A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9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1AF-C7B5-4858-AC1D-3615E46BBEE7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0929-A6ED-4574-BBAD-2D2D2F2A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3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1AF-C7B5-4858-AC1D-3615E46BBEE7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0929-A6ED-4574-BBAD-2D2D2F2A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2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1AF-C7B5-4858-AC1D-3615E46BBEE7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0929-A6ED-4574-BBAD-2D2D2F2A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1AF-C7B5-4858-AC1D-3615E46BBEE7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0929-A6ED-4574-BBAD-2D2D2F2A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3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1AF-C7B5-4858-AC1D-3615E46BBEE7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0929-A6ED-4574-BBAD-2D2D2F2A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2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1AF-C7B5-4858-AC1D-3615E46BBEE7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0929-A6ED-4574-BBAD-2D2D2F2A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5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1AF-C7B5-4858-AC1D-3615E46BBEE7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0929-A6ED-4574-BBAD-2D2D2F2A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6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BC1AF-C7B5-4858-AC1D-3615E46BBEE7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0929-A6ED-4574-BBAD-2D2D2F2A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7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db/10.8.3.0/ref/rrefschemaname.html#rrefschemaname" TargetMode="External"/><Relationship Id="rId3" Type="http://schemas.openxmlformats.org/officeDocument/2006/relationships/hyperlink" Target="http://docs.oracle.com/javadb/10.8.3.0/ref/rrefsqljgrant.html#rrefsqljgrant__grantprivtype" TargetMode="External"/><Relationship Id="rId7" Type="http://schemas.openxmlformats.org/officeDocument/2006/relationships/hyperlink" Target="http://docs.oracle.com/javadb/10.8.3.0/ref/rrefsqljgrant.html#rrefsqljgrant__grantroutinenam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oracle.com/javadb/10.8.3.0/ref/rrefsqljgrant.html#rrefsqljgrant__grantgrantees" TargetMode="External"/><Relationship Id="rId5" Type="http://schemas.openxmlformats.org/officeDocument/2006/relationships/hyperlink" Target="http://docs.oracle.com/javadb/10.8.3.0/ref/rrefviewname.html#rrefviewname" TargetMode="External"/><Relationship Id="rId4" Type="http://schemas.openxmlformats.org/officeDocument/2006/relationships/hyperlink" Target="http://docs.oracle.com/javadb/10.8.3.0/ref/rreftablename.html#rreftablename" TargetMode="External"/><Relationship Id="rId9" Type="http://schemas.openxmlformats.org/officeDocument/2006/relationships/hyperlink" Target="http://docs.oracle.com/javadb/10.8.3.0/ref/crefsqlj34834.html#crefsqlj34834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5: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2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36337"/>
            <a:ext cx="10515600" cy="729579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Updates cannot be Translated Uniquely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048" y="1163147"/>
            <a:ext cx="10894454" cy="52705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instructor_info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select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insert into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instructor_info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values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(’69987’, ’White’, ’Taylor’);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department, if multiple departments in Taylor?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no department is in Taylor?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SQL implementations allow updates only on simple views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 has only one database relation.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 contains only attribute names of the relation, and does not have any expressions, aggregates,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attribute not listed in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 can be set to null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query does not have a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or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3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3459"/>
            <a:ext cx="10515600" cy="8841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Materialized Views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701" y="1249252"/>
            <a:ext cx="10684099" cy="52159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Materializing a 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materialized view is a replica of a target master from a single point in time. The master can be either a master table at a master site or a master materialized view at a materialized view site.</a:t>
            </a:r>
            <a:endParaRPr lang="en-US" sz="2000" b="1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Materializing a 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a physical table containing all the tuples in the result of the query defining the view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relations used in the query are updated, the materialized view result becomes out of date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</a:t>
            </a:r>
            <a:r>
              <a:rPr lang="en-US" sz="2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view, by updating the view whenever the underlying relations are updated.</a:t>
            </a: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Materialized Views?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materialized views to achieve one or more of the following goals: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Network Loads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Mass Deployment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Subsetting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Disconnected Computing</a:t>
            </a:r>
          </a:p>
          <a:p>
            <a:endParaRPr lang="en-US" sz="2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47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2" y="-86491"/>
            <a:ext cx="10515600" cy="1325563"/>
          </a:xfrm>
        </p:spPr>
        <p:txBody>
          <a:bodyPr/>
          <a:lstStyle/>
          <a:p>
            <a:pPr algn="ctr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Materialized view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196704"/>
            <a:ext cx="10198994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materialized view</a:t>
            </a: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MATERIALIZED VIEW employees AS SELECT * FROM </a:t>
            </a:r>
            <a:r>
              <a:rPr kumimoji="0" lang="en-US" sz="20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Updatable Materialized Views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MATERIALIZED VIEW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UPDATE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SELECT * FROM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departments;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statement creates a materialized view group: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DBMS_REPCAT.CREATE_MVIEW_REPGROUP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gname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'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hr_repg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master =&gt; 'orc1.world', 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propagation_mode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'ASYNCHRONOUS'); 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3336" y="4525782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59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68192" y="1135063"/>
            <a:ext cx="9012483" cy="4876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of authorization on parts of  the database:</a:t>
            </a:r>
          </a:p>
          <a:p>
            <a:pPr>
              <a:lnSpc>
                <a:spcPct val="160000"/>
              </a:lnSpc>
            </a:pPr>
            <a:r>
              <a:rPr lang="en-US" sz="2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allows reading, but not modification of data.</a:t>
            </a:r>
          </a:p>
          <a:p>
            <a:r>
              <a:rPr lang="en-US" sz="2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allows insertion of new data, but not modification of existing data.</a:t>
            </a:r>
          </a:p>
          <a:p>
            <a:r>
              <a:rPr lang="en-US" sz="2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allows modification, but not deletion of data.</a:t>
            </a:r>
          </a:p>
          <a:p>
            <a:r>
              <a:rPr lang="en-US" sz="2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allows deletion of data.</a:t>
            </a:r>
          </a:p>
          <a:p>
            <a:pPr>
              <a:buFont typeface="Monotype Sorts" charset="2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Monotype Sorts" charset="2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of authorization to modify the database schema</a:t>
            </a:r>
          </a:p>
          <a:p>
            <a:r>
              <a:rPr lang="en-US" sz="2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allows creation and deletion of indices.</a:t>
            </a:r>
          </a:p>
          <a:p>
            <a:r>
              <a:rPr lang="en-US" sz="2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allows creation of new relations.</a:t>
            </a:r>
          </a:p>
          <a:p>
            <a:r>
              <a:rPr lang="en-US" sz="2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Alteration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allows addition or deletion of attributes in a relation.</a:t>
            </a:r>
          </a:p>
          <a:p>
            <a:r>
              <a:rPr lang="en-US" sz="2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allows deletion of relations.</a:t>
            </a:r>
          </a:p>
        </p:txBody>
      </p:sp>
    </p:spTree>
    <p:extLst>
      <p:ext uri="{BB962C8B-B14F-4D97-AF65-F5344CB8AC3E}">
        <p14:creationId xmlns:p14="http://schemas.microsoft.com/office/powerpoint/2010/main" val="37917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Privileges in SQL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31277"/>
            <a:ext cx="10173237" cy="417103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privilege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right to execute a particular type of SQL statement or to access another user's object.</a:t>
            </a:r>
            <a:endParaRPr lang="en-US" sz="2000" b="1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read access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relation,or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ability to query using the view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grant users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authorization on the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Monotype Sorts" charset="2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 select on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ability to insert tuples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ability  to update using the SQL update statement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ability to delete tuples.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as a short form for all the allowable privileges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1557" y="90100"/>
            <a:ext cx="10515600" cy="61366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Specification in SQL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0608" y="703769"/>
            <a:ext cx="10985679" cy="57486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 statement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GRANT statement to give privileges to a specific user or role, or to all users, to perform actions on database objects. You can also use the GRANT statement to grant a role to a user, to PUBLIC, or to another role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tables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GRANT </a:t>
            </a:r>
            <a:r>
              <a:rPr lang="en-US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privilege-type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[TABLE] { </a:t>
            </a:r>
            <a:r>
              <a:rPr lang="en-US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table-Name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view-Name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TO </a:t>
            </a:r>
            <a:r>
              <a:rPr lang="en-US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grantees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routines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GRANT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 ON { FUNCTION | PROCEDURE } 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routine-designator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grantees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sequence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generators</a:t>
            </a:r>
          </a:p>
          <a:p>
            <a:pPr marL="0" lv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GRANT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USAGE ON SEQUENCE [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schemaName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] 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SQL92Identifier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grantees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is used to confer authorization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Monotype Sorts" charset="2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&lt;privilege list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&lt;relation name or view name&gt;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&lt;user list&gt;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&lt;user list&gt; is: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user-id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allows all valid users the privilege granted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role (more on this later)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Granting a privilege on a view does not imply granting any privileges on the underlying relations.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grantor of the privilege must already hold the privilege on the specified item (or be the database administrator).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9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Revoking Authorization in SQL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81825" y="1135064"/>
            <a:ext cx="10271975" cy="386193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revoke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is used to revoke authorization.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Monotype Sorts" charset="2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revoke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&lt;privilege list&gt;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Monotype Sorts" charset="2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&lt;relation name or view name&gt;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&lt;user list&gt;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Monotype Sorts" charset="2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revoke select on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&lt;privilege-list&gt; may be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revoke all privileges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revokee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hold.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revokee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-list&gt; includes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users lose the privilege except those granted it explicitly.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same privilege was granted twice to the same user by different grantees, the user may retain the privilege after the revocation.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privileges that depend on the privilege being revoked are also revoked.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Monotype Sorts" charset="2"/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2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20427"/>
            <a:ext cx="10515600" cy="6136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734095"/>
            <a:ext cx="10515600" cy="600155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role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collection of any number of permissions/privileges that can be assigned to one or more users.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role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also is also given a name for that collection of privileges. The majority of today's RDBMS's come with predefined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assigned to any user.</a:t>
            </a:r>
            <a:endParaRPr lang="en-US" sz="2000" b="1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role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instructor;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Amit;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Privileges can be granted to roles:</a:t>
            </a:r>
          </a:p>
          <a:p>
            <a:pPr lvl="1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Roles can be granted to users, as well as to other roles</a:t>
            </a:r>
          </a:p>
          <a:p>
            <a:pPr lvl="1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teaching_assistant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teaching_assistant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inherits all privileges of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teaching_assistant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Chain of roles</a:t>
            </a:r>
          </a:p>
          <a:p>
            <a:pPr lvl="1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Satoshi;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learns:</a:t>
            </a:r>
          </a:p>
          <a:p>
            <a:r>
              <a:rPr lang="en-US" sz="20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https://msdn.microsoft.com/en-us/library/ms189121.aspx</a:t>
            </a:r>
            <a:endParaRPr lang="en-US" sz="2000" u="sng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7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on Views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552" y="1403797"/>
            <a:ext cx="10349248" cy="4773166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geo_instructor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’Geology’);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 select on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geo_instructor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geo_staff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a 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geo_staff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 issues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geo_instructor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</a:t>
            </a:r>
          </a:p>
          <a:p>
            <a:pPr lvl="1"/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geo_staff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have permissions on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instructor?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creator of view did not have some permissions on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1607" y="338138"/>
            <a:ext cx="7264400" cy="5524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Data Types in SQL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9555" y="1367106"/>
            <a:ext cx="8520515" cy="4862512"/>
          </a:xfrm>
        </p:spPr>
        <p:txBody>
          <a:bodyPr>
            <a:normAutofit/>
          </a:bodyPr>
          <a:lstStyle/>
          <a:p>
            <a:pPr>
              <a:tabLst>
                <a:tab pos="1250950" algn="l"/>
              </a:tabLst>
            </a:pPr>
            <a:r>
              <a:rPr lang="en-US" sz="2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Dates, containing a (4 digit) year, month and date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tabLst>
                <a:tab pos="12509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‘2005-7-27’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250950" algn="l"/>
              </a:tabLst>
            </a:pPr>
            <a:r>
              <a:rPr lang="en-US" sz="2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of day, in hours, minutes and seconds.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tabLst>
                <a:tab pos="12509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‘09:00:30’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‘09:00:30.75’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250950" algn="l"/>
              </a:tabLst>
            </a:pPr>
            <a:r>
              <a:rPr lang="en-US" sz="2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date plus time of day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tabLst>
                <a:tab pos="12509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‘2005-7-27 09:00:30.75’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250950" algn="l"/>
              </a:tabLst>
            </a:pPr>
            <a:r>
              <a:rPr lang="en-US" sz="2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period of time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tabLst>
                <a:tab pos="12509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 interval  ‘1’ day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tabLst>
                <a:tab pos="12509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Subtracting a date/time/timestamp value from another gives an interval value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tabLst>
                <a:tab pos="12509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values can be added to date/time/timestamp values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56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97700"/>
            <a:ext cx="10515600" cy="741364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0310" y="1106489"/>
            <a:ext cx="10212946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person who needs to know an instructors name and department, but not the salary.  This person should see a relation described, in SQL, by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select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tabLst>
                <a:tab pos="3205163" algn="ctr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tabLst>
                <a:tab pos="3205163" algn="ctr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relation that is not of the conceptual model but is made visible to a user as a “virtual relation” is called a </a:t>
            </a:r>
            <a:r>
              <a:rPr lang="en-US" sz="20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.(</a:t>
            </a:r>
            <a:r>
              <a:rPr lang="en-US" sz="2000"/>
              <a:t>A view is a virtual table.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Creation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1978"/>
            <a:ext cx="10515600" cy="4652448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	</a:t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(20),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tot_cred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(3,0)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studentID_index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Indices are data structures used to speed up access to records with specified values for index attributes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from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‘12345’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Monotype Sorts" charset="2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executed by using the index to find the required record, without looking at all records of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lvl="1">
              <a:buFont typeface="Monotype Sorts" charset="2"/>
              <a:buNone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this index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tbEmployee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WITH(INDEX(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inSalary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1">
              <a:buFont typeface="Monotype Sorts" charset="2"/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Monotype Sorts" charset="2"/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69939"/>
          </a:xfrm>
        </p:spPr>
        <p:txBody>
          <a:bodyPr/>
          <a:lstStyle/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Types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5617" y="1276731"/>
            <a:ext cx="8034494" cy="5083175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sz="2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type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in SQL creates user-defined type</a:t>
            </a:r>
          </a:p>
          <a:p>
            <a:pPr>
              <a:buNone/>
              <a:tabLst>
                <a:tab pos="1146175" algn="l"/>
                <a:tab pos="1890713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  <a:tabLst>
                <a:tab pos="1146175" algn="l"/>
                <a:tab pos="1890713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create type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Dollars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numeric (12,2) final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(20),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(15),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Dollars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891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9411"/>
            <a:ext cx="10515600" cy="4351338"/>
          </a:xfrm>
        </p:spPr>
        <p:txBody>
          <a:bodyPr/>
          <a:lstStyle/>
          <a:p>
            <a:r>
              <a:rPr lang="en-US" sz="2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domain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 in SQL-92 creates user-defined domain types</a:t>
            </a:r>
          </a:p>
          <a:p>
            <a:pPr>
              <a:buFont typeface="Monotype Sorts" charset="2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Monotype Sorts" charset="2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create domain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person_name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</a:p>
          <a:p>
            <a:pPr lvl="1">
              <a:buFont typeface="Monotype Sorts" charset="2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and domains are similar.  Domains can have constraints, such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specified on them.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domain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degree_level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degree_level_test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(’Bachelors’, ’Masters’, ’Doctorate’));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3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442" y="2353659"/>
            <a:ext cx="10515600" cy="1522882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21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28664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068" y="1248336"/>
            <a:ext cx="10032642" cy="4873625"/>
          </a:xfrm>
        </p:spPr>
        <p:txBody>
          <a:bodyPr>
            <a:normAutofit/>
          </a:bodyPr>
          <a:lstStyle/>
          <a:p>
            <a:pPr>
              <a:tabLst>
                <a:tab pos="3432175" algn="ctr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view is defined 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which has the form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40000"/>
              </a:lnSpc>
              <a:buNone/>
              <a:tabLst>
                <a:tab pos="3432175" algn="ctr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expression &gt;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"/>
              </a:lnSpc>
              <a:buNone/>
              <a:tabLst>
                <a:tab pos="3432175" algn="ctr"/>
              </a:tabLst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tabLst>
                <a:tab pos="3432175" algn="ctr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&lt;query expression&gt; is any legal SQL expression.  The view name is represented by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32175" algn="ctr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view is defined, the view name can be used to refer to the virtual relation that the view generates.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32175" algn="ctr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definition is not the same as creating a new relation by evaluating the query expression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>
              <a:tabLst>
                <a:tab pos="3432175" algn="ctr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Rather, a view definition causes the saving of an expression; the expression is substituted into queries using the view.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14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28789"/>
            <a:ext cx="10515600" cy="64749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Example Views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798" y="1261034"/>
            <a:ext cx="8887608" cy="491331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view of instructors without their salary</a:t>
            </a:r>
            <a:b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370013" algn="l"/>
              </a:tabLst>
            </a:pPr>
            <a:endPara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370013" algn="l"/>
              </a:tabLst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instructors in the Biology department</a:t>
            </a:r>
            <a:b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‘Biology’</a:t>
            </a:r>
          </a:p>
          <a:p>
            <a:pPr>
              <a:tabLst>
                <a:tab pos="1370013" algn="l"/>
              </a:tabLst>
            </a:pPr>
            <a:endPara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370013" algn="l"/>
              </a:tabLst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view of department salary totals</a:t>
            </a:r>
            <a:b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departments_total_salary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total_salary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select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370013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370013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370013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2584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sz="2400" b="1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3818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 Defined Using Other Views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4414" y="1606684"/>
            <a:ext cx="9992932" cy="4351338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2000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physics_fall_2009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select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room_number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’Physics’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’Fall’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’2009’;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physics_fall_2009_watson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room_number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physics_fall_2009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’Watson’;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9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03820"/>
          </a:xfrm>
        </p:spPr>
        <p:txBody>
          <a:bodyPr/>
          <a:lstStyle/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Expansion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23493"/>
            <a:ext cx="10515600" cy="495347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 use of a view in a query/another view</a:t>
            </a:r>
          </a:p>
          <a:p>
            <a:endParaRPr lang="en-US" dirty="0" smtClean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86377" y="1923917"/>
            <a:ext cx="7451726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physics_fall_2009_watson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room_number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room_number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from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where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’Physics’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’Fall’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’2009’)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’Watson’;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 Defined Using Other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220" y="1351187"/>
            <a:ext cx="9684912" cy="4083698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view may be used in the expression defining another view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view relation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said to </a:t>
            </a:r>
            <a:r>
              <a:rPr lang="en-US" sz="2000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 directly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view relation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in the expression defining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view relation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said to </a:t>
            </a:r>
            <a:r>
              <a:rPr lang="en-US" sz="2000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 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relation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either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directly to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there is a path of dependencies from </a:t>
            </a: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view relation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said to be </a:t>
            </a:r>
            <a:r>
              <a:rPr lang="en-US" sz="2000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it depends on itself.</a:t>
            </a:r>
          </a:p>
        </p:txBody>
      </p:sp>
    </p:spTree>
    <p:extLst>
      <p:ext uri="{BB962C8B-B14F-4D97-AF65-F5344CB8AC3E}">
        <p14:creationId xmlns:p14="http://schemas.microsoft.com/office/powerpoint/2010/main" val="224284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28664"/>
          </a:xfrm>
        </p:spPr>
        <p:txBody>
          <a:bodyPr/>
          <a:lstStyle/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Expansion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6676" y="1274093"/>
            <a:ext cx="9491730" cy="4903787"/>
          </a:xfrm>
        </p:spPr>
        <p:txBody>
          <a:bodyPr>
            <a:normAutofit/>
          </a:bodyPr>
          <a:lstStyle/>
          <a:p>
            <a:pPr>
              <a:tabLst>
                <a:tab pos="681038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way to define the meaning of views defined in terms of other views.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681038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view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defined by an expression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may itself contain uses of view relations.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681038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expansion of an expression repeats the following replacement step: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tabLst>
                <a:tab pos="681038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any view relation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Replace the view relation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expression defining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more view relations are present in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681038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long as the view definitions are not recursive, this loop will terminate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9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48520"/>
          </a:xfrm>
        </p:spPr>
        <p:txBody>
          <a:bodyPr/>
          <a:lstStyle/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of a View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9554" y="1454218"/>
            <a:ext cx="8989453" cy="3980667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new tuple to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which we defined earlier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tabLst>
                <a:tab pos="10858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(’30765’, ’Green’, ’Music’);</a:t>
            </a:r>
          </a:p>
          <a:p>
            <a:pPr>
              <a:buNone/>
              <a:tabLst>
                <a:tab pos="10858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insertion must be represented by the insertion of the tuple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tabLst>
                <a:tab pos="10858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(’30765’, ’Green’, ’Music’, null)</a:t>
            </a:r>
          </a:p>
          <a:p>
            <a:pPr>
              <a:buNone/>
              <a:tabLst>
                <a:tab pos="10858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into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</a:t>
            </a:r>
          </a:p>
        </p:txBody>
      </p:sp>
    </p:spTree>
    <p:extLst>
      <p:ext uri="{BB962C8B-B14F-4D97-AF65-F5344CB8AC3E}">
        <p14:creationId xmlns:p14="http://schemas.microsoft.com/office/powerpoint/2010/main" val="22382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976</Words>
  <Application>Microsoft Office PowerPoint</Application>
  <PresentationFormat>Widescreen</PresentationFormat>
  <Paragraphs>215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MS PGothic</vt:lpstr>
      <vt:lpstr>Arial</vt:lpstr>
      <vt:lpstr>Calibri</vt:lpstr>
      <vt:lpstr>Calibri Light</vt:lpstr>
      <vt:lpstr>Helvetica</vt:lpstr>
      <vt:lpstr>Monotype Sorts</vt:lpstr>
      <vt:lpstr>Symbol</vt:lpstr>
      <vt:lpstr>Times New Roman</vt:lpstr>
      <vt:lpstr>Office Theme</vt:lpstr>
      <vt:lpstr>Lecture 5: View</vt:lpstr>
      <vt:lpstr>Views</vt:lpstr>
      <vt:lpstr>View Definition</vt:lpstr>
      <vt:lpstr>Example Views</vt:lpstr>
      <vt:lpstr>Views Defined Using Other Views</vt:lpstr>
      <vt:lpstr>View Expansion</vt:lpstr>
      <vt:lpstr>Views Defined Using Other Views</vt:lpstr>
      <vt:lpstr>View Expansion</vt:lpstr>
      <vt:lpstr>Update of a View</vt:lpstr>
      <vt:lpstr>Some Updates cannot be Translated Uniquely</vt:lpstr>
      <vt:lpstr>Materialized Views</vt:lpstr>
      <vt:lpstr>Materialized view</vt:lpstr>
      <vt:lpstr>Authorization</vt:lpstr>
      <vt:lpstr>Privileges in SQL</vt:lpstr>
      <vt:lpstr>Authorization Specification in SQL</vt:lpstr>
      <vt:lpstr>Revoking Authorization in SQL</vt:lpstr>
      <vt:lpstr>Roles</vt:lpstr>
      <vt:lpstr>Authorization on Views</vt:lpstr>
      <vt:lpstr>Built-in Data Types in SQL </vt:lpstr>
      <vt:lpstr>Index Creation</vt:lpstr>
      <vt:lpstr>User-Defined Types</vt:lpstr>
      <vt:lpstr>Domains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Meraj Ali</dc:creator>
  <cp:lastModifiedBy>Meraj Ali</cp:lastModifiedBy>
  <cp:revision>25</cp:revision>
  <dcterms:created xsi:type="dcterms:W3CDTF">2016-06-27T16:45:14Z</dcterms:created>
  <dcterms:modified xsi:type="dcterms:W3CDTF">2016-11-16T16:21:53Z</dcterms:modified>
</cp:coreProperties>
</file>