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75" r:id="rId2"/>
    <p:sldId id="277" r:id="rId3"/>
    <p:sldId id="278" r:id="rId4"/>
    <p:sldId id="257" r:id="rId5"/>
    <p:sldId id="258" r:id="rId6"/>
    <p:sldId id="279" r:id="rId7"/>
    <p:sldId id="281" r:id="rId8"/>
    <p:sldId id="292" r:id="rId9"/>
    <p:sldId id="293" r:id="rId10"/>
    <p:sldId id="284" r:id="rId11"/>
    <p:sldId id="291" r:id="rId12"/>
    <p:sldId id="295" r:id="rId13"/>
    <p:sldId id="285" r:id="rId14"/>
    <p:sldId id="296" r:id="rId15"/>
    <p:sldId id="280" r:id="rId16"/>
    <p:sldId id="286" r:id="rId17"/>
    <p:sldId id="287" r:id="rId18"/>
    <p:sldId id="288" r:id="rId19"/>
    <p:sldId id="272" r:id="rId20"/>
    <p:sldId id="289" r:id="rId21"/>
    <p:sldId id="273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94A-19FB-4A9F-9643-6F8F4268086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285-7D32-4760-A78B-18D8D2821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8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94A-19FB-4A9F-9643-6F8F4268086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285-7D32-4760-A78B-18D8D2821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94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94A-19FB-4A9F-9643-6F8F4268086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285-7D32-4760-A78B-18D8D2821FA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341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94A-19FB-4A9F-9643-6F8F4268086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285-7D32-4760-A78B-18D8D2821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15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94A-19FB-4A9F-9643-6F8F4268086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285-7D32-4760-A78B-18D8D2821FA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555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94A-19FB-4A9F-9643-6F8F4268086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285-7D32-4760-A78B-18D8D2821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997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94A-19FB-4A9F-9643-6F8F4268086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285-7D32-4760-A78B-18D8D2821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36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94A-19FB-4A9F-9643-6F8F4268086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285-7D32-4760-A78B-18D8D2821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09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94A-19FB-4A9F-9643-6F8F4268086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285-7D32-4760-A78B-18D8D2821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81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94A-19FB-4A9F-9643-6F8F4268086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285-7D32-4760-A78B-18D8D2821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55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94A-19FB-4A9F-9643-6F8F4268086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285-7D32-4760-A78B-18D8D2821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19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94A-19FB-4A9F-9643-6F8F4268086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285-7D32-4760-A78B-18D8D2821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83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94A-19FB-4A9F-9643-6F8F4268086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285-7D32-4760-A78B-18D8D2821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7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94A-19FB-4A9F-9643-6F8F4268086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285-7D32-4760-A78B-18D8D2821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95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94A-19FB-4A9F-9643-6F8F4268086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285-7D32-4760-A78B-18D8D2821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19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94A-19FB-4A9F-9643-6F8F4268086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B285-7D32-4760-A78B-18D8D2821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71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D94A-19FB-4A9F-9643-6F8F4268086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17B285-7D32-4760-A78B-18D8D2821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62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382" y="24941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dirty="0" smtClean="0"/>
              <a:t>Welcome to the Presentation</a:t>
            </a:r>
            <a:endParaRPr lang="en-GB" sz="48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64" y="3654236"/>
            <a:ext cx="2114835" cy="30331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59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Wireless Communication Technology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913393" y="4517743"/>
            <a:ext cx="297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Wi-fi</a:t>
            </a:r>
            <a:r>
              <a:rPr lang="en-GB" dirty="0" smtClean="0"/>
              <a:t> Module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332" y="1641143"/>
            <a:ext cx="3282287" cy="2461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2" y="1148242"/>
            <a:ext cx="3091093" cy="3091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74" y="1434737"/>
            <a:ext cx="2874526" cy="28745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71601" y="4549057"/>
            <a:ext cx="297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Bluetooth Module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59126" y="4547881"/>
            <a:ext cx="297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GPS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4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Bluetooth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322303" y="5315581"/>
            <a:ext cx="1712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Bluetooth Module(HC-05)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93" y="1618810"/>
            <a:ext cx="3558272" cy="3558272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61874"/>
            <a:ext cx="4183062" cy="2072145"/>
          </a:xfrm>
        </p:spPr>
      </p:pic>
      <p:sp>
        <p:nvSpPr>
          <p:cNvPr id="11" name="TextBox 10"/>
          <p:cNvSpPr txBox="1"/>
          <p:nvPr/>
        </p:nvSpPr>
        <p:spPr>
          <a:xfrm>
            <a:off x="1537927" y="5315581"/>
            <a:ext cx="198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Circuit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3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119"/>
          </a:xfrm>
        </p:spPr>
        <p:txBody>
          <a:bodyPr/>
          <a:lstStyle/>
          <a:p>
            <a:r>
              <a:rPr lang="en-GB" dirty="0" smtClean="0"/>
              <a:t> Circuit Diagram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88179"/>
            <a:ext cx="4183062" cy="2587272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151" y="2474445"/>
            <a:ext cx="4184650" cy="1920822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940487" y="5065933"/>
            <a:ext cx="1983978" cy="7961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 </a:t>
            </a:r>
            <a:r>
              <a:rPr lang="en-GB" sz="1800" dirty="0" smtClean="0">
                <a:solidFill>
                  <a:schemeClr val="tx1"/>
                </a:solidFill>
              </a:rPr>
              <a:t>Bluetooth Robot   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48851" y="5127851"/>
            <a:ext cx="1751967" cy="7961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 </a:t>
            </a:r>
            <a:r>
              <a:rPr lang="en-GB" sz="1800" dirty="0" smtClean="0">
                <a:solidFill>
                  <a:schemeClr val="tx1"/>
                </a:solidFill>
              </a:rPr>
              <a:t>Servo Hand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 Diagram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4975668" y="1309427"/>
            <a:ext cx="1786094" cy="1241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Bluetooth</a:t>
            </a:r>
            <a:endParaRPr lang="en-GB" dirty="0"/>
          </a:p>
        </p:txBody>
      </p:sp>
      <p:sp>
        <p:nvSpPr>
          <p:cNvPr id="12" name="Notched Right Arrow 11"/>
          <p:cNvSpPr/>
          <p:nvPr/>
        </p:nvSpPr>
        <p:spPr>
          <a:xfrm rot="823197">
            <a:off x="6824584" y="1840906"/>
            <a:ext cx="818865" cy="58685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701361" y="2278418"/>
            <a:ext cx="1555845" cy="1241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Arduino</a:t>
            </a:r>
            <a:endParaRPr lang="en-GB" dirty="0"/>
          </a:p>
        </p:txBody>
      </p:sp>
      <p:sp>
        <p:nvSpPr>
          <p:cNvPr id="14" name="Notched Right Arrow 13"/>
          <p:cNvSpPr/>
          <p:nvPr/>
        </p:nvSpPr>
        <p:spPr>
          <a:xfrm rot="5400000">
            <a:off x="8363277" y="3832723"/>
            <a:ext cx="818865" cy="58685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510292" y="4731936"/>
            <a:ext cx="1555845" cy="1241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Motor</a:t>
            </a:r>
          </a:p>
          <a:p>
            <a:pPr algn="ctr"/>
            <a:r>
              <a:rPr lang="en-GB" dirty="0" smtClean="0"/>
              <a:t>driver</a:t>
            </a:r>
            <a:endParaRPr lang="en-GB" dirty="0"/>
          </a:p>
        </p:txBody>
      </p:sp>
      <p:sp>
        <p:nvSpPr>
          <p:cNvPr id="16" name="Notched Right Arrow 15"/>
          <p:cNvSpPr/>
          <p:nvPr/>
        </p:nvSpPr>
        <p:spPr>
          <a:xfrm rot="9933738">
            <a:off x="6821992" y="5876807"/>
            <a:ext cx="818865" cy="58685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975668" y="5549261"/>
            <a:ext cx="1555845" cy="1241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Servo</a:t>
            </a:r>
          </a:p>
          <a:p>
            <a:pPr algn="ctr"/>
            <a:r>
              <a:rPr lang="en-GB" dirty="0" smtClean="0"/>
              <a:t>Motor</a:t>
            </a:r>
            <a:endParaRPr lang="en-GB" dirty="0"/>
          </a:p>
        </p:txBody>
      </p:sp>
      <p:sp>
        <p:nvSpPr>
          <p:cNvPr id="18" name="Notched Right Arrow 17"/>
          <p:cNvSpPr/>
          <p:nvPr/>
        </p:nvSpPr>
        <p:spPr>
          <a:xfrm rot="12808530">
            <a:off x="3832622" y="5773567"/>
            <a:ext cx="818865" cy="58685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2686209" y="4535583"/>
            <a:ext cx="1555845" cy="1241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Battery</a:t>
            </a:r>
          </a:p>
        </p:txBody>
      </p:sp>
      <p:sp>
        <p:nvSpPr>
          <p:cNvPr id="20" name="Notched Right Arrow 19"/>
          <p:cNvSpPr/>
          <p:nvPr/>
        </p:nvSpPr>
        <p:spPr>
          <a:xfrm rot="16200000">
            <a:off x="2761272" y="3636370"/>
            <a:ext cx="818865" cy="58685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686209" y="2126753"/>
            <a:ext cx="1555845" cy="1241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GB" dirty="0" smtClean="0"/>
              <a:t>evice</a:t>
            </a:r>
            <a:endParaRPr lang="en-GB" dirty="0"/>
          </a:p>
        </p:txBody>
      </p:sp>
      <p:sp>
        <p:nvSpPr>
          <p:cNvPr id="22" name="Notched Right Arrow 21"/>
          <p:cNvSpPr/>
          <p:nvPr/>
        </p:nvSpPr>
        <p:spPr>
          <a:xfrm rot="20035512">
            <a:off x="4069500" y="1740863"/>
            <a:ext cx="818865" cy="58685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Flowchart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31" y="932289"/>
            <a:ext cx="4325624" cy="5318386"/>
          </a:xfrm>
        </p:spPr>
      </p:pic>
    </p:spTree>
    <p:extLst>
      <p:ext uri="{BB962C8B-B14F-4D97-AF65-F5344CB8AC3E}">
        <p14:creationId xmlns:p14="http://schemas.microsoft.com/office/powerpoint/2010/main" val="6407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Related Work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247" y="1599648"/>
            <a:ext cx="4881781" cy="27460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87" y="1599648"/>
            <a:ext cx="3783381" cy="2746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1" y="4952142"/>
            <a:ext cx="471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Land Mine Detection Technology of Abroad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3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710"/>
          </a:xfrm>
        </p:spPr>
        <p:txBody>
          <a:bodyPr>
            <a:normAutofit/>
          </a:bodyPr>
          <a:lstStyle/>
          <a:p>
            <a:r>
              <a:rPr lang="en-GB" dirty="0" smtClean="0"/>
              <a:t>Our Device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343665" y="2033516"/>
            <a:ext cx="53842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Android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 err="1" smtClean="0"/>
              <a:t>Arduino</a:t>
            </a:r>
            <a:r>
              <a:rPr lang="en-GB" sz="3200" dirty="0" smtClean="0"/>
              <a:t> 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Hardware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Bluetooth Control Robot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7440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Software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983"/>
            <a:ext cx="4184650" cy="2352716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82" y="2160090"/>
            <a:ext cx="4186237" cy="2353609"/>
          </a:xfrm>
        </p:spPr>
      </p:pic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89561" y="5027012"/>
            <a:ext cx="4185623" cy="576262"/>
          </a:xfrm>
        </p:spPr>
        <p:txBody>
          <a:bodyPr/>
          <a:lstStyle/>
          <a:p>
            <a:r>
              <a:rPr lang="en-GB" sz="1800" dirty="0" smtClean="0"/>
              <a:t>Bluetooth Robot IDE</a:t>
            </a:r>
            <a:endParaRPr lang="en-GB" sz="180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043282" y="5017108"/>
            <a:ext cx="2268205" cy="586166"/>
          </a:xfrm>
        </p:spPr>
        <p:txBody>
          <a:bodyPr/>
          <a:lstStyle/>
          <a:p>
            <a:r>
              <a:rPr lang="en-GB" sz="1800" dirty="0" smtClean="0"/>
              <a:t>Servo Hand IDE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221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710"/>
          </a:xfrm>
        </p:spPr>
        <p:txBody>
          <a:bodyPr>
            <a:normAutofit/>
          </a:bodyPr>
          <a:lstStyle/>
          <a:p>
            <a:r>
              <a:rPr lang="en-GB" dirty="0" smtClean="0"/>
              <a:t>Software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33182"/>
            <a:ext cx="4768123" cy="26820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1504" y="4885055"/>
            <a:ext cx="294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Controlling Software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704334" y="4871406"/>
            <a:ext cx="294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Monitoring Software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38" y="1805285"/>
            <a:ext cx="4156075" cy="2337792"/>
          </a:xfrm>
        </p:spPr>
      </p:pic>
    </p:spTree>
    <p:extLst>
      <p:ext uri="{BB962C8B-B14F-4D97-AF65-F5344CB8AC3E}">
        <p14:creationId xmlns:p14="http://schemas.microsoft.com/office/powerpoint/2010/main" val="14028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983"/>
            <a:ext cx="4184650" cy="2789766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121893"/>
            <a:ext cx="4184650" cy="2828856"/>
          </a:xfrm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89561" y="5465100"/>
            <a:ext cx="4185623" cy="576262"/>
          </a:xfrm>
        </p:spPr>
        <p:txBody>
          <a:bodyPr/>
          <a:lstStyle/>
          <a:p>
            <a:r>
              <a:rPr lang="en-GB" sz="1800" dirty="0" smtClean="0"/>
              <a:t>Original picture in 11</a:t>
            </a:r>
            <a:r>
              <a:rPr lang="en-GB" sz="1800" baseline="30000" dirty="0" smtClean="0"/>
              <a:t>th</a:t>
            </a:r>
            <a:r>
              <a:rPr lang="en-GB" sz="1800" dirty="0" smtClean="0"/>
              <a:t> semester</a:t>
            </a:r>
            <a:endParaRPr lang="en-GB" sz="1800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9010" y="5472106"/>
            <a:ext cx="4185618" cy="576262"/>
          </a:xfrm>
        </p:spPr>
        <p:txBody>
          <a:bodyPr/>
          <a:lstStyle/>
          <a:p>
            <a:r>
              <a:rPr lang="en-GB" sz="1800" dirty="0" smtClean="0"/>
              <a:t>Original picture in 12</a:t>
            </a:r>
            <a:r>
              <a:rPr lang="en-GB" sz="1800" baseline="30000" dirty="0" smtClean="0"/>
              <a:t>th</a:t>
            </a:r>
            <a:r>
              <a:rPr lang="en-GB" sz="1800" dirty="0" smtClean="0"/>
              <a:t> semester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1337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029" y="955343"/>
            <a:ext cx="10515600" cy="2142699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Presentation on</a:t>
            </a:r>
            <a:br>
              <a:rPr lang="en-GB" dirty="0" smtClean="0"/>
            </a:br>
            <a:r>
              <a:rPr lang="en-GB" dirty="0" smtClean="0">
                <a:solidFill>
                  <a:srgbClr val="FFC000"/>
                </a:solidFill>
              </a:rPr>
              <a:t>W</a:t>
            </a:r>
            <a:r>
              <a:rPr lang="en-GB" dirty="0" smtClean="0">
                <a:solidFill>
                  <a:srgbClr val="002060"/>
                </a:solidFill>
              </a:rPr>
              <a:t>irelessly </a:t>
            </a:r>
            <a:r>
              <a:rPr lang="en-GB" dirty="0" smtClean="0">
                <a:solidFill>
                  <a:srgbClr val="00B050"/>
                </a:solidFill>
              </a:rPr>
              <a:t>C</a:t>
            </a:r>
            <a:r>
              <a:rPr lang="en-GB" dirty="0" smtClean="0">
                <a:solidFill>
                  <a:srgbClr val="002060"/>
                </a:solidFill>
              </a:rPr>
              <a:t>ontrolled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GB" dirty="0" smtClean="0">
                <a:solidFill>
                  <a:srgbClr val="002060"/>
                </a:solidFill>
              </a:rPr>
              <a:t>ultipurpose </a:t>
            </a:r>
            <a:r>
              <a:rPr lang="en-GB" dirty="0" smtClean="0">
                <a:solidFill>
                  <a:srgbClr val="FF0000"/>
                </a:solidFill>
              </a:rPr>
              <a:t>R</a:t>
            </a:r>
            <a:r>
              <a:rPr lang="en-GB" dirty="0" smtClean="0">
                <a:solidFill>
                  <a:srgbClr val="002060"/>
                </a:solidFill>
              </a:rPr>
              <a:t>obot</a:t>
            </a:r>
            <a:br>
              <a:rPr lang="en-GB" dirty="0" smtClean="0">
                <a:solidFill>
                  <a:srgbClr val="002060"/>
                </a:solidFill>
              </a:rPr>
            </a:br>
            <a:r>
              <a:rPr lang="en-GB" dirty="0" smtClean="0">
                <a:solidFill>
                  <a:srgbClr val="002060"/>
                </a:solidFill>
              </a:rPr>
              <a:t>(</a:t>
            </a:r>
            <a:r>
              <a:rPr lang="en-GB" dirty="0" smtClean="0">
                <a:solidFill>
                  <a:srgbClr val="FFC000"/>
                </a:solidFill>
              </a:rPr>
              <a:t>W</a:t>
            </a:r>
            <a:r>
              <a:rPr lang="en-GB" dirty="0" smtClean="0">
                <a:solidFill>
                  <a:srgbClr val="00B050"/>
                </a:solidFill>
              </a:rPr>
              <a:t>C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GB" dirty="0">
                <a:solidFill>
                  <a:srgbClr val="FF0000"/>
                </a:solidFill>
              </a:rPr>
              <a:t>R</a:t>
            </a:r>
            <a:r>
              <a:rPr lang="en-GB" dirty="0" smtClean="0">
                <a:solidFill>
                  <a:srgbClr val="002060"/>
                </a:solidFill>
              </a:rPr>
              <a:t>)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1029" y="3480178"/>
            <a:ext cx="5327680" cy="245659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u="sng" dirty="0"/>
              <a:t>Submitted </a:t>
            </a:r>
            <a:r>
              <a:rPr lang="en-US" u="sng" dirty="0" smtClean="0"/>
              <a:t>by</a:t>
            </a:r>
          </a:p>
          <a:p>
            <a:pPr marL="0" indent="0">
              <a:buNone/>
            </a:pPr>
            <a:r>
              <a:rPr lang="en-US" sz="2000" b="1" dirty="0" err="1" smtClean="0"/>
              <a:t>Farhan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Masud</a:t>
            </a:r>
            <a:endParaRPr lang="en-GB" sz="2000" b="1" dirty="0"/>
          </a:p>
          <a:p>
            <a:pPr marL="0" indent="0">
              <a:buNone/>
            </a:pPr>
            <a:r>
              <a:rPr lang="en-US" dirty="0"/>
              <a:t>ID: 151311051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Department of Computer Science and Engineering</a:t>
            </a:r>
            <a:endParaRPr lang="en-GB" dirty="0"/>
          </a:p>
          <a:p>
            <a:pPr marL="0" indent="0">
              <a:buNone/>
            </a:pPr>
            <a:r>
              <a:rPr lang="en-US" dirty="0" err="1"/>
              <a:t>Varendra</a:t>
            </a:r>
            <a:r>
              <a:rPr lang="en-US" dirty="0"/>
              <a:t> University</a:t>
            </a:r>
            <a:endParaRPr lang="en-GB" dirty="0"/>
          </a:p>
          <a:p>
            <a:pPr marL="0" indent="0">
              <a:buNone/>
            </a:pPr>
            <a:r>
              <a:rPr lang="en-US" dirty="0" err="1"/>
              <a:t>Rajshahi</a:t>
            </a:r>
            <a:r>
              <a:rPr lang="en-US" dirty="0"/>
              <a:t>, </a:t>
            </a:r>
            <a:r>
              <a:rPr lang="en-US" dirty="0" smtClean="0"/>
              <a:t>Bangladesh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946065" y="3480178"/>
            <a:ext cx="4777361" cy="245659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u="sng" dirty="0"/>
              <a:t>Submitted to</a:t>
            </a:r>
            <a:endParaRPr lang="en-GB" dirty="0"/>
          </a:p>
          <a:p>
            <a:pPr marL="0" indent="0">
              <a:buNone/>
            </a:pPr>
            <a:r>
              <a:rPr lang="en-US" sz="2000" b="1" dirty="0" err="1"/>
              <a:t>Shayban</a:t>
            </a:r>
            <a:r>
              <a:rPr lang="en-US" sz="2000" b="1" dirty="0"/>
              <a:t> </a:t>
            </a:r>
            <a:r>
              <a:rPr lang="en-US" sz="2000" b="1" dirty="0" err="1" smtClean="0"/>
              <a:t>Nasif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Lecturer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Computer </a:t>
            </a:r>
            <a:r>
              <a:rPr lang="en-US" dirty="0"/>
              <a:t>Science and Engineering</a:t>
            </a:r>
            <a:endParaRPr lang="en-GB" dirty="0"/>
          </a:p>
          <a:p>
            <a:pPr marL="0" indent="0">
              <a:buNone/>
            </a:pPr>
            <a:r>
              <a:rPr lang="en-US" dirty="0" err="1"/>
              <a:t>Varendra</a:t>
            </a:r>
            <a:r>
              <a:rPr lang="en-US" dirty="0"/>
              <a:t> University</a:t>
            </a:r>
            <a:endParaRPr lang="en-GB" dirty="0"/>
          </a:p>
          <a:p>
            <a:pPr marL="0" indent="0">
              <a:buNone/>
            </a:pPr>
            <a:r>
              <a:rPr lang="en-US" dirty="0" err="1"/>
              <a:t>Rajshahi</a:t>
            </a:r>
            <a:r>
              <a:rPr lang="en-US" dirty="0"/>
              <a:t>, Bangladesh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3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Built our own apps</a:t>
            </a:r>
          </a:p>
          <a:p>
            <a:r>
              <a:rPr lang="en-GB" sz="3200" dirty="0" smtClean="0"/>
              <a:t>Detecting mine</a:t>
            </a:r>
          </a:p>
          <a:p>
            <a:r>
              <a:rPr lang="en-GB" sz="3200" dirty="0" smtClean="0"/>
              <a:t>Wi-Fi or GPS connection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8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Completion Planning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00769"/>
              </p:ext>
            </p:extLst>
          </p:nvPr>
        </p:nvGraphicFramePr>
        <p:xfrm>
          <a:off x="1554326" y="1552180"/>
          <a:ext cx="8340300" cy="4985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5075"/>
                <a:gridCol w="2085075"/>
                <a:gridCol w="2085075"/>
                <a:gridCol w="2085075"/>
              </a:tblGrid>
              <a:tr h="38796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Work/Semester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r>
                        <a:rPr lang="en-GB" baseline="30000" dirty="0" smtClean="0"/>
                        <a:t>th</a:t>
                      </a:r>
                      <a:r>
                        <a:rPr lang="en-GB" dirty="0" smtClean="0"/>
                        <a:t> Semester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11</a:t>
                      </a:r>
                      <a:r>
                        <a:rPr lang="en-GB" baseline="30000" dirty="0" smtClean="0"/>
                        <a:t>th</a:t>
                      </a:r>
                      <a:r>
                        <a:rPr lang="en-GB" dirty="0" smtClean="0"/>
                        <a:t> Semester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12</a:t>
                      </a:r>
                      <a:r>
                        <a:rPr lang="en-GB" baseline="30000" dirty="0" smtClean="0"/>
                        <a:t>th</a:t>
                      </a:r>
                      <a:r>
                        <a:rPr lang="en-GB" dirty="0" smtClean="0"/>
                        <a:t> Semester</a:t>
                      </a:r>
                      <a:endParaRPr lang="en-GB" dirty="0"/>
                    </a:p>
                  </a:txBody>
                  <a:tcPr/>
                </a:tc>
              </a:tr>
              <a:tr h="956629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Topics Selection</a:t>
                      </a:r>
                      <a:r>
                        <a:rPr lang="en-GB" baseline="0" dirty="0" smtClean="0"/>
                        <a:t> and Literature Review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</a:tr>
              <a:tr h="6696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Designing of the Project</a:t>
                      </a:r>
                      <a:endParaRPr lang="en-GB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6696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Software Simulation</a:t>
                      </a:r>
                      <a:endParaRPr lang="en-GB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8796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Data</a:t>
                      </a:r>
                      <a:r>
                        <a:rPr lang="en-GB" baseline="0" dirty="0" smtClean="0"/>
                        <a:t> Calibration</a:t>
                      </a:r>
                      <a:endParaRPr lang="en-GB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6696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Prototype Designing</a:t>
                      </a:r>
                      <a:endParaRPr lang="en-GB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24361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Troubleshooting</a:t>
                      </a:r>
                    </a:p>
                    <a:p>
                      <a:pPr algn="ctr"/>
                      <a:r>
                        <a:rPr lang="en-GB" baseline="0" dirty="0" smtClean="0"/>
                        <a:t>And </a:t>
                      </a:r>
                      <a:r>
                        <a:rPr lang="en-GB" dirty="0" smtClean="0"/>
                        <a:t>Final Hardware Implementation</a:t>
                      </a:r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540" y="2793242"/>
            <a:ext cx="8596668" cy="1320800"/>
          </a:xfrm>
        </p:spPr>
        <p:txBody>
          <a:bodyPr/>
          <a:lstStyle/>
          <a:p>
            <a:r>
              <a:rPr lang="en-GB" smtClean="0"/>
              <a:t>That’s all….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2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Outlines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737508"/>
            <a:ext cx="6596923" cy="4554110"/>
          </a:xfrm>
        </p:spPr>
        <p:txBody>
          <a:bodyPr>
            <a:noAutofit/>
          </a:bodyPr>
          <a:lstStyle/>
          <a:p>
            <a:r>
              <a:rPr lang="en-GB" sz="2800" dirty="0" smtClean="0"/>
              <a:t>Introduction</a:t>
            </a:r>
          </a:p>
          <a:p>
            <a:r>
              <a:rPr lang="en-GB" sz="2800" dirty="0" smtClean="0"/>
              <a:t>Features of the project</a:t>
            </a:r>
          </a:p>
          <a:p>
            <a:r>
              <a:rPr lang="en-GB" sz="2800" dirty="0" smtClean="0"/>
              <a:t>Used Technology</a:t>
            </a:r>
          </a:p>
          <a:p>
            <a:r>
              <a:rPr lang="en-GB" sz="2800" dirty="0" smtClean="0"/>
              <a:t>Block Diagram</a:t>
            </a:r>
          </a:p>
          <a:p>
            <a:r>
              <a:rPr lang="en-GB" sz="2800" dirty="0" smtClean="0"/>
              <a:t>Related Works</a:t>
            </a:r>
          </a:p>
          <a:p>
            <a:r>
              <a:rPr lang="en-GB" sz="2800" dirty="0" smtClean="0"/>
              <a:t>Our Device</a:t>
            </a:r>
          </a:p>
          <a:p>
            <a:r>
              <a:rPr lang="en-GB" sz="2800" dirty="0" smtClean="0"/>
              <a:t>Future Development</a:t>
            </a:r>
          </a:p>
          <a:p>
            <a:r>
              <a:rPr lang="en-GB" sz="2800" dirty="0" smtClean="0"/>
              <a:t>Project Completion Planning</a:t>
            </a:r>
          </a:p>
          <a:p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071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531191" cy="3880773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2400" dirty="0" smtClean="0"/>
              <a:t>Robot control systems are usually complex systems whose users must be well trained to use them.</a:t>
            </a:r>
          </a:p>
          <a:p>
            <a:pPr algn="just"/>
            <a:r>
              <a:rPr lang="en-GB" sz="2400" dirty="0"/>
              <a:t> </a:t>
            </a:r>
            <a:r>
              <a:rPr lang="en-GB" sz="2400" dirty="0" smtClean="0"/>
              <a:t>Also, control </a:t>
            </a:r>
            <a:r>
              <a:rPr lang="en-GB" sz="2400" dirty="0"/>
              <a:t>process is mainly carried out near the robot or by using wired connections</a:t>
            </a:r>
            <a:r>
              <a:rPr lang="en-GB" sz="2400" dirty="0" smtClean="0"/>
              <a:t>.</a:t>
            </a:r>
          </a:p>
          <a:p>
            <a:pPr algn="just"/>
            <a:r>
              <a:rPr lang="en-GB" sz="2400" dirty="0"/>
              <a:t> There is a need for a solution that can provide convenient and intuitive robot control with user’s location independence, easy adjustment and simultaneously monitoring of robot motion tasks</a:t>
            </a:r>
            <a:r>
              <a:rPr lang="en-GB" sz="2400" dirty="0" smtClean="0"/>
              <a:t>.</a:t>
            </a:r>
          </a:p>
          <a:p>
            <a:pPr algn="just"/>
            <a:r>
              <a:rPr lang="en-GB" sz="2400" dirty="0"/>
              <a:t> Android devices are powerful mobile devices with open architecture and </a:t>
            </a:r>
            <a:r>
              <a:rPr lang="en-GB" sz="2400"/>
              <a:t>permanently </a:t>
            </a:r>
            <a:r>
              <a:rPr lang="en-GB" sz="2400" smtClean="0"/>
              <a:t>Bluetooth </a:t>
            </a:r>
            <a:r>
              <a:rPr lang="en-GB" sz="2400"/>
              <a:t>connection that can be applied to resolving those issues</a:t>
            </a:r>
            <a:endParaRPr lang="en-GB" sz="2400" dirty="0" smtClean="0"/>
          </a:p>
          <a:p>
            <a:pPr algn="just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252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Wireless control using Bluetooth communication</a:t>
            </a:r>
          </a:p>
          <a:p>
            <a:r>
              <a:rPr lang="en-GB" sz="2800" dirty="0" smtClean="0"/>
              <a:t>Smart </a:t>
            </a:r>
            <a:r>
              <a:rPr lang="en-GB" sz="2800" dirty="0"/>
              <a:t>p</a:t>
            </a:r>
            <a:r>
              <a:rPr lang="en-GB" sz="2800" dirty="0" smtClean="0"/>
              <a:t>hone control </a:t>
            </a:r>
          </a:p>
          <a:p>
            <a:r>
              <a:rPr lang="en-GB" sz="2800" dirty="0" smtClean="0"/>
              <a:t>Robotic ARM controlling using servo motor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584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Used Technology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804147" cy="2245815"/>
          </a:xfrm>
        </p:spPr>
        <p:txBody>
          <a:bodyPr>
            <a:normAutofit fontScale="92500"/>
          </a:bodyPr>
          <a:lstStyle/>
          <a:p>
            <a:r>
              <a:rPr lang="en-GB" sz="2800" dirty="0" err="1" smtClean="0"/>
              <a:t>Arduino</a:t>
            </a:r>
            <a:r>
              <a:rPr lang="en-GB" sz="2800" dirty="0" smtClean="0"/>
              <a:t> Platform</a:t>
            </a:r>
          </a:p>
          <a:p>
            <a:r>
              <a:rPr lang="en-GB" sz="2800" dirty="0" smtClean="0"/>
              <a:t>Servo motor</a:t>
            </a:r>
          </a:p>
          <a:p>
            <a:r>
              <a:rPr lang="en-GB" sz="2800" dirty="0" smtClean="0"/>
              <a:t>Motor Driver</a:t>
            </a:r>
          </a:p>
          <a:p>
            <a:r>
              <a:rPr lang="en-GB" sz="2800" dirty="0" smtClean="0"/>
              <a:t>Wireless Communication Technology(Bluetooth/Wi-Fi/GPS)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1671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Arduino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536" y="2464558"/>
            <a:ext cx="3650002" cy="2682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4267" y="5681568"/>
            <a:ext cx="14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Arduino</a:t>
            </a:r>
            <a:r>
              <a:rPr lang="en-GB" dirty="0" smtClean="0"/>
              <a:t> IDE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768965" y="5681568"/>
            <a:ext cx="171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Arduino</a:t>
            </a:r>
            <a:r>
              <a:rPr lang="en-GB" dirty="0" smtClean="0"/>
              <a:t> Board</a:t>
            </a:r>
            <a:endParaRPr lang="en-GB" dirty="0"/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51" y="1875664"/>
            <a:ext cx="4332209" cy="327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Servo Motor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31" y="2085702"/>
            <a:ext cx="3257550" cy="2857500"/>
          </a:xfrm>
        </p:spPr>
      </p:pic>
      <p:sp>
        <p:nvSpPr>
          <p:cNvPr id="9" name="TextBox 8"/>
          <p:cNvSpPr txBox="1"/>
          <p:nvPr/>
        </p:nvSpPr>
        <p:spPr>
          <a:xfrm>
            <a:off x="8113448" y="5079098"/>
            <a:ext cx="171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Servo Motor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040619" y="5079098"/>
            <a:ext cx="171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Servo hand IDE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45" y="2338540"/>
            <a:ext cx="4183062" cy="2351824"/>
          </a:xfrm>
        </p:spPr>
      </p:pic>
    </p:spTree>
    <p:extLst>
      <p:ext uri="{BB962C8B-B14F-4D97-AF65-F5344CB8AC3E}">
        <p14:creationId xmlns:p14="http://schemas.microsoft.com/office/powerpoint/2010/main" val="40455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Motor Driver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09" y="1922857"/>
            <a:ext cx="3258994" cy="3305175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16409" y="5181834"/>
            <a:ext cx="4185618" cy="576262"/>
          </a:xfrm>
        </p:spPr>
        <p:txBody>
          <a:bodyPr/>
          <a:lstStyle/>
          <a:p>
            <a:r>
              <a:rPr lang="en-GB" sz="1800" dirty="0" smtClean="0"/>
              <a:t>Motor Driver(L293D)</a:t>
            </a:r>
            <a:endParaRPr lang="en-GB" sz="1800" dirty="0"/>
          </a:p>
        </p:txBody>
      </p:sp>
      <p:pic>
        <p:nvPicPr>
          <p:cNvPr id="1026" name="Picture 2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1" y="2160983"/>
            <a:ext cx="4926013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3"/>
          <p:cNvSpPr>
            <a:spLocks noGrp="1"/>
          </p:cNvSpPr>
          <p:nvPr>
            <p:ph type="body" idx="1"/>
          </p:nvPr>
        </p:nvSpPr>
        <p:spPr>
          <a:xfrm>
            <a:off x="784925" y="5181834"/>
            <a:ext cx="4185623" cy="576262"/>
          </a:xfrm>
        </p:spPr>
        <p:txBody>
          <a:bodyPr/>
          <a:lstStyle/>
          <a:p>
            <a:r>
              <a:rPr lang="en-GB" sz="1800" dirty="0" smtClean="0"/>
              <a:t>Pin </a:t>
            </a:r>
            <a:r>
              <a:rPr lang="en-GB" sz="1800" dirty="0" err="1" smtClean="0"/>
              <a:t>config</a:t>
            </a:r>
            <a:r>
              <a:rPr lang="en-GB" sz="1800" dirty="0" smtClean="0"/>
              <a:t>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290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</TotalTime>
  <Words>319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Welcome to the Presentation</vt:lpstr>
      <vt:lpstr>Presentation on Wirelessly Controlled Multipurpose Robot (WCMR)</vt:lpstr>
      <vt:lpstr>Outlines</vt:lpstr>
      <vt:lpstr>Introduction </vt:lpstr>
      <vt:lpstr>Features</vt:lpstr>
      <vt:lpstr>Used Technology</vt:lpstr>
      <vt:lpstr>Arduino</vt:lpstr>
      <vt:lpstr> Servo Motor</vt:lpstr>
      <vt:lpstr> Motor Driver</vt:lpstr>
      <vt:lpstr>Wireless Communication Technology</vt:lpstr>
      <vt:lpstr> Bluetooth</vt:lpstr>
      <vt:lpstr> Circuit Diagram</vt:lpstr>
      <vt:lpstr>Block Diagram</vt:lpstr>
      <vt:lpstr> Flowchart</vt:lpstr>
      <vt:lpstr>Related Work</vt:lpstr>
      <vt:lpstr>Our Device</vt:lpstr>
      <vt:lpstr>Software</vt:lpstr>
      <vt:lpstr>Software</vt:lpstr>
      <vt:lpstr>Hardware</vt:lpstr>
      <vt:lpstr>Future Development</vt:lpstr>
      <vt:lpstr>Project Completion Planning</vt:lpstr>
      <vt:lpstr>That’s all….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37</cp:revision>
  <dcterms:created xsi:type="dcterms:W3CDTF">2018-09-06T04:30:49Z</dcterms:created>
  <dcterms:modified xsi:type="dcterms:W3CDTF">2019-01-13T10:03:38Z</dcterms:modified>
</cp:coreProperties>
</file>