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5CD6-0E8D-01B0-AEBA-13DB60F6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40A6-2BE3-85C1-A2EF-D5B96FE9F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BB36-FCF3-9485-6FFE-AE5F3F33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2D463-F9F9-0A2B-3AF9-4D4D1813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EC23-E41D-235B-C1A1-C1CF6E81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9703-8DC9-85C5-ADBC-E9B5EB2D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B18AB-7F56-310C-9D44-AE794E867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328F-A83C-BA2F-5CD9-C89B224C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E837-D00C-FD84-5D56-C63F271D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832D-5C34-E0E8-58B3-9257C423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4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6A674-1139-21E8-9D64-D51DDFA96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0BB7A-4379-8FDD-00E1-1608FD9F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23B8-4CA2-CEA0-FA29-7A300BF1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7209-F299-91FE-A414-8F18C0AD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B728-3964-DD7D-4791-F35333B0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A195-6E5C-8DBA-5E73-4442B788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7053-0C0E-1A57-3AC2-43A2A0B8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0F776-E456-0B61-95CE-0202D047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E36E-EC01-9D96-5DF5-488995B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6E67-92D4-13FF-4B5F-6D1EB69D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A78A-5363-C6E7-FF25-784BFA53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601B-59CF-AF37-7F76-4EBE5E09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A3E2-618B-B724-DFE7-879E78D3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BBF0-6589-FB98-9D12-517D776D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1457-0B00-3DC9-FC09-3AFCE46F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9B15-5096-0F35-E649-1483ECC3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B1A3-CCCA-FDA8-B17B-D943AE329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CFE0-4BDB-16C3-58E4-79BB3DEB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46609-53C7-46D4-D4EA-032EEFEB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1EF4-FE81-0C01-F934-D712E15D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0891-3F10-D9AA-BFAB-468FA815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D905-DFD4-CBBB-4129-610B4834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43F2-04A3-774B-4CA3-7A4C93E81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2D36D-E3AA-8705-8984-B42A0968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D7A51-E18D-B1A9-F706-187B272A0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0D4EA-DD0B-4A74-DE5B-02C8421FF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64391-8756-0F1A-E7F4-4E5F11E1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F2B1E-633C-7ED5-3A37-6871413D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29C88-DBDF-BB8A-A534-A2982D28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B2A2-520F-78C1-6EC2-C338FB5B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C7D0E-9D80-43AD-9F53-2A6E5461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8AF2-97A9-2EC4-5AA6-2FF31CA3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9BBFD-E925-20E7-EDB9-6A2C1F5A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0B388-81AD-4BC9-B420-8B6FB251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5E758-9C34-4257-94C2-FF53ED52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5590-EDD7-7390-27F0-9627E4B7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1677-344B-39AC-E7A9-7F961AE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6535-3249-A99B-4DCA-2CD55B50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80DE3-FEAB-B32E-89DB-D37A9A740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4CFB0-AC60-9D4F-EF2F-8606CB94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3F1B-F905-9F47-7158-1555D93A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F497E-B0CB-D800-6885-B84693FD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0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630-738D-F2F3-5CAB-3F1A1975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1B1C2-13E8-EB29-F661-0F0456B9B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3893-A7C9-9DA1-224A-DABF61DB8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CC1F9-C40C-5BA2-0061-2EF11E31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960D-6836-CF8B-1FCF-53DD368F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943B-0F53-AF01-E7D8-CD1DECFD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27726-AEC4-90F8-35E4-8C18D905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9DA5F-5BE2-1532-EFE7-BB589BE93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3475-5DCB-5F33-C136-B629D5EBC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95F5C-6F6D-471B-84B3-8DAAB20FA3D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0A10-B6D6-9BB5-89D2-B6C973B2B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4058-65CB-C2AC-1467-27402867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A7408-98E1-4E93-8E01-67F52D3D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534F30-D0AE-4F11-6F59-E43840ED7E24}"/>
              </a:ext>
            </a:extLst>
          </p:cNvPr>
          <p:cNvSpPr/>
          <p:nvPr/>
        </p:nvSpPr>
        <p:spPr>
          <a:xfrm>
            <a:off x="190501" y="118835"/>
            <a:ext cx="7124699" cy="84365"/>
          </a:xfrm>
          <a:prstGeom prst="rect">
            <a:avLst/>
          </a:prstGeom>
          <a:gradFill flip="none" rotWithShape="1">
            <a:gsLst>
              <a:gs pos="30000">
                <a:schemeClr val="accent4">
                  <a:lumMod val="5000"/>
                  <a:lumOff val="95000"/>
                </a:schemeClr>
              </a:gs>
              <a:gs pos="49000">
                <a:schemeClr val="accent4">
                  <a:lumMod val="45000"/>
                  <a:lumOff val="55000"/>
                </a:schemeClr>
              </a:gs>
              <a:gs pos="6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7200000" scaled="0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C95D1022-37DE-3ADC-E95D-A8B799D3AD82}"/>
              </a:ext>
            </a:extLst>
          </p:cNvPr>
          <p:cNvSpPr/>
          <p:nvPr/>
        </p:nvSpPr>
        <p:spPr>
          <a:xfrm rot="16200000">
            <a:off x="204109" y="111577"/>
            <a:ext cx="544286" cy="571503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435074AC-7C26-63EC-40EE-0166EDE72177}"/>
              </a:ext>
            </a:extLst>
          </p:cNvPr>
          <p:cNvSpPr/>
          <p:nvPr/>
        </p:nvSpPr>
        <p:spPr>
          <a:xfrm rot="16200000">
            <a:off x="356509" y="263977"/>
            <a:ext cx="544286" cy="571503"/>
          </a:xfrm>
          <a:prstGeom prst="teardrop">
            <a:avLst/>
          </a:prstGeom>
          <a:solidFill>
            <a:schemeClr val="accent3">
              <a:lumMod val="40000"/>
              <a:lumOff val="60000"/>
              <a:alpha val="7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EFF91C4D-7B09-0D32-4E38-8D5269A6F019}"/>
              </a:ext>
            </a:extLst>
          </p:cNvPr>
          <p:cNvSpPr/>
          <p:nvPr/>
        </p:nvSpPr>
        <p:spPr>
          <a:xfrm rot="16200000">
            <a:off x="508909" y="416377"/>
            <a:ext cx="544286" cy="571503"/>
          </a:xfrm>
          <a:prstGeom prst="teardrop">
            <a:avLst/>
          </a:prstGeom>
          <a:solidFill>
            <a:srgbClr val="FFFF00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AE879F5-486B-FE78-4CB4-3B446EAC3824}"/>
              </a:ext>
            </a:extLst>
          </p:cNvPr>
          <p:cNvSpPr/>
          <p:nvPr/>
        </p:nvSpPr>
        <p:spPr>
          <a:xfrm rot="5400000">
            <a:off x="11514367" y="6196693"/>
            <a:ext cx="544286" cy="571503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E212DA8F-CD58-D2AB-81E3-8DBEE77867D1}"/>
              </a:ext>
            </a:extLst>
          </p:cNvPr>
          <p:cNvSpPr/>
          <p:nvPr/>
        </p:nvSpPr>
        <p:spPr>
          <a:xfrm rot="5400000">
            <a:off x="11405509" y="6076949"/>
            <a:ext cx="544286" cy="571503"/>
          </a:xfrm>
          <a:prstGeom prst="teardrop">
            <a:avLst/>
          </a:prstGeom>
          <a:solidFill>
            <a:schemeClr val="accent3">
              <a:lumMod val="40000"/>
              <a:lumOff val="60000"/>
              <a:alpha val="7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1E05F72D-E4FC-F484-AC61-8504717C7056}"/>
              </a:ext>
            </a:extLst>
          </p:cNvPr>
          <p:cNvSpPr/>
          <p:nvPr/>
        </p:nvSpPr>
        <p:spPr>
          <a:xfrm rot="5400000">
            <a:off x="11261273" y="5919109"/>
            <a:ext cx="544286" cy="571503"/>
          </a:xfrm>
          <a:prstGeom prst="teardrop">
            <a:avLst/>
          </a:prstGeom>
          <a:solidFill>
            <a:srgbClr val="FFFF00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173CE-8415-CE6F-0C3B-497DB090A946}"/>
              </a:ext>
            </a:extLst>
          </p:cNvPr>
          <p:cNvSpPr/>
          <p:nvPr/>
        </p:nvSpPr>
        <p:spPr>
          <a:xfrm rot="10800000">
            <a:off x="2035628" y="4200977"/>
            <a:ext cx="5851074" cy="84366"/>
          </a:xfrm>
          <a:prstGeom prst="rect">
            <a:avLst/>
          </a:prstGeom>
          <a:gradFill flip="none" rotWithShape="1">
            <a:gsLst>
              <a:gs pos="30000">
                <a:schemeClr val="accent4">
                  <a:lumMod val="5000"/>
                  <a:lumOff val="95000"/>
                </a:schemeClr>
              </a:gs>
              <a:gs pos="49000">
                <a:schemeClr val="accent4">
                  <a:lumMod val="45000"/>
                  <a:lumOff val="55000"/>
                </a:schemeClr>
              </a:gs>
              <a:gs pos="6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7200000" scaled="0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Manuel Rincon Vargas</dc:creator>
  <cp:lastModifiedBy>francisco Manuel Rincon Vargas</cp:lastModifiedBy>
  <cp:revision>1</cp:revision>
  <dcterms:created xsi:type="dcterms:W3CDTF">2024-09-05T18:03:38Z</dcterms:created>
  <dcterms:modified xsi:type="dcterms:W3CDTF">2024-09-06T00:51:44Z</dcterms:modified>
</cp:coreProperties>
</file>