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A9D2"/>
    <a:srgbClr val="4BA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1DC8B0-75C4-A64D-AFCA-EA39B7A262C8}" type="doc">
      <dgm:prSet loTypeId="urn:microsoft.com/office/officeart/2005/8/layout/hProcess9" loCatId="" qsTypeId="urn:microsoft.com/office/officeart/2005/8/quickstyle/3D1" qsCatId="3D" csTypeId="urn:microsoft.com/office/officeart/2005/8/colors/colorful4" csCatId="colorful" phldr="1"/>
      <dgm:spPr/>
    </dgm:pt>
    <dgm:pt modelId="{5C137356-2AC1-294D-BE5B-84450B1F0E08}">
      <dgm:prSet phldrT="[Text]" custT="1"/>
      <dgm:spPr/>
      <dgm:t>
        <a:bodyPr/>
        <a:lstStyle/>
        <a:p>
          <a:r>
            <a:rPr lang="en-US" sz="1500" dirty="0" smtClean="0">
              <a:latin typeface="Comic Sans MS"/>
              <a:cs typeface="Comic Sans MS"/>
            </a:rPr>
            <a:t>Read the “Tweet”</a:t>
          </a:r>
          <a:endParaRPr lang="en-US" sz="1500" dirty="0">
            <a:latin typeface="Comic Sans MS"/>
            <a:cs typeface="Comic Sans MS"/>
          </a:endParaRPr>
        </a:p>
      </dgm:t>
    </dgm:pt>
    <dgm:pt modelId="{93A12714-C5D4-3C42-81A1-E875B1E28289}" type="parTrans" cxnId="{C1264782-AA74-6447-BD70-1AFFAEFE0AEF}">
      <dgm:prSet/>
      <dgm:spPr/>
      <dgm:t>
        <a:bodyPr/>
        <a:lstStyle/>
        <a:p>
          <a:endParaRPr lang="en-US"/>
        </a:p>
      </dgm:t>
    </dgm:pt>
    <dgm:pt modelId="{FA09EE8E-731F-DA48-8B31-BA1F77758BBE}" type="sibTrans" cxnId="{C1264782-AA74-6447-BD70-1AFFAEFE0AEF}">
      <dgm:prSet/>
      <dgm:spPr/>
      <dgm:t>
        <a:bodyPr/>
        <a:lstStyle/>
        <a:p>
          <a:endParaRPr lang="en-US"/>
        </a:p>
      </dgm:t>
    </dgm:pt>
    <dgm:pt modelId="{DE46345B-DD4F-7246-9F9E-C71810EE52C5}">
      <dgm:prSet phldrT="[Text]" custT="1"/>
      <dgm:spPr/>
      <dgm:t>
        <a:bodyPr/>
        <a:lstStyle/>
        <a:p>
          <a:r>
            <a:rPr lang="en-US" sz="1500" dirty="0" smtClean="0">
              <a:latin typeface="Comic Sans MS"/>
              <a:cs typeface="Comic Sans MS"/>
            </a:rPr>
            <a:t>Remove common words from tweet</a:t>
          </a:r>
          <a:endParaRPr lang="en-US" sz="1500" dirty="0">
            <a:latin typeface="Comic Sans MS"/>
            <a:cs typeface="Comic Sans MS"/>
          </a:endParaRPr>
        </a:p>
      </dgm:t>
    </dgm:pt>
    <dgm:pt modelId="{50E2D959-EA17-4847-BAD0-C1FAAB6E7D2B}" type="parTrans" cxnId="{AA05FEBB-2F13-0344-BB9A-03A55ED43AF9}">
      <dgm:prSet/>
      <dgm:spPr/>
      <dgm:t>
        <a:bodyPr/>
        <a:lstStyle/>
        <a:p>
          <a:endParaRPr lang="en-US"/>
        </a:p>
      </dgm:t>
    </dgm:pt>
    <dgm:pt modelId="{FC05ABE7-44BA-894F-82E7-34CDE6DDDCA7}" type="sibTrans" cxnId="{AA05FEBB-2F13-0344-BB9A-03A55ED43AF9}">
      <dgm:prSet/>
      <dgm:spPr/>
      <dgm:t>
        <a:bodyPr/>
        <a:lstStyle/>
        <a:p>
          <a:endParaRPr lang="en-US"/>
        </a:p>
      </dgm:t>
    </dgm:pt>
    <dgm:pt modelId="{111A7FC2-AFF2-5C42-8A5A-0D823A8A14F8}">
      <dgm:prSet phldrT="[Text]" custT="1"/>
      <dgm:spPr/>
      <dgm:t>
        <a:bodyPr/>
        <a:lstStyle/>
        <a:p>
          <a:r>
            <a:rPr lang="en-US" sz="1500" dirty="0" smtClean="0">
              <a:latin typeface="Comic Sans MS"/>
              <a:cs typeface="Comic Sans MS"/>
            </a:rPr>
            <a:t>Search for a song matching the tweet</a:t>
          </a:r>
          <a:endParaRPr lang="en-US" sz="1500" dirty="0">
            <a:latin typeface="Comic Sans MS"/>
            <a:cs typeface="Comic Sans MS"/>
          </a:endParaRPr>
        </a:p>
      </dgm:t>
    </dgm:pt>
    <dgm:pt modelId="{F41B52D6-7E99-1548-B764-A0B01B80995E}" type="parTrans" cxnId="{98D57DF1-8043-2541-83DD-15FD517D5394}">
      <dgm:prSet/>
      <dgm:spPr/>
      <dgm:t>
        <a:bodyPr/>
        <a:lstStyle/>
        <a:p>
          <a:endParaRPr lang="en-US"/>
        </a:p>
      </dgm:t>
    </dgm:pt>
    <dgm:pt modelId="{06A91379-8C5E-934E-95C9-541ECD5A53E2}" type="sibTrans" cxnId="{98D57DF1-8043-2541-83DD-15FD517D5394}">
      <dgm:prSet/>
      <dgm:spPr/>
      <dgm:t>
        <a:bodyPr/>
        <a:lstStyle/>
        <a:p>
          <a:endParaRPr lang="en-US"/>
        </a:p>
      </dgm:t>
    </dgm:pt>
    <dgm:pt modelId="{C7A629CC-8CDC-AC48-8B5A-8EC9EEBEC25C}">
      <dgm:prSet phldrT="[Text]" custT="1"/>
      <dgm:spPr/>
      <dgm:t>
        <a:bodyPr/>
        <a:lstStyle/>
        <a:p>
          <a:r>
            <a:rPr lang="en-US" sz="1500" dirty="0" smtClean="0">
              <a:latin typeface="Comic Sans MS"/>
              <a:cs typeface="Comic Sans MS"/>
            </a:rPr>
            <a:t>Tweet the song to the user</a:t>
          </a:r>
          <a:endParaRPr lang="en-US" sz="1500" dirty="0">
            <a:latin typeface="Comic Sans MS"/>
            <a:cs typeface="Comic Sans MS"/>
          </a:endParaRPr>
        </a:p>
      </dgm:t>
    </dgm:pt>
    <dgm:pt modelId="{980A4D60-94A2-3747-B218-AFF86B7B8855}" type="parTrans" cxnId="{3D9153A1-56AD-6440-ABFD-D281E6A9B147}">
      <dgm:prSet/>
      <dgm:spPr/>
      <dgm:t>
        <a:bodyPr/>
        <a:lstStyle/>
        <a:p>
          <a:endParaRPr lang="en-US"/>
        </a:p>
      </dgm:t>
    </dgm:pt>
    <dgm:pt modelId="{9DE3DE9D-6885-E34D-9D22-44394A635446}" type="sibTrans" cxnId="{3D9153A1-56AD-6440-ABFD-D281E6A9B147}">
      <dgm:prSet/>
      <dgm:spPr/>
      <dgm:t>
        <a:bodyPr/>
        <a:lstStyle/>
        <a:p>
          <a:endParaRPr lang="en-US"/>
        </a:p>
      </dgm:t>
    </dgm:pt>
    <dgm:pt modelId="{290B6AEB-7C43-634B-978D-8C06F20C8CA6}" type="pres">
      <dgm:prSet presAssocID="{4B1DC8B0-75C4-A64D-AFCA-EA39B7A262C8}" presName="CompostProcess" presStyleCnt="0">
        <dgm:presLayoutVars>
          <dgm:dir/>
          <dgm:resizeHandles val="exact"/>
        </dgm:presLayoutVars>
      </dgm:prSet>
      <dgm:spPr/>
    </dgm:pt>
    <dgm:pt modelId="{D45DFFA3-E4BD-1C4B-B112-C1EF8D01140D}" type="pres">
      <dgm:prSet presAssocID="{4B1DC8B0-75C4-A64D-AFCA-EA39B7A262C8}" presName="arrow" presStyleLbl="bgShp" presStyleIdx="0" presStyleCnt="1" custScaleX="117101" custLinFactNeighborX="-273"/>
      <dgm:spPr/>
    </dgm:pt>
    <dgm:pt modelId="{05E096FA-5903-5440-8D66-2E9B48E31E70}" type="pres">
      <dgm:prSet presAssocID="{4B1DC8B0-75C4-A64D-AFCA-EA39B7A262C8}" presName="linearProcess" presStyleCnt="0"/>
      <dgm:spPr/>
    </dgm:pt>
    <dgm:pt modelId="{4A97A272-98B1-1542-B62D-5E2DCA596A98}" type="pres">
      <dgm:prSet presAssocID="{5C137356-2AC1-294D-BE5B-84450B1F0E08}" presName="textNode" presStyleLbl="node1" presStyleIdx="0" presStyleCnt="4" custScaleX="42512" custScaleY="82425" custLinFactNeighborX="-278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4AEBD5-BF01-C34B-AF42-B41057697D07}" type="pres">
      <dgm:prSet presAssocID="{FA09EE8E-731F-DA48-8B31-BA1F77758BBE}" presName="sibTrans" presStyleCnt="0"/>
      <dgm:spPr/>
    </dgm:pt>
    <dgm:pt modelId="{E2ECD034-416F-6B43-BAD6-28AEB2B3D1B0}" type="pres">
      <dgm:prSet presAssocID="{DE46345B-DD4F-7246-9F9E-C71810EE52C5}" presName="textNode" presStyleLbl="node1" presStyleIdx="1" presStyleCnt="4" custScaleX="42512" custScaleY="82425" custLinFactNeighborX="-83646">
        <dgm:presLayoutVars>
          <dgm:bulletEnabled val="1"/>
        </dgm:presLayoutVars>
      </dgm:prSet>
      <dgm:spPr/>
    </dgm:pt>
    <dgm:pt modelId="{B7D17F67-602B-2B40-8369-1C17C14D5BC1}" type="pres">
      <dgm:prSet presAssocID="{FC05ABE7-44BA-894F-82E7-34CDE6DDDCA7}" presName="sibTrans" presStyleCnt="0"/>
      <dgm:spPr/>
    </dgm:pt>
    <dgm:pt modelId="{7F01C2DA-D324-8541-A557-8145CF43C015}" type="pres">
      <dgm:prSet presAssocID="{111A7FC2-AFF2-5C42-8A5A-0D823A8A14F8}" presName="textNode" presStyleLbl="node1" presStyleIdx="2" presStyleCnt="4" custScaleX="42512" custScaleY="82425" custLinFactX="-2196" custLinFactNeighborX="-100000">
        <dgm:presLayoutVars>
          <dgm:bulletEnabled val="1"/>
        </dgm:presLayoutVars>
      </dgm:prSet>
      <dgm:spPr/>
    </dgm:pt>
    <dgm:pt modelId="{2F5143D1-3AF5-F745-9921-BD411A8A9B54}" type="pres">
      <dgm:prSet presAssocID="{06A91379-8C5E-934E-95C9-541ECD5A53E2}" presName="sibTrans" presStyleCnt="0"/>
      <dgm:spPr/>
    </dgm:pt>
    <dgm:pt modelId="{0982DD03-B871-EF46-8834-83B0539F73E6}" type="pres">
      <dgm:prSet presAssocID="{C7A629CC-8CDC-AC48-8B5A-8EC9EEBEC25C}" presName="textNode" presStyleLbl="node1" presStyleIdx="3" presStyleCnt="4" custScaleX="42512" custScaleY="82425" custLinFactX="-6606" custLinFactNeighborX="-100000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BC3C68-AA15-9949-B29C-3C819A29CDFD}" type="presOf" srcId="{4B1DC8B0-75C4-A64D-AFCA-EA39B7A262C8}" destId="{290B6AEB-7C43-634B-978D-8C06F20C8CA6}" srcOrd="0" destOrd="0" presId="urn:microsoft.com/office/officeart/2005/8/layout/hProcess9"/>
    <dgm:cxn modelId="{3D9153A1-56AD-6440-ABFD-D281E6A9B147}" srcId="{4B1DC8B0-75C4-A64D-AFCA-EA39B7A262C8}" destId="{C7A629CC-8CDC-AC48-8B5A-8EC9EEBEC25C}" srcOrd="3" destOrd="0" parTransId="{980A4D60-94A2-3747-B218-AFF86B7B8855}" sibTransId="{9DE3DE9D-6885-E34D-9D22-44394A635446}"/>
    <dgm:cxn modelId="{2A27741D-5522-C944-82CD-069292105ED3}" type="presOf" srcId="{5C137356-2AC1-294D-BE5B-84450B1F0E08}" destId="{4A97A272-98B1-1542-B62D-5E2DCA596A98}" srcOrd="0" destOrd="0" presId="urn:microsoft.com/office/officeart/2005/8/layout/hProcess9"/>
    <dgm:cxn modelId="{F20ABE84-E1C8-9F4D-BF76-1E24BE0F10CD}" type="presOf" srcId="{DE46345B-DD4F-7246-9F9E-C71810EE52C5}" destId="{E2ECD034-416F-6B43-BAD6-28AEB2B3D1B0}" srcOrd="0" destOrd="0" presId="urn:microsoft.com/office/officeart/2005/8/layout/hProcess9"/>
    <dgm:cxn modelId="{AD81813F-9DF5-DF42-835C-693BCC4DC2F8}" type="presOf" srcId="{111A7FC2-AFF2-5C42-8A5A-0D823A8A14F8}" destId="{7F01C2DA-D324-8541-A557-8145CF43C015}" srcOrd="0" destOrd="0" presId="urn:microsoft.com/office/officeart/2005/8/layout/hProcess9"/>
    <dgm:cxn modelId="{98D57DF1-8043-2541-83DD-15FD517D5394}" srcId="{4B1DC8B0-75C4-A64D-AFCA-EA39B7A262C8}" destId="{111A7FC2-AFF2-5C42-8A5A-0D823A8A14F8}" srcOrd="2" destOrd="0" parTransId="{F41B52D6-7E99-1548-B764-A0B01B80995E}" sibTransId="{06A91379-8C5E-934E-95C9-541ECD5A53E2}"/>
    <dgm:cxn modelId="{C1264782-AA74-6447-BD70-1AFFAEFE0AEF}" srcId="{4B1DC8B0-75C4-A64D-AFCA-EA39B7A262C8}" destId="{5C137356-2AC1-294D-BE5B-84450B1F0E08}" srcOrd="0" destOrd="0" parTransId="{93A12714-C5D4-3C42-81A1-E875B1E28289}" sibTransId="{FA09EE8E-731F-DA48-8B31-BA1F77758BBE}"/>
    <dgm:cxn modelId="{AA05FEBB-2F13-0344-BB9A-03A55ED43AF9}" srcId="{4B1DC8B0-75C4-A64D-AFCA-EA39B7A262C8}" destId="{DE46345B-DD4F-7246-9F9E-C71810EE52C5}" srcOrd="1" destOrd="0" parTransId="{50E2D959-EA17-4847-BAD0-C1FAAB6E7D2B}" sibTransId="{FC05ABE7-44BA-894F-82E7-34CDE6DDDCA7}"/>
    <dgm:cxn modelId="{51EDB567-3496-784F-ABE4-1074DD847265}" type="presOf" srcId="{C7A629CC-8CDC-AC48-8B5A-8EC9EEBEC25C}" destId="{0982DD03-B871-EF46-8834-83B0539F73E6}" srcOrd="0" destOrd="0" presId="urn:microsoft.com/office/officeart/2005/8/layout/hProcess9"/>
    <dgm:cxn modelId="{8563BDAD-90F7-6944-827A-BBB162566187}" type="presParOf" srcId="{290B6AEB-7C43-634B-978D-8C06F20C8CA6}" destId="{D45DFFA3-E4BD-1C4B-B112-C1EF8D01140D}" srcOrd="0" destOrd="0" presId="urn:microsoft.com/office/officeart/2005/8/layout/hProcess9"/>
    <dgm:cxn modelId="{3E745ABD-069E-AA42-BAEC-B82CEB96D1B2}" type="presParOf" srcId="{290B6AEB-7C43-634B-978D-8C06F20C8CA6}" destId="{05E096FA-5903-5440-8D66-2E9B48E31E70}" srcOrd="1" destOrd="0" presId="urn:microsoft.com/office/officeart/2005/8/layout/hProcess9"/>
    <dgm:cxn modelId="{3E157D02-6F45-0C48-8206-C4D7ED69EC89}" type="presParOf" srcId="{05E096FA-5903-5440-8D66-2E9B48E31E70}" destId="{4A97A272-98B1-1542-B62D-5E2DCA596A98}" srcOrd="0" destOrd="0" presId="urn:microsoft.com/office/officeart/2005/8/layout/hProcess9"/>
    <dgm:cxn modelId="{6C7705DD-B7E3-734C-9052-94DD64826663}" type="presParOf" srcId="{05E096FA-5903-5440-8D66-2E9B48E31E70}" destId="{924AEBD5-BF01-C34B-AF42-B41057697D07}" srcOrd="1" destOrd="0" presId="urn:microsoft.com/office/officeart/2005/8/layout/hProcess9"/>
    <dgm:cxn modelId="{65035B42-8A99-B24B-A3E5-FAF567A748B2}" type="presParOf" srcId="{05E096FA-5903-5440-8D66-2E9B48E31E70}" destId="{E2ECD034-416F-6B43-BAD6-28AEB2B3D1B0}" srcOrd="2" destOrd="0" presId="urn:microsoft.com/office/officeart/2005/8/layout/hProcess9"/>
    <dgm:cxn modelId="{93CF8B7D-8544-6C4F-B8E2-967BCF2F0AFF}" type="presParOf" srcId="{05E096FA-5903-5440-8D66-2E9B48E31E70}" destId="{B7D17F67-602B-2B40-8369-1C17C14D5BC1}" srcOrd="3" destOrd="0" presId="urn:microsoft.com/office/officeart/2005/8/layout/hProcess9"/>
    <dgm:cxn modelId="{A76E60D9-629E-1348-8671-EB0D72A39671}" type="presParOf" srcId="{05E096FA-5903-5440-8D66-2E9B48E31E70}" destId="{7F01C2DA-D324-8541-A557-8145CF43C015}" srcOrd="4" destOrd="0" presId="urn:microsoft.com/office/officeart/2005/8/layout/hProcess9"/>
    <dgm:cxn modelId="{6CC8C640-5229-B447-B53D-DF8E54B09890}" type="presParOf" srcId="{05E096FA-5903-5440-8D66-2E9B48E31E70}" destId="{2F5143D1-3AF5-F745-9921-BD411A8A9B54}" srcOrd="5" destOrd="0" presId="urn:microsoft.com/office/officeart/2005/8/layout/hProcess9"/>
    <dgm:cxn modelId="{49604A9E-BC5A-1D41-B3BA-6B64ACF28BFC}" type="presParOf" srcId="{05E096FA-5903-5440-8D66-2E9B48E31E70}" destId="{0982DD03-B871-EF46-8834-83B0539F73E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DFFA3-E4BD-1C4B-B112-C1EF8D01140D}">
      <dsp:nvSpPr>
        <dsp:cNvPr id="0" name=""/>
        <dsp:cNvSpPr/>
      </dsp:nvSpPr>
      <dsp:spPr>
        <a:xfrm>
          <a:off x="1" y="0"/>
          <a:ext cx="5551493" cy="3711675"/>
        </a:xfrm>
        <a:prstGeom prst="rightArrow">
          <a:avLst/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A97A272-98B1-1542-B62D-5E2DCA596A98}">
      <dsp:nvSpPr>
        <dsp:cNvPr id="0" name=""/>
        <dsp:cNvSpPr/>
      </dsp:nvSpPr>
      <dsp:spPr>
        <a:xfrm>
          <a:off x="65089" y="1243967"/>
          <a:ext cx="1083596" cy="122373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Comic Sans MS"/>
              <a:cs typeface="Comic Sans MS"/>
            </a:rPr>
            <a:t>Read the “Tweet”</a:t>
          </a:r>
          <a:endParaRPr lang="en-US" sz="1500" kern="1200" dirty="0">
            <a:latin typeface="Comic Sans MS"/>
            <a:cs typeface="Comic Sans MS"/>
          </a:endParaRPr>
        </a:p>
      </dsp:txBody>
      <dsp:txXfrm>
        <a:off x="117986" y="1296864"/>
        <a:ext cx="977802" cy="1117945"/>
      </dsp:txXfrm>
    </dsp:sp>
    <dsp:sp modelId="{E2ECD034-416F-6B43-BAD6-28AEB2B3D1B0}">
      <dsp:nvSpPr>
        <dsp:cNvPr id="0" name=""/>
        <dsp:cNvSpPr/>
      </dsp:nvSpPr>
      <dsp:spPr>
        <a:xfrm>
          <a:off x="1272046" y="1243967"/>
          <a:ext cx="1123829" cy="1223739"/>
        </a:xfrm>
        <a:prstGeom prst="roundRect">
          <a:avLst/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Comic Sans MS"/>
              <a:cs typeface="Comic Sans MS"/>
            </a:rPr>
            <a:t>Remove common words from tweet</a:t>
          </a:r>
          <a:endParaRPr lang="en-US" sz="1500" kern="1200" dirty="0">
            <a:latin typeface="Comic Sans MS"/>
            <a:cs typeface="Comic Sans MS"/>
          </a:endParaRPr>
        </a:p>
      </dsp:txBody>
      <dsp:txXfrm>
        <a:off x="1326907" y="1298828"/>
        <a:ext cx="1014107" cy="1114017"/>
      </dsp:txXfrm>
    </dsp:sp>
    <dsp:sp modelId="{7F01C2DA-D324-8541-A557-8145CF43C015}">
      <dsp:nvSpPr>
        <dsp:cNvPr id="0" name=""/>
        <dsp:cNvSpPr/>
      </dsp:nvSpPr>
      <dsp:spPr>
        <a:xfrm>
          <a:off x="2571086" y="1243967"/>
          <a:ext cx="1123829" cy="1223739"/>
        </a:xfrm>
        <a:prstGeom prst="roundRect">
          <a:avLst/>
        </a:prstGeom>
        <a:gradFill rotWithShape="0">
          <a:gsLst>
            <a:gs pos="0">
              <a:schemeClr val="accent4">
                <a:hueOff val="-2976514"/>
                <a:satOff val="17933"/>
                <a:lumOff val="143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2976514"/>
                <a:satOff val="17933"/>
                <a:lumOff val="143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Comic Sans MS"/>
              <a:cs typeface="Comic Sans MS"/>
            </a:rPr>
            <a:t>Search for a song matching the tweet</a:t>
          </a:r>
          <a:endParaRPr lang="en-US" sz="1500" kern="1200" dirty="0">
            <a:latin typeface="Comic Sans MS"/>
            <a:cs typeface="Comic Sans MS"/>
          </a:endParaRPr>
        </a:p>
      </dsp:txBody>
      <dsp:txXfrm>
        <a:off x="2625947" y="1298828"/>
        <a:ext cx="1014107" cy="1114017"/>
      </dsp:txXfrm>
    </dsp:sp>
    <dsp:sp modelId="{0982DD03-B871-EF46-8834-83B0539F73E6}">
      <dsp:nvSpPr>
        <dsp:cNvPr id="0" name=""/>
        <dsp:cNvSpPr/>
      </dsp:nvSpPr>
      <dsp:spPr>
        <a:xfrm>
          <a:off x="3857204" y="1243967"/>
          <a:ext cx="1123829" cy="1223739"/>
        </a:xfrm>
        <a:prstGeom prst="roundRect">
          <a:avLst/>
        </a:prstGeom>
        <a:gradFill rotWithShape="0">
          <a:gsLst>
            <a:gs pos="0">
              <a:schemeClr val="accent4">
                <a:hueOff val="-4464771"/>
                <a:satOff val="26899"/>
                <a:lumOff val="215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4464771"/>
                <a:satOff val="26899"/>
                <a:lumOff val="215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Comic Sans MS"/>
              <a:cs typeface="Comic Sans MS"/>
            </a:rPr>
            <a:t>Tweet the song to the user</a:t>
          </a:r>
          <a:endParaRPr lang="en-US" sz="1500" kern="1200" dirty="0">
            <a:latin typeface="Comic Sans MS"/>
            <a:cs typeface="Comic Sans MS"/>
          </a:endParaRPr>
        </a:p>
      </dsp:txBody>
      <dsp:txXfrm>
        <a:off x="3912065" y="1298828"/>
        <a:ext cx="1014107" cy="1114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23B9-B6DD-C44E-A0D5-342FA8C347B5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DC34-D56F-9541-AB5E-612D070B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6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23B9-B6DD-C44E-A0D5-342FA8C347B5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DC34-D56F-9541-AB5E-612D070B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2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23B9-B6DD-C44E-A0D5-342FA8C347B5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DC34-D56F-9541-AB5E-612D070B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0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23B9-B6DD-C44E-A0D5-342FA8C347B5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DC34-D56F-9541-AB5E-612D070B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9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23B9-B6DD-C44E-A0D5-342FA8C347B5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DC34-D56F-9541-AB5E-612D070B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5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23B9-B6DD-C44E-A0D5-342FA8C347B5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DC34-D56F-9541-AB5E-612D070B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4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23B9-B6DD-C44E-A0D5-342FA8C347B5}" type="datetimeFigureOut">
              <a:rPr lang="en-US" smtClean="0"/>
              <a:t>9/11/16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DC34-D56F-9541-AB5E-612D070B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8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23B9-B6DD-C44E-A0D5-342FA8C347B5}" type="datetimeFigureOut">
              <a:rPr lang="en-US" smtClean="0"/>
              <a:t>9/11/16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DC34-D56F-9541-AB5E-612D070B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6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23B9-B6DD-C44E-A0D5-342FA8C347B5}" type="datetimeFigureOut">
              <a:rPr lang="en-US" smtClean="0"/>
              <a:t>9/11/16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DC34-D56F-9541-AB5E-612D070B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2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23B9-B6DD-C44E-A0D5-342FA8C347B5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DC34-D56F-9541-AB5E-612D070B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0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23B9-B6DD-C44E-A0D5-342FA8C347B5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DC34-D56F-9541-AB5E-612D070B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5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523B9-B6DD-C44E-A0D5-342FA8C347B5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4DC34-D56F-9541-AB5E-612D070B7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2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1.png"/><Relationship Id="rId8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88756" y="672244"/>
            <a:ext cx="8327144" cy="5474107"/>
            <a:chOff x="0" y="738604"/>
            <a:chExt cx="8988039" cy="5926068"/>
          </a:xfrm>
        </p:grpSpPr>
        <p:pic>
          <p:nvPicPr>
            <p:cNvPr id="5" name="Picture 4" descr="twitter_logo_vol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16504"/>
              <a:ext cx="5108583" cy="4148168"/>
            </a:xfrm>
            <a:prstGeom prst="rect">
              <a:avLst/>
            </a:prstGeom>
          </p:spPr>
        </p:pic>
        <p:pic>
          <p:nvPicPr>
            <p:cNvPr id="7" name="Picture 6" descr="music-note-transparent-background-musical_note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1" y="738604"/>
              <a:ext cx="4416038" cy="3312028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578787" y="728900"/>
            <a:ext cx="3846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4BAAFF"/>
                </a:solidFill>
                <a:latin typeface="Comic Sans MS"/>
                <a:cs typeface="Comic Sans MS"/>
              </a:rPr>
              <a:t>@botpavel26: Sing a song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32920" y="6146351"/>
            <a:ext cx="4983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/>
                <a:cs typeface="Comic Sans MS"/>
              </a:rPr>
              <a:t>https://</a:t>
            </a:r>
            <a:r>
              <a:rPr lang="en-US" dirty="0" err="1" smtClean="0">
                <a:latin typeface="Comic Sans MS"/>
                <a:cs typeface="Comic Sans MS"/>
              </a:rPr>
              <a:t>github.com</a:t>
            </a:r>
            <a:r>
              <a:rPr lang="en-US" dirty="0" smtClean="0">
                <a:latin typeface="Comic Sans MS"/>
                <a:cs typeface="Comic Sans MS"/>
              </a:rPr>
              <a:t>/</a:t>
            </a:r>
            <a:r>
              <a:rPr lang="en-US" dirty="0" err="1" smtClean="0">
                <a:latin typeface="Comic Sans MS"/>
                <a:cs typeface="Comic Sans MS"/>
              </a:rPr>
              <a:t>brandonwarren</a:t>
            </a:r>
            <a:r>
              <a:rPr lang="en-US" dirty="0" smtClean="0">
                <a:latin typeface="Comic Sans MS"/>
                <a:cs typeface="Comic Sans MS"/>
              </a:rPr>
              <a:t>/singsong</a:t>
            </a:r>
            <a:endParaRPr lang="en-US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393789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64" y="142537"/>
            <a:ext cx="2677461" cy="477054"/>
          </a:xfrm>
          <a:prstGeom prst="rect">
            <a:avLst/>
          </a:prstGeom>
          <a:solidFill>
            <a:srgbClr val="59A9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500" dirty="0" smtClean="0">
                <a:latin typeface="Comic Sans MS"/>
                <a:cs typeface="Comic Sans MS"/>
              </a:rPr>
              <a:t>Concepts applied</a:t>
            </a:r>
            <a:endParaRPr lang="en-US" sz="2500" dirty="0">
              <a:latin typeface="Comic Sans MS"/>
              <a:cs typeface="Comic Sans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9585" y="1632702"/>
            <a:ext cx="8979929" cy="3711675"/>
            <a:chOff x="194380" y="1749324"/>
            <a:chExt cx="8979929" cy="3711675"/>
          </a:xfrm>
        </p:grpSpPr>
        <p:graphicFrame>
          <p:nvGraphicFramePr>
            <p:cNvPr id="3" name="Diagram 2"/>
            <p:cNvGraphicFramePr/>
            <p:nvPr>
              <p:extLst>
                <p:ext uri="{D42A27DB-BD31-4B8C-83A1-F6EECF244321}">
                  <p14:modId xmlns:p14="http://schemas.microsoft.com/office/powerpoint/2010/main" val="2262372177"/>
                </p:ext>
              </p:extLst>
            </p:nvPr>
          </p:nvGraphicFramePr>
          <p:xfrm>
            <a:off x="1588795" y="1749324"/>
            <a:ext cx="5577381" cy="371167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4" name="Picture 3" descr="twitter_logo_volt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380" y="3241070"/>
              <a:ext cx="1214856" cy="986463"/>
            </a:xfrm>
            <a:prstGeom prst="rect">
              <a:avLst/>
            </a:prstGeom>
          </p:spPr>
        </p:pic>
        <p:pic>
          <p:nvPicPr>
            <p:cNvPr id="5" name="Picture 4" descr="Slide1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3996" y="2656382"/>
              <a:ext cx="2060313" cy="15452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809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64" y="142537"/>
            <a:ext cx="5342766" cy="477054"/>
          </a:xfrm>
          <a:prstGeom prst="rect">
            <a:avLst/>
          </a:prstGeom>
          <a:solidFill>
            <a:srgbClr val="59A9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500" dirty="0" smtClean="0">
                <a:latin typeface="Comic Sans MS"/>
                <a:cs typeface="Comic Sans MS"/>
              </a:rPr>
              <a:t>Twitter bot is up and responding</a:t>
            </a:r>
            <a:r>
              <a:rPr lang="is-IS" sz="2500" dirty="0" smtClean="0">
                <a:latin typeface="Comic Sans MS"/>
                <a:cs typeface="Comic Sans MS"/>
              </a:rPr>
              <a:t>….</a:t>
            </a:r>
            <a:endParaRPr lang="en-US" sz="2500" dirty="0">
              <a:latin typeface="Comic Sans MS"/>
              <a:cs typeface="Comic Sans MS"/>
            </a:endParaRPr>
          </a:p>
        </p:txBody>
      </p:sp>
      <p:pic>
        <p:nvPicPr>
          <p:cNvPr id="3" name="Picture 2" descr="Screen Shot 2016-09-11 at 2.38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62" y="1139228"/>
            <a:ext cx="7128533" cy="509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7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we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0" y="787400"/>
            <a:ext cx="5448300" cy="5276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064" y="142537"/>
            <a:ext cx="5342766" cy="477054"/>
          </a:xfrm>
          <a:prstGeom prst="rect">
            <a:avLst/>
          </a:prstGeom>
          <a:solidFill>
            <a:srgbClr val="59A9D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500" dirty="0" smtClean="0">
                <a:latin typeface="Comic Sans MS"/>
                <a:cs typeface="Comic Sans MS"/>
              </a:rPr>
              <a:t>Twitter bot is up and responding</a:t>
            </a:r>
            <a:r>
              <a:rPr lang="is-IS" sz="2500" dirty="0" smtClean="0">
                <a:latin typeface="Comic Sans MS"/>
                <a:cs typeface="Comic Sans MS"/>
              </a:rPr>
              <a:t>….</a:t>
            </a:r>
            <a:endParaRPr lang="en-US" sz="25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71851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lue_bir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71" y="427614"/>
            <a:ext cx="8133303" cy="609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36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56</Words>
  <Application>Microsoft Macintosh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Baloni</dc:creator>
  <cp:lastModifiedBy>Priyanka Baloni</cp:lastModifiedBy>
  <cp:revision>5</cp:revision>
  <dcterms:created xsi:type="dcterms:W3CDTF">2016-09-11T18:57:46Z</dcterms:created>
  <dcterms:modified xsi:type="dcterms:W3CDTF">2016-09-11T21:40:51Z</dcterms:modified>
</cp:coreProperties>
</file>