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73" r:id="rId11"/>
    <p:sldId id="270" r:id="rId12"/>
    <p:sldId id="271" r:id="rId13"/>
    <p:sldId id="272" r:id="rId14"/>
    <p:sldId id="274" r:id="rId1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C863C6-6BB3-43BE-9766-717B2C0A9E36}" v="8" dt="2023-04-30T13:15:14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51"/>
    <p:restoredTop sz="94607"/>
  </p:normalViewPr>
  <p:slideViewPr>
    <p:cSldViewPr snapToGrid="0">
      <p:cViewPr varScale="1">
        <p:scale>
          <a:sx n="110" d="100"/>
          <a:sy n="110" d="100"/>
        </p:scale>
        <p:origin x="1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muel Fishman" userId="8a7a5a81852ab5dc" providerId="LiveId" clId="{60C863C6-6BB3-43BE-9766-717B2C0A9E36}"/>
    <pc:docChg chg="undo redo custSel modSld">
      <pc:chgData name="Shmuel Fishman" userId="8a7a5a81852ab5dc" providerId="LiveId" clId="{60C863C6-6BB3-43BE-9766-717B2C0A9E36}" dt="2023-04-30T13:15:14.283" v="17" actId="20577"/>
      <pc:docMkLst>
        <pc:docMk/>
      </pc:docMkLst>
      <pc:sldChg chg="modSp modAnim">
        <pc:chgData name="Shmuel Fishman" userId="8a7a5a81852ab5dc" providerId="LiveId" clId="{60C863C6-6BB3-43BE-9766-717B2C0A9E36}" dt="2023-04-30T13:15:14.283" v="17" actId="20577"/>
        <pc:sldMkLst>
          <pc:docMk/>
          <pc:sldMk cId="2588355086" sldId="264"/>
        </pc:sldMkLst>
        <pc:spChg chg="mod">
          <ac:chgData name="Shmuel Fishman" userId="8a7a5a81852ab5dc" providerId="LiveId" clId="{60C863C6-6BB3-43BE-9766-717B2C0A9E36}" dt="2023-04-30T13:01:36.318" v="3" actId="20577"/>
          <ac:spMkLst>
            <pc:docMk/>
            <pc:sldMk cId="2588355086" sldId="264"/>
            <ac:spMk id="3" creationId="{6D899E01-56D0-4CF4-B83C-E9B18EC98F31}"/>
          </ac:spMkLst>
        </pc:spChg>
      </pc:sldChg>
      <pc:sldChg chg="modSp mod">
        <pc:chgData name="Shmuel Fishman" userId="8a7a5a81852ab5dc" providerId="LiveId" clId="{60C863C6-6BB3-43BE-9766-717B2C0A9E36}" dt="2023-04-30T13:15:11.772" v="15" actId="20577"/>
        <pc:sldMkLst>
          <pc:docMk/>
          <pc:sldMk cId="3702993216" sldId="271"/>
        </pc:sldMkLst>
        <pc:spChg chg="mod">
          <ac:chgData name="Shmuel Fishman" userId="8a7a5a81852ab5dc" providerId="LiveId" clId="{60C863C6-6BB3-43BE-9766-717B2C0A9E36}" dt="2023-04-30T13:15:11.772" v="15" actId="20577"/>
          <ac:spMkLst>
            <pc:docMk/>
            <pc:sldMk cId="3702993216" sldId="271"/>
            <ac:spMk id="3" creationId="{495BABB1-2BFA-2F47-1469-D0EE0F8C433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48D8A987-E8D6-544A-99D7-8153E8E8518A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7E892914-F8F2-1944-AA66-037A691DFF5A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E6EE182A-2B64-D145-8535-FF9ED6B51F46}" type="pres">
      <dgm:prSet presAssocID="{B3900F59-242B-43EA-89C1-69A92C5ABC8D}" presName="sibTrans" presStyleLbl="sibTrans2D1" presStyleIdx="0" presStyleCnt="6"/>
      <dgm:spPr/>
    </dgm:pt>
    <dgm:pt modelId="{A64AA815-903E-F04D-A504-4A6A178BDF86}" type="pres">
      <dgm:prSet presAssocID="{B3900F59-242B-43EA-89C1-69A92C5ABC8D}" presName="connectorText" presStyleLbl="sibTrans2D1" presStyleIdx="0" presStyleCnt="6"/>
      <dgm:spPr/>
    </dgm:pt>
    <dgm:pt modelId="{DB5BB589-6F2E-994B-AC21-5432A3136440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DB4D4DDB-362D-644C-854C-AA947558022D}" type="pres">
      <dgm:prSet presAssocID="{FF9FA91E-0BDF-473A-B988-DA4598FC42B9}" presName="sibTrans" presStyleLbl="sibTrans2D1" presStyleIdx="1" presStyleCnt="6"/>
      <dgm:spPr/>
    </dgm:pt>
    <dgm:pt modelId="{DE0C0528-F7E9-FC4B-941B-24A3C2FA2E44}" type="pres">
      <dgm:prSet presAssocID="{FF9FA91E-0BDF-473A-B988-DA4598FC42B9}" presName="connectorText" presStyleLbl="sibTrans2D1" presStyleIdx="1" presStyleCnt="6"/>
      <dgm:spPr/>
    </dgm:pt>
    <dgm:pt modelId="{B4FAE649-E084-AD4E-8F39-40CDBAF16604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95A2056F-E98D-5B44-9C25-72BD8C72F4AF}" type="pres">
      <dgm:prSet presAssocID="{65768B2E-F17E-4BDC-91AC-549B87D2414B}" presName="sibTrans" presStyleLbl="sibTrans2D1" presStyleIdx="2" presStyleCnt="6"/>
      <dgm:spPr/>
    </dgm:pt>
    <dgm:pt modelId="{93C3338F-6F61-B049-834F-BED1B722B673}" type="pres">
      <dgm:prSet presAssocID="{65768B2E-F17E-4BDC-91AC-549B87D2414B}" presName="connectorText" presStyleLbl="sibTrans2D1" presStyleIdx="2" presStyleCnt="6"/>
      <dgm:spPr/>
    </dgm:pt>
    <dgm:pt modelId="{0AA35262-0077-BD43-886C-0F0F569DD181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615D95B9-5AFA-ED41-A4DC-7A0DB05B5A3E}" type="pres">
      <dgm:prSet presAssocID="{255179C2-56F8-460A-88AB-0811F42ADC69}" presName="sibTrans" presStyleLbl="sibTrans2D1" presStyleIdx="3" presStyleCnt="6"/>
      <dgm:spPr/>
    </dgm:pt>
    <dgm:pt modelId="{9748DBAD-7306-394F-B753-BEBF32C16041}" type="pres">
      <dgm:prSet presAssocID="{255179C2-56F8-460A-88AB-0811F42ADC69}" presName="connectorText" presStyleLbl="sibTrans2D1" presStyleIdx="3" presStyleCnt="6"/>
      <dgm:spPr/>
    </dgm:pt>
    <dgm:pt modelId="{1430E618-7E26-9E47-A516-A1988F7A8702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3FA75F2F-9264-3648-B5B8-FC64489DF9F6}" type="pres">
      <dgm:prSet presAssocID="{EA474292-EF76-4E49-9689-C3CBE5559D68}" presName="sibTrans" presStyleLbl="sibTrans2D1" presStyleIdx="4" presStyleCnt="6"/>
      <dgm:spPr/>
    </dgm:pt>
    <dgm:pt modelId="{A96EB746-5835-034B-BDD2-EF5BCFE599C6}" type="pres">
      <dgm:prSet presAssocID="{EA474292-EF76-4E49-9689-C3CBE5559D68}" presName="connectorText" presStyleLbl="sibTrans2D1" presStyleIdx="4" presStyleCnt="6"/>
      <dgm:spPr/>
    </dgm:pt>
    <dgm:pt modelId="{3F0CD356-619C-0149-B7BD-3E6B000DCF4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BB082C5F-6726-3945-BD75-41423E4FA354}" type="pres">
      <dgm:prSet presAssocID="{F9FA0B20-1F03-4092-8FDA-A08C1F472BC1}" presName="sibTrans" presStyleLbl="sibTrans2D1" presStyleIdx="5" presStyleCnt="6"/>
      <dgm:spPr/>
    </dgm:pt>
    <dgm:pt modelId="{9C6DB6E9-D3D9-4C4A-AEE3-C8A767DD3955}" type="pres">
      <dgm:prSet presAssocID="{F9FA0B20-1F03-4092-8FDA-A08C1F472BC1}" presName="connectorText" presStyleLbl="sibTrans2D1" presStyleIdx="5" presStyleCnt="6"/>
      <dgm:spPr/>
    </dgm:pt>
  </dgm:ptLst>
  <dgm:cxnLst>
    <dgm:cxn modelId="{7797CD09-35CF-AC49-A877-96310352F9FF}" type="presOf" srcId="{255179C2-56F8-460A-88AB-0811F42ADC69}" destId="{9748DBAD-7306-394F-B753-BEBF32C16041}" srcOrd="1" destOrd="0" presId="urn:microsoft.com/office/officeart/2005/8/layout/cycle2"/>
    <dgm:cxn modelId="{16C2F20E-FAD6-2C4B-9F9E-79E233F38879}" type="presOf" srcId="{FF9FA91E-0BDF-473A-B988-DA4598FC42B9}" destId="{DB4D4DDB-362D-644C-854C-AA947558022D}" srcOrd="0" destOrd="0" presId="urn:microsoft.com/office/officeart/2005/8/layout/cycle2"/>
    <dgm:cxn modelId="{86418714-D03D-3246-AC9E-CB2E5FFF35D9}" type="presOf" srcId="{82544D88-BD0D-4709-A5B3-BAAAD55BA29E}" destId="{7E892914-F8F2-1944-AA66-037A691DFF5A}" srcOrd="0" destOrd="0" presId="urn:microsoft.com/office/officeart/2005/8/layout/cycle2"/>
    <dgm:cxn modelId="{FAF05C15-45DE-884D-A57C-6032932F06E2}" type="presOf" srcId="{B3900F59-242B-43EA-89C1-69A92C5ABC8D}" destId="{E6EE182A-2B64-D145-8535-FF9ED6B51F46}" srcOrd="0" destOrd="0" presId="urn:microsoft.com/office/officeart/2005/8/layout/cycle2"/>
    <dgm:cxn modelId="{3CEEAA36-AC40-EA4A-91A0-16241928478C}" type="presOf" srcId="{F6D7AA7E-37DD-4BDE-AE8A-5B0D78E2F471}" destId="{48D8A987-E8D6-544A-99D7-8153E8E8518A}" srcOrd="0" destOrd="0" presId="urn:microsoft.com/office/officeart/2005/8/layout/cycle2"/>
    <dgm:cxn modelId="{4311935B-637A-4C49-BEF8-962C8F37D7EC}" type="presOf" srcId="{F9FA0B20-1F03-4092-8FDA-A08C1F472BC1}" destId="{9C6DB6E9-D3D9-4C4A-AEE3-C8A767DD3955}" srcOrd="1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2EC3D74A-4D67-CE42-8236-B5E894551710}" type="presOf" srcId="{A1D25EF6-BAD8-4DF9-B246-A57669854B83}" destId="{B4FAE649-E084-AD4E-8F39-40CDBAF16604}" srcOrd="0" destOrd="0" presId="urn:microsoft.com/office/officeart/2005/8/layout/cycle2"/>
    <dgm:cxn modelId="{898D536B-A4F2-3142-8024-E4928C0B21D1}" type="presOf" srcId="{65768B2E-F17E-4BDC-91AC-549B87D2414B}" destId="{93C3338F-6F61-B049-834F-BED1B722B673}" srcOrd="1" destOrd="0" presId="urn:microsoft.com/office/officeart/2005/8/layout/cycle2"/>
    <dgm:cxn modelId="{2E5F4651-B31C-8B4C-B132-295075F8605B}" type="presOf" srcId="{B3900F59-242B-43EA-89C1-69A92C5ABC8D}" destId="{A64AA815-903E-F04D-A504-4A6A178BDF86}" srcOrd="1" destOrd="0" presId="urn:microsoft.com/office/officeart/2005/8/layout/cycle2"/>
    <dgm:cxn modelId="{5E9A6A55-7D67-644A-B0F1-552D64DB4207}" type="presOf" srcId="{EA474292-EF76-4E49-9689-C3CBE5559D68}" destId="{3FA75F2F-9264-3648-B5B8-FC64489DF9F6}" srcOrd="0" destOrd="0" presId="urn:microsoft.com/office/officeart/2005/8/layout/cycle2"/>
    <dgm:cxn modelId="{59203078-93C1-074F-AF82-826254D71730}" type="presOf" srcId="{4FC972BE-21EA-4E87-9D17-B82089DB6619}" destId="{1430E618-7E26-9E47-A516-A1988F7A8702}" srcOrd="0" destOrd="0" presId="urn:microsoft.com/office/officeart/2005/8/layout/cycle2"/>
    <dgm:cxn modelId="{0FD62E81-79BB-F14A-9651-7F8633F09EE4}" type="presOf" srcId="{255179C2-56F8-460A-88AB-0811F42ADC69}" destId="{615D95B9-5AFA-ED41-A4DC-7A0DB05B5A3E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ECD62A9B-5E1F-9243-8114-228108935304}" type="presOf" srcId="{65768B2E-F17E-4BDC-91AC-549B87D2414B}" destId="{95A2056F-E98D-5B44-9C25-72BD8C72F4AF}" srcOrd="0" destOrd="0" presId="urn:microsoft.com/office/officeart/2005/8/layout/cycle2"/>
    <dgm:cxn modelId="{0411389B-7C71-3E47-B27C-D464F8B14A9B}" type="presOf" srcId="{4D53547F-24AE-411D-9713-A59E5439CA2A}" destId="{0AA35262-0077-BD43-886C-0F0F569DD181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74F6F5A4-00A1-5844-BE22-AF165EE457DE}" type="presOf" srcId="{FF9FA91E-0BDF-473A-B988-DA4598FC42B9}" destId="{DE0C0528-F7E9-FC4B-941B-24A3C2FA2E44}" srcOrd="1" destOrd="0" presId="urn:microsoft.com/office/officeart/2005/8/layout/cycle2"/>
    <dgm:cxn modelId="{85502DD0-D8E2-5643-8F7B-FA12E23852F2}" type="presOf" srcId="{070C54DB-C352-426D-BD5F-F4AD21339F98}" destId="{DB5BB589-6F2E-994B-AC21-5432A3136440}" srcOrd="0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87E41CE2-845A-D745-A433-12A10AA7C7C3}" type="presOf" srcId="{F9FA0B20-1F03-4092-8FDA-A08C1F472BC1}" destId="{BB082C5F-6726-3945-BD75-41423E4FA354}" srcOrd="0" destOrd="0" presId="urn:microsoft.com/office/officeart/2005/8/layout/cycle2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CA33EFF2-2308-0147-A115-72A4AA188122}" type="presOf" srcId="{3EFEF7F6-42CC-4589-817B-32435235D19A}" destId="{3F0CD356-619C-0149-B7BD-3E6B000DCF48}" srcOrd="0" destOrd="0" presId="urn:microsoft.com/office/officeart/2005/8/layout/cycle2"/>
    <dgm:cxn modelId="{43A60BFD-0E6F-8F48-A4A5-42ABA7DED129}" type="presOf" srcId="{EA474292-EF76-4E49-9689-C3CBE5559D68}" destId="{A96EB746-5835-034B-BDD2-EF5BCFE599C6}" srcOrd="1" destOrd="0" presId="urn:microsoft.com/office/officeart/2005/8/layout/cycle2"/>
    <dgm:cxn modelId="{C21F780A-72F2-E344-89FE-6728425D4F81}" type="presParOf" srcId="{48D8A987-E8D6-544A-99D7-8153E8E8518A}" destId="{7E892914-F8F2-1944-AA66-037A691DFF5A}" srcOrd="0" destOrd="0" presId="urn:microsoft.com/office/officeart/2005/8/layout/cycle2"/>
    <dgm:cxn modelId="{B1ADBFF5-D02C-F44D-94AD-D6713C45DF7B}" type="presParOf" srcId="{48D8A987-E8D6-544A-99D7-8153E8E8518A}" destId="{E6EE182A-2B64-D145-8535-FF9ED6B51F46}" srcOrd="1" destOrd="0" presId="urn:microsoft.com/office/officeart/2005/8/layout/cycle2"/>
    <dgm:cxn modelId="{C427C57F-E696-2444-B575-F6634FAA0036}" type="presParOf" srcId="{E6EE182A-2B64-D145-8535-FF9ED6B51F46}" destId="{A64AA815-903E-F04D-A504-4A6A178BDF86}" srcOrd="0" destOrd="0" presId="urn:microsoft.com/office/officeart/2005/8/layout/cycle2"/>
    <dgm:cxn modelId="{B5AA0FF6-0FFF-8047-B6A8-A298A2FBC454}" type="presParOf" srcId="{48D8A987-E8D6-544A-99D7-8153E8E8518A}" destId="{DB5BB589-6F2E-994B-AC21-5432A3136440}" srcOrd="2" destOrd="0" presId="urn:microsoft.com/office/officeart/2005/8/layout/cycle2"/>
    <dgm:cxn modelId="{13433338-870A-6046-84D8-8E827BD02838}" type="presParOf" srcId="{48D8A987-E8D6-544A-99D7-8153E8E8518A}" destId="{DB4D4DDB-362D-644C-854C-AA947558022D}" srcOrd="3" destOrd="0" presId="urn:microsoft.com/office/officeart/2005/8/layout/cycle2"/>
    <dgm:cxn modelId="{9EAEA152-F417-9340-9639-A809989FB7F4}" type="presParOf" srcId="{DB4D4DDB-362D-644C-854C-AA947558022D}" destId="{DE0C0528-F7E9-FC4B-941B-24A3C2FA2E44}" srcOrd="0" destOrd="0" presId="urn:microsoft.com/office/officeart/2005/8/layout/cycle2"/>
    <dgm:cxn modelId="{EA8EF77E-5CDE-D443-BE05-B5E42D6334BC}" type="presParOf" srcId="{48D8A987-E8D6-544A-99D7-8153E8E8518A}" destId="{B4FAE649-E084-AD4E-8F39-40CDBAF16604}" srcOrd="4" destOrd="0" presId="urn:microsoft.com/office/officeart/2005/8/layout/cycle2"/>
    <dgm:cxn modelId="{5F493372-3AAA-3F4D-8741-2DD7718FDB3F}" type="presParOf" srcId="{48D8A987-E8D6-544A-99D7-8153E8E8518A}" destId="{95A2056F-E98D-5B44-9C25-72BD8C72F4AF}" srcOrd="5" destOrd="0" presId="urn:microsoft.com/office/officeart/2005/8/layout/cycle2"/>
    <dgm:cxn modelId="{4005D392-FE10-A64F-B39D-D8413D84F8C0}" type="presParOf" srcId="{95A2056F-E98D-5B44-9C25-72BD8C72F4AF}" destId="{93C3338F-6F61-B049-834F-BED1B722B673}" srcOrd="0" destOrd="0" presId="urn:microsoft.com/office/officeart/2005/8/layout/cycle2"/>
    <dgm:cxn modelId="{C1986444-72BF-C241-98EA-6587B0FC074F}" type="presParOf" srcId="{48D8A987-E8D6-544A-99D7-8153E8E8518A}" destId="{0AA35262-0077-BD43-886C-0F0F569DD181}" srcOrd="6" destOrd="0" presId="urn:microsoft.com/office/officeart/2005/8/layout/cycle2"/>
    <dgm:cxn modelId="{94D09CC6-FF54-3B44-8B2F-F056E6F2FF85}" type="presParOf" srcId="{48D8A987-E8D6-544A-99D7-8153E8E8518A}" destId="{615D95B9-5AFA-ED41-A4DC-7A0DB05B5A3E}" srcOrd="7" destOrd="0" presId="urn:microsoft.com/office/officeart/2005/8/layout/cycle2"/>
    <dgm:cxn modelId="{E0F272C8-3C54-7A4C-976E-CA971B88FC31}" type="presParOf" srcId="{615D95B9-5AFA-ED41-A4DC-7A0DB05B5A3E}" destId="{9748DBAD-7306-394F-B753-BEBF32C16041}" srcOrd="0" destOrd="0" presId="urn:microsoft.com/office/officeart/2005/8/layout/cycle2"/>
    <dgm:cxn modelId="{ED325579-5A96-104A-AF91-910D8E121E1A}" type="presParOf" srcId="{48D8A987-E8D6-544A-99D7-8153E8E8518A}" destId="{1430E618-7E26-9E47-A516-A1988F7A8702}" srcOrd="8" destOrd="0" presId="urn:microsoft.com/office/officeart/2005/8/layout/cycle2"/>
    <dgm:cxn modelId="{C3D715E4-D4FD-3847-83DD-6E9B191385D1}" type="presParOf" srcId="{48D8A987-E8D6-544A-99D7-8153E8E8518A}" destId="{3FA75F2F-9264-3648-B5B8-FC64489DF9F6}" srcOrd="9" destOrd="0" presId="urn:microsoft.com/office/officeart/2005/8/layout/cycle2"/>
    <dgm:cxn modelId="{2938C8A7-4925-D546-AC19-39C6EFCC1504}" type="presParOf" srcId="{3FA75F2F-9264-3648-B5B8-FC64489DF9F6}" destId="{A96EB746-5835-034B-BDD2-EF5BCFE599C6}" srcOrd="0" destOrd="0" presId="urn:microsoft.com/office/officeart/2005/8/layout/cycle2"/>
    <dgm:cxn modelId="{AF0B223B-409B-D349-8E9B-17C590004E59}" type="presParOf" srcId="{48D8A987-E8D6-544A-99D7-8153E8E8518A}" destId="{3F0CD356-619C-0149-B7BD-3E6B000DCF48}" srcOrd="10" destOrd="0" presId="urn:microsoft.com/office/officeart/2005/8/layout/cycle2"/>
    <dgm:cxn modelId="{A000C062-A876-3B4B-8339-F5943F182ECD}" type="presParOf" srcId="{48D8A987-E8D6-544A-99D7-8153E8E8518A}" destId="{BB082C5F-6726-3945-BD75-41423E4FA354}" srcOrd="11" destOrd="0" presId="urn:microsoft.com/office/officeart/2005/8/layout/cycle2"/>
    <dgm:cxn modelId="{24B4415C-0FB8-3E4D-A84A-69789A93B3FA}" type="presParOf" srcId="{BB082C5F-6726-3945-BD75-41423E4FA354}" destId="{9C6DB6E9-D3D9-4C4A-AEE3-C8A767DD395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D26B9B-BAC2-457A-85DA-410CF26D2F3E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7BD4DD1F-6D82-493D-A8E0-3F22CC85EA98}">
      <dgm:prSet phldrT="[טקסט]"/>
      <dgm:spPr/>
      <dgm:t>
        <a:bodyPr/>
        <a:lstStyle/>
        <a:p>
          <a:r>
            <a:rPr lang="he-IL" dirty="0"/>
            <a:t>חלקים</a:t>
          </a:r>
          <a:endParaRPr lang="en-US" dirty="0"/>
        </a:p>
      </dgm:t>
    </dgm:pt>
    <dgm:pt modelId="{2349691A-6765-4C72-8A53-238C8DA8586A}" type="parTrans" cxnId="{8F56ACFF-438C-4B91-B9F4-4FA843954201}">
      <dgm:prSet/>
      <dgm:spPr/>
      <dgm:t>
        <a:bodyPr/>
        <a:lstStyle/>
        <a:p>
          <a:endParaRPr lang="en-US"/>
        </a:p>
      </dgm:t>
    </dgm:pt>
    <dgm:pt modelId="{9AF07340-8810-40B4-B90B-7525C39386F3}" type="sibTrans" cxnId="{8F56ACFF-438C-4B91-B9F4-4FA843954201}">
      <dgm:prSet/>
      <dgm:spPr/>
      <dgm:t>
        <a:bodyPr/>
        <a:lstStyle/>
        <a:p>
          <a:endParaRPr lang="en-US"/>
        </a:p>
      </dgm:t>
    </dgm:pt>
    <dgm:pt modelId="{C52E94CB-8E61-403B-9072-3E888790BB0B}">
      <dgm:prSet phldrT="[טקסט]"/>
      <dgm:spPr/>
      <dgm:t>
        <a:bodyPr/>
        <a:lstStyle/>
        <a:p>
          <a:r>
            <a:rPr lang="he-IL" dirty="0"/>
            <a:t>פרויקטים שתבחרו</a:t>
          </a:r>
          <a:endParaRPr lang="en-US" dirty="0"/>
        </a:p>
      </dgm:t>
    </dgm:pt>
    <dgm:pt modelId="{1D5E5AEB-C9CB-4CEB-A4EE-9177F1EEC59D}" type="parTrans" cxnId="{E0604FD7-820B-4F70-8D36-312331FCCDF1}">
      <dgm:prSet/>
      <dgm:spPr/>
      <dgm:t>
        <a:bodyPr/>
        <a:lstStyle/>
        <a:p>
          <a:endParaRPr lang="en-US"/>
        </a:p>
      </dgm:t>
    </dgm:pt>
    <dgm:pt modelId="{1DCC0076-73E9-4073-A94B-DF787D10E421}" type="sibTrans" cxnId="{E0604FD7-820B-4F70-8D36-312331FCCDF1}">
      <dgm:prSet/>
      <dgm:spPr/>
      <dgm:t>
        <a:bodyPr/>
        <a:lstStyle/>
        <a:p>
          <a:endParaRPr lang="en-US"/>
        </a:p>
      </dgm:t>
    </dgm:pt>
    <dgm:pt modelId="{012FE265-7559-4C4A-8CF0-237FC188A1E7}">
      <dgm:prSet phldrT="[טקסט]"/>
      <dgm:spPr/>
      <dgm:t>
        <a:bodyPr/>
        <a:lstStyle/>
        <a:p>
          <a:r>
            <a:rPr lang="he-IL" dirty="0"/>
            <a:t>פיתוח </a:t>
          </a:r>
          <a:r>
            <a:rPr lang="he-IL" dirty="0" err="1"/>
            <a:t>בתעשיה</a:t>
          </a:r>
          <a:endParaRPr lang="en-US" dirty="0"/>
        </a:p>
      </dgm:t>
    </dgm:pt>
    <dgm:pt modelId="{AC7C01A1-472E-45BE-B827-80FFF29BF997}" type="parTrans" cxnId="{87FE4DEC-4ECC-45A7-9F3C-B083C4F40D06}">
      <dgm:prSet/>
      <dgm:spPr/>
      <dgm:t>
        <a:bodyPr/>
        <a:lstStyle/>
        <a:p>
          <a:endParaRPr lang="en-US"/>
        </a:p>
      </dgm:t>
    </dgm:pt>
    <dgm:pt modelId="{3B6411AD-0765-4E16-ADAB-E5F2C00ACD99}" type="sibTrans" cxnId="{87FE4DEC-4ECC-45A7-9F3C-B083C4F40D06}">
      <dgm:prSet/>
      <dgm:spPr/>
      <dgm:t>
        <a:bodyPr/>
        <a:lstStyle/>
        <a:p>
          <a:endParaRPr lang="en-US"/>
        </a:p>
      </dgm:t>
    </dgm:pt>
    <dgm:pt modelId="{9932812E-B147-4E41-8638-2F8E1F3D3082}" type="pres">
      <dgm:prSet presAssocID="{EDD26B9B-BAC2-457A-85DA-410CF26D2F3E}" presName="CompostProcess" presStyleCnt="0">
        <dgm:presLayoutVars>
          <dgm:dir val="rev"/>
          <dgm:resizeHandles val="exact"/>
        </dgm:presLayoutVars>
      </dgm:prSet>
      <dgm:spPr/>
    </dgm:pt>
    <dgm:pt modelId="{D4887CC4-F952-4FFE-A089-C8D3C633A346}" type="pres">
      <dgm:prSet presAssocID="{EDD26B9B-BAC2-457A-85DA-410CF26D2F3E}" presName="arrow" presStyleLbl="bgShp" presStyleIdx="0" presStyleCnt="1"/>
      <dgm:spPr/>
    </dgm:pt>
    <dgm:pt modelId="{36A318FD-7EDC-494F-B2CA-91C66CDA879C}" type="pres">
      <dgm:prSet presAssocID="{EDD26B9B-BAC2-457A-85DA-410CF26D2F3E}" presName="linearProcess" presStyleCnt="0"/>
      <dgm:spPr/>
    </dgm:pt>
    <dgm:pt modelId="{96C1A147-B0EB-416B-B5A2-9BF8799CE463}" type="pres">
      <dgm:prSet presAssocID="{7BD4DD1F-6D82-493D-A8E0-3F22CC85EA98}" presName="textNode" presStyleLbl="node1" presStyleIdx="0" presStyleCnt="3">
        <dgm:presLayoutVars>
          <dgm:bulletEnabled val="1"/>
        </dgm:presLayoutVars>
      </dgm:prSet>
      <dgm:spPr/>
    </dgm:pt>
    <dgm:pt modelId="{51D99BFD-461C-49F1-A0F3-8A27BCAAE886}" type="pres">
      <dgm:prSet presAssocID="{9AF07340-8810-40B4-B90B-7525C39386F3}" presName="sibTrans" presStyleCnt="0"/>
      <dgm:spPr/>
    </dgm:pt>
    <dgm:pt modelId="{4E1E5F36-4C47-4B2F-A95C-FCBB11A30577}" type="pres">
      <dgm:prSet presAssocID="{C52E94CB-8E61-403B-9072-3E888790BB0B}" presName="textNode" presStyleLbl="node1" presStyleIdx="1" presStyleCnt="3">
        <dgm:presLayoutVars>
          <dgm:bulletEnabled val="1"/>
        </dgm:presLayoutVars>
      </dgm:prSet>
      <dgm:spPr/>
    </dgm:pt>
    <dgm:pt modelId="{F7145578-B7F0-4CD7-A2ED-BB555090D49F}" type="pres">
      <dgm:prSet presAssocID="{1DCC0076-73E9-4073-A94B-DF787D10E421}" presName="sibTrans" presStyleCnt="0"/>
      <dgm:spPr/>
    </dgm:pt>
    <dgm:pt modelId="{1E1835AC-BC52-4FA3-8E86-A179AFA99438}" type="pres">
      <dgm:prSet presAssocID="{012FE265-7559-4C4A-8CF0-237FC188A1E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CAA35B24-880D-4F77-B4C9-A539184F661E}" type="presOf" srcId="{7BD4DD1F-6D82-493D-A8E0-3F22CC85EA98}" destId="{96C1A147-B0EB-416B-B5A2-9BF8799CE463}" srcOrd="0" destOrd="0" presId="urn:microsoft.com/office/officeart/2005/8/layout/hProcess9"/>
    <dgm:cxn modelId="{D6E61B2C-14E5-40BC-B482-017EE42F6746}" type="presOf" srcId="{012FE265-7559-4C4A-8CF0-237FC188A1E7}" destId="{1E1835AC-BC52-4FA3-8E86-A179AFA99438}" srcOrd="0" destOrd="0" presId="urn:microsoft.com/office/officeart/2005/8/layout/hProcess9"/>
    <dgm:cxn modelId="{E220EAD6-3C5F-47BB-B875-D8775A1C6B95}" type="presOf" srcId="{C52E94CB-8E61-403B-9072-3E888790BB0B}" destId="{4E1E5F36-4C47-4B2F-A95C-FCBB11A30577}" srcOrd="0" destOrd="0" presId="urn:microsoft.com/office/officeart/2005/8/layout/hProcess9"/>
    <dgm:cxn modelId="{E0604FD7-820B-4F70-8D36-312331FCCDF1}" srcId="{EDD26B9B-BAC2-457A-85DA-410CF26D2F3E}" destId="{C52E94CB-8E61-403B-9072-3E888790BB0B}" srcOrd="1" destOrd="0" parTransId="{1D5E5AEB-C9CB-4CEB-A4EE-9177F1EEC59D}" sibTransId="{1DCC0076-73E9-4073-A94B-DF787D10E421}"/>
    <dgm:cxn modelId="{87FE4DEC-4ECC-45A7-9F3C-B083C4F40D06}" srcId="{EDD26B9B-BAC2-457A-85DA-410CF26D2F3E}" destId="{012FE265-7559-4C4A-8CF0-237FC188A1E7}" srcOrd="2" destOrd="0" parTransId="{AC7C01A1-472E-45BE-B827-80FFF29BF997}" sibTransId="{3B6411AD-0765-4E16-ADAB-E5F2C00ACD99}"/>
    <dgm:cxn modelId="{3186C8F4-87EE-4922-A12A-70A7755752A9}" type="presOf" srcId="{EDD26B9B-BAC2-457A-85DA-410CF26D2F3E}" destId="{9932812E-B147-4E41-8638-2F8E1F3D3082}" srcOrd="0" destOrd="0" presId="urn:microsoft.com/office/officeart/2005/8/layout/hProcess9"/>
    <dgm:cxn modelId="{8F56ACFF-438C-4B91-B9F4-4FA843954201}" srcId="{EDD26B9B-BAC2-457A-85DA-410CF26D2F3E}" destId="{7BD4DD1F-6D82-493D-A8E0-3F22CC85EA98}" srcOrd="0" destOrd="0" parTransId="{2349691A-6765-4C72-8A53-238C8DA8586A}" sibTransId="{9AF07340-8810-40B4-B90B-7525C39386F3}"/>
    <dgm:cxn modelId="{56B70B81-D075-4E2D-9F9F-A28D6728FAFA}" type="presParOf" srcId="{9932812E-B147-4E41-8638-2F8E1F3D3082}" destId="{D4887CC4-F952-4FFE-A089-C8D3C633A346}" srcOrd="0" destOrd="0" presId="urn:microsoft.com/office/officeart/2005/8/layout/hProcess9"/>
    <dgm:cxn modelId="{7A37520F-36BE-4829-BAA5-B2AD976083E9}" type="presParOf" srcId="{9932812E-B147-4E41-8638-2F8E1F3D3082}" destId="{36A318FD-7EDC-494F-B2CA-91C66CDA879C}" srcOrd="1" destOrd="0" presId="urn:microsoft.com/office/officeart/2005/8/layout/hProcess9"/>
    <dgm:cxn modelId="{12CC9B04-2477-4983-B53B-B9D1D2C2C0B6}" type="presParOf" srcId="{36A318FD-7EDC-494F-B2CA-91C66CDA879C}" destId="{96C1A147-B0EB-416B-B5A2-9BF8799CE463}" srcOrd="0" destOrd="0" presId="urn:microsoft.com/office/officeart/2005/8/layout/hProcess9"/>
    <dgm:cxn modelId="{6CE51DF5-F100-4552-ADCA-C214CD36F6AE}" type="presParOf" srcId="{36A318FD-7EDC-494F-B2CA-91C66CDA879C}" destId="{51D99BFD-461C-49F1-A0F3-8A27BCAAE886}" srcOrd="1" destOrd="0" presId="urn:microsoft.com/office/officeart/2005/8/layout/hProcess9"/>
    <dgm:cxn modelId="{54ECFF39-3877-4F9A-A419-219256EA856B}" type="presParOf" srcId="{36A318FD-7EDC-494F-B2CA-91C66CDA879C}" destId="{4E1E5F36-4C47-4B2F-A95C-FCBB11A30577}" srcOrd="2" destOrd="0" presId="urn:microsoft.com/office/officeart/2005/8/layout/hProcess9"/>
    <dgm:cxn modelId="{044C464B-ED74-4C24-87DC-D54DDDFCCF1C}" type="presParOf" srcId="{36A318FD-7EDC-494F-B2CA-91C66CDA879C}" destId="{F7145578-B7F0-4CD7-A2ED-BB555090D49F}" srcOrd="3" destOrd="0" presId="urn:microsoft.com/office/officeart/2005/8/layout/hProcess9"/>
    <dgm:cxn modelId="{6BAFF6A1-BDBF-4D54-B1C3-7266916D1C8E}" type="presParOf" srcId="{36A318FD-7EDC-494F-B2CA-91C66CDA879C}" destId="{1E1835AC-BC52-4FA3-8E86-A179AFA9943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DD26B9B-BAC2-457A-85DA-410CF26D2F3E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7BD4DD1F-6D82-493D-A8E0-3F22CC85EA98}">
      <dgm:prSet phldrT="[טקסט]"/>
      <dgm:spPr/>
      <dgm:t>
        <a:bodyPr/>
        <a:lstStyle/>
        <a:p>
          <a:r>
            <a:rPr lang="he-IL" dirty="0"/>
            <a:t>חלקים</a:t>
          </a:r>
          <a:endParaRPr lang="en-US" dirty="0"/>
        </a:p>
      </dgm:t>
    </dgm:pt>
    <dgm:pt modelId="{2349691A-6765-4C72-8A53-238C8DA8586A}" type="parTrans" cxnId="{8F56ACFF-438C-4B91-B9F4-4FA843954201}">
      <dgm:prSet/>
      <dgm:spPr/>
      <dgm:t>
        <a:bodyPr/>
        <a:lstStyle/>
        <a:p>
          <a:endParaRPr lang="en-US"/>
        </a:p>
      </dgm:t>
    </dgm:pt>
    <dgm:pt modelId="{9AF07340-8810-40B4-B90B-7525C39386F3}" type="sibTrans" cxnId="{8F56ACFF-438C-4B91-B9F4-4FA843954201}">
      <dgm:prSet/>
      <dgm:spPr/>
      <dgm:t>
        <a:bodyPr/>
        <a:lstStyle/>
        <a:p>
          <a:endParaRPr lang="en-US"/>
        </a:p>
      </dgm:t>
    </dgm:pt>
    <dgm:pt modelId="{C52E94CB-8E61-403B-9072-3E888790BB0B}">
      <dgm:prSet phldrT="[טקסט]"/>
      <dgm:spPr/>
      <dgm:t>
        <a:bodyPr/>
        <a:lstStyle/>
        <a:p>
          <a:r>
            <a:rPr lang="he-IL" dirty="0"/>
            <a:t>פרויקטים שתבחרו</a:t>
          </a:r>
          <a:endParaRPr lang="en-US" dirty="0"/>
        </a:p>
      </dgm:t>
    </dgm:pt>
    <dgm:pt modelId="{1D5E5AEB-C9CB-4CEB-A4EE-9177F1EEC59D}" type="parTrans" cxnId="{E0604FD7-820B-4F70-8D36-312331FCCDF1}">
      <dgm:prSet/>
      <dgm:spPr/>
      <dgm:t>
        <a:bodyPr/>
        <a:lstStyle/>
        <a:p>
          <a:endParaRPr lang="en-US"/>
        </a:p>
      </dgm:t>
    </dgm:pt>
    <dgm:pt modelId="{1DCC0076-73E9-4073-A94B-DF787D10E421}" type="sibTrans" cxnId="{E0604FD7-820B-4F70-8D36-312331FCCDF1}">
      <dgm:prSet/>
      <dgm:spPr/>
      <dgm:t>
        <a:bodyPr/>
        <a:lstStyle/>
        <a:p>
          <a:endParaRPr lang="en-US"/>
        </a:p>
      </dgm:t>
    </dgm:pt>
    <dgm:pt modelId="{012FE265-7559-4C4A-8CF0-237FC188A1E7}">
      <dgm:prSet phldrT="[טקסט]"/>
      <dgm:spPr/>
      <dgm:t>
        <a:bodyPr/>
        <a:lstStyle/>
        <a:p>
          <a:r>
            <a:rPr lang="he-IL" dirty="0"/>
            <a:t>פיתוח </a:t>
          </a:r>
          <a:r>
            <a:rPr lang="he-IL" dirty="0" err="1"/>
            <a:t>לסטארטאפ</a:t>
          </a:r>
          <a:r>
            <a:rPr lang="he-IL" dirty="0"/>
            <a:t>/חברה</a:t>
          </a:r>
          <a:endParaRPr lang="en-US" dirty="0"/>
        </a:p>
      </dgm:t>
    </dgm:pt>
    <dgm:pt modelId="{AC7C01A1-472E-45BE-B827-80FFF29BF997}" type="parTrans" cxnId="{87FE4DEC-4ECC-45A7-9F3C-B083C4F40D06}">
      <dgm:prSet/>
      <dgm:spPr/>
      <dgm:t>
        <a:bodyPr/>
        <a:lstStyle/>
        <a:p>
          <a:endParaRPr lang="en-US"/>
        </a:p>
      </dgm:t>
    </dgm:pt>
    <dgm:pt modelId="{3B6411AD-0765-4E16-ADAB-E5F2C00ACD99}" type="sibTrans" cxnId="{87FE4DEC-4ECC-45A7-9F3C-B083C4F40D06}">
      <dgm:prSet/>
      <dgm:spPr/>
      <dgm:t>
        <a:bodyPr/>
        <a:lstStyle/>
        <a:p>
          <a:endParaRPr lang="en-US"/>
        </a:p>
      </dgm:t>
    </dgm:pt>
    <dgm:pt modelId="{9932812E-B147-4E41-8638-2F8E1F3D3082}" type="pres">
      <dgm:prSet presAssocID="{EDD26B9B-BAC2-457A-85DA-410CF26D2F3E}" presName="CompostProcess" presStyleCnt="0">
        <dgm:presLayoutVars>
          <dgm:dir val="rev"/>
          <dgm:resizeHandles val="exact"/>
        </dgm:presLayoutVars>
      </dgm:prSet>
      <dgm:spPr/>
    </dgm:pt>
    <dgm:pt modelId="{D4887CC4-F952-4FFE-A089-C8D3C633A346}" type="pres">
      <dgm:prSet presAssocID="{EDD26B9B-BAC2-457A-85DA-410CF26D2F3E}" presName="arrow" presStyleLbl="bgShp" presStyleIdx="0" presStyleCnt="1"/>
      <dgm:spPr/>
    </dgm:pt>
    <dgm:pt modelId="{36A318FD-7EDC-494F-B2CA-91C66CDA879C}" type="pres">
      <dgm:prSet presAssocID="{EDD26B9B-BAC2-457A-85DA-410CF26D2F3E}" presName="linearProcess" presStyleCnt="0"/>
      <dgm:spPr/>
    </dgm:pt>
    <dgm:pt modelId="{96C1A147-B0EB-416B-B5A2-9BF8799CE463}" type="pres">
      <dgm:prSet presAssocID="{7BD4DD1F-6D82-493D-A8E0-3F22CC85EA98}" presName="textNode" presStyleLbl="node1" presStyleIdx="0" presStyleCnt="3">
        <dgm:presLayoutVars>
          <dgm:bulletEnabled val="1"/>
        </dgm:presLayoutVars>
      </dgm:prSet>
      <dgm:spPr/>
    </dgm:pt>
    <dgm:pt modelId="{51D99BFD-461C-49F1-A0F3-8A27BCAAE886}" type="pres">
      <dgm:prSet presAssocID="{9AF07340-8810-40B4-B90B-7525C39386F3}" presName="sibTrans" presStyleCnt="0"/>
      <dgm:spPr/>
    </dgm:pt>
    <dgm:pt modelId="{4E1E5F36-4C47-4B2F-A95C-FCBB11A30577}" type="pres">
      <dgm:prSet presAssocID="{C52E94CB-8E61-403B-9072-3E888790BB0B}" presName="textNode" presStyleLbl="node1" presStyleIdx="1" presStyleCnt="3">
        <dgm:presLayoutVars>
          <dgm:bulletEnabled val="1"/>
        </dgm:presLayoutVars>
      </dgm:prSet>
      <dgm:spPr/>
    </dgm:pt>
    <dgm:pt modelId="{F7145578-B7F0-4CD7-A2ED-BB555090D49F}" type="pres">
      <dgm:prSet presAssocID="{1DCC0076-73E9-4073-A94B-DF787D10E421}" presName="sibTrans" presStyleCnt="0"/>
      <dgm:spPr/>
    </dgm:pt>
    <dgm:pt modelId="{1E1835AC-BC52-4FA3-8E86-A179AFA99438}" type="pres">
      <dgm:prSet presAssocID="{012FE265-7559-4C4A-8CF0-237FC188A1E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CAA35B24-880D-4F77-B4C9-A539184F661E}" type="presOf" srcId="{7BD4DD1F-6D82-493D-A8E0-3F22CC85EA98}" destId="{96C1A147-B0EB-416B-B5A2-9BF8799CE463}" srcOrd="0" destOrd="0" presId="urn:microsoft.com/office/officeart/2005/8/layout/hProcess9"/>
    <dgm:cxn modelId="{D6E61B2C-14E5-40BC-B482-017EE42F6746}" type="presOf" srcId="{012FE265-7559-4C4A-8CF0-237FC188A1E7}" destId="{1E1835AC-BC52-4FA3-8E86-A179AFA99438}" srcOrd="0" destOrd="0" presId="urn:microsoft.com/office/officeart/2005/8/layout/hProcess9"/>
    <dgm:cxn modelId="{E220EAD6-3C5F-47BB-B875-D8775A1C6B95}" type="presOf" srcId="{C52E94CB-8E61-403B-9072-3E888790BB0B}" destId="{4E1E5F36-4C47-4B2F-A95C-FCBB11A30577}" srcOrd="0" destOrd="0" presId="urn:microsoft.com/office/officeart/2005/8/layout/hProcess9"/>
    <dgm:cxn modelId="{E0604FD7-820B-4F70-8D36-312331FCCDF1}" srcId="{EDD26B9B-BAC2-457A-85DA-410CF26D2F3E}" destId="{C52E94CB-8E61-403B-9072-3E888790BB0B}" srcOrd="1" destOrd="0" parTransId="{1D5E5AEB-C9CB-4CEB-A4EE-9177F1EEC59D}" sibTransId="{1DCC0076-73E9-4073-A94B-DF787D10E421}"/>
    <dgm:cxn modelId="{87FE4DEC-4ECC-45A7-9F3C-B083C4F40D06}" srcId="{EDD26B9B-BAC2-457A-85DA-410CF26D2F3E}" destId="{012FE265-7559-4C4A-8CF0-237FC188A1E7}" srcOrd="2" destOrd="0" parTransId="{AC7C01A1-472E-45BE-B827-80FFF29BF997}" sibTransId="{3B6411AD-0765-4E16-ADAB-E5F2C00ACD99}"/>
    <dgm:cxn modelId="{3186C8F4-87EE-4922-A12A-70A7755752A9}" type="presOf" srcId="{EDD26B9B-BAC2-457A-85DA-410CF26D2F3E}" destId="{9932812E-B147-4E41-8638-2F8E1F3D3082}" srcOrd="0" destOrd="0" presId="urn:microsoft.com/office/officeart/2005/8/layout/hProcess9"/>
    <dgm:cxn modelId="{8F56ACFF-438C-4B91-B9F4-4FA843954201}" srcId="{EDD26B9B-BAC2-457A-85DA-410CF26D2F3E}" destId="{7BD4DD1F-6D82-493D-A8E0-3F22CC85EA98}" srcOrd="0" destOrd="0" parTransId="{2349691A-6765-4C72-8A53-238C8DA8586A}" sibTransId="{9AF07340-8810-40B4-B90B-7525C39386F3}"/>
    <dgm:cxn modelId="{56B70B81-D075-4E2D-9F9F-A28D6728FAFA}" type="presParOf" srcId="{9932812E-B147-4E41-8638-2F8E1F3D3082}" destId="{D4887CC4-F952-4FFE-A089-C8D3C633A346}" srcOrd="0" destOrd="0" presId="urn:microsoft.com/office/officeart/2005/8/layout/hProcess9"/>
    <dgm:cxn modelId="{7A37520F-36BE-4829-BAA5-B2AD976083E9}" type="presParOf" srcId="{9932812E-B147-4E41-8638-2F8E1F3D3082}" destId="{36A318FD-7EDC-494F-B2CA-91C66CDA879C}" srcOrd="1" destOrd="0" presId="urn:microsoft.com/office/officeart/2005/8/layout/hProcess9"/>
    <dgm:cxn modelId="{12CC9B04-2477-4983-B53B-B9D1D2C2C0B6}" type="presParOf" srcId="{36A318FD-7EDC-494F-B2CA-91C66CDA879C}" destId="{96C1A147-B0EB-416B-B5A2-9BF8799CE463}" srcOrd="0" destOrd="0" presId="urn:microsoft.com/office/officeart/2005/8/layout/hProcess9"/>
    <dgm:cxn modelId="{6CE51DF5-F100-4552-ADCA-C214CD36F6AE}" type="presParOf" srcId="{36A318FD-7EDC-494F-B2CA-91C66CDA879C}" destId="{51D99BFD-461C-49F1-A0F3-8A27BCAAE886}" srcOrd="1" destOrd="0" presId="urn:microsoft.com/office/officeart/2005/8/layout/hProcess9"/>
    <dgm:cxn modelId="{54ECFF39-3877-4F9A-A419-219256EA856B}" type="presParOf" srcId="{36A318FD-7EDC-494F-B2CA-91C66CDA879C}" destId="{4E1E5F36-4C47-4B2F-A95C-FCBB11A30577}" srcOrd="2" destOrd="0" presId="urn:microsoft.com/office/officeart/2005/8/layout/hProcess9"/>
    <dgm:cxn modelId="{044C464B-ED74-4C24-87DC-D54DDDFCCF1C}" type="presParOf" srcId="{36A318FD-7EDC-494F-B2CA-91C66CDA879C}" destId="{F7145578-B7F0-4CD7-A2ED-BB555090D49F}" srcOrd="3" destOrd="0" presId="urn:microsoft.com/office/officeart/2005/8/layout/hProcess9"/>
    <dgm:cxn modelId="{6BAFF6A1-BDBF-4D54-B1C3-7266916D1C8E}" type="presParOf" srcId="{36A318FD-7EDC-494F-B2CA-91C66CDA879C}" destId="{1E1835AC-BC52-4FA3-8E86-A179AFA9943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892914-F8F2-1944-AA66-037A691DFF5A}">
      <dsp:nvSpPr>
        <dsp:cNvPr id="0" name=""/>
        <dsp:cNvSpPr/>
      </dsp:nvSpPr>
      <dsp:spPr>
        <a:xfrm>
          <a:off x="1394727" y="217678"/>
          <a:ext cx="1070547" cy="107054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עניין</a:t>
          </a:r>
          <a:endParaRPr lang="en-US" sz="1700" kern="1200" dirty="0"/>
        </a:p>
      </dsp:txBody>
      <dsp:txXfrm>
        <a:off x="1551505" y="374456"/>
        <a:ext cx="756991" cy="756991"/>
      </dsp:txXfrm>
    </dsp:sp>
    <dsp:sp modelId="{E6EE182A-2B64-D145-8535-FF9ED6B51F46}">
      <dsp:nvSpPr>
        <dsp:cNvPr id="0" name=""/>
        <dsp:cNvSpPr/>
      </dsp:nvSpPr>
      <dsp:spPr>
        <a:xfrm rot="1800000">
          <a:off x="2477217" y="970796"/>
          <a:ext cx="286008" cy="3613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482965" y="1021608"/>
        <a:ext cx="200206" cy="216785"/>
      </dsp:txXfrm>
    </dsp:sp>
    <dsp:sp modelId="{DB5BB589-6F2E-994B-AC21-5432A3136440}">
      <dsp:nvSpPr>
        <dsp:cNvPr id="0" name=""/>
        <dsp:cNvSpPr/>
      </dsp:nvSpPr>
      <dsp:spPr>
        <a:xfrm>
          <a:off x="2789189" y="1022771"/>
          <a:ext cx="1070547" cy="107054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איך עושים זאת</a:t>
          </a:r>
          <a:endParaRPr lang="en-US" sz="1700" kern="1200" dirty="0"/>
        </a:p>
      </dsp:txBody>
      <dsp:txXfrm>
        <a:off x="2945967" y="1179549"/>
        <a:ext cx="756991" cy="756991"/>
      </dsp:txXfrm>
    </dsp:sp>
    <dsp:sp modelId="{DB4D4DDB-362D-644C-854C-AA947558022D}">
      <dsp:nvSpPr>
        <dsp:cNvPr id="0" name=""/>
        <dsp:cNvSpPr/>
      </dsp:nvSpPr>
      <dsp:spPr>
        <a:xfrm rot="5400000">
          <a:off x="3181458" y="2174388"/>
          <a:ext cx="286008" cy="3613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224359" y="2203749"/>
        <a:ext cx="200206" cy="216785"/>
      </dsp:txXfrm>
    </dsp:sp>
    <dsp:sp modelId="{B4FAE649-E084-AD4E-8F39-40CDBAF16604}">
      <dsp:nvSpPr>
        <dsp:cNvPr id="0" name=""/>
        <dsp:cNvSpPr/>
      </dsp:nvSpPr>
      <dsp:spPr>
        <a:xfrm>
          <a:off x="2789189" y="2632957"/>
          <a:ext cx="1070547" cy="107054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ניסיון</a:t>
          </a:r>
          <a:endParaRPr lang="en-US" sz="1700" kern="1200" dirty="0"/>
        </a:p>
      </dsp:txBody>
      <dsp:txXfrm>
        <a:off x="2945967" y="2789735"/>
        <a:ext cx="756991" cy="756991"/>
      </dsp:txXfrm>
    </dsp:sp>
    <dsp:sp modelId="{95A2056F-E98D-5B44-9C25-72BD8C72F4AF}">
      <dsp:nvSpPr>
        <dsp:cNvPr id="0" name=""/>
        <dsp:cNvSpPr/>
      </dsp:nvSpPr>
      <dsp:spPr>
        <a:xfrm rot="9000000">
          <a:off x="2491237" y="3386075"/>
          <a:ext cx="286008" cy="3613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2571291" y="3436887"/>
        <a:ext cx="200206" cy="216785"/>
      </dsp:txXfrm>
    </dsp:sp>
    <dsp:sp modelId="{0AA35262-0077-BD43-886C-0F0F569DD181}">
      <dsp:nvSpPr>
        <dsp:cNvPr id="0" name=""/>
        <dsp:cNvSpPr/>
      </dsp:nvSpPr>
      <dsp:spPr>
        <a:xfrm>
          <a:off x="1394727" y="3438050"/>
          <a:ext cx="1070547" cy="107054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טעות</a:t>
          </a:r>
          <a:endParaRPr lang="en-US" sz="1700" kern="1200" dirty="0"/>
        </a:p>
      </dsp:txBody>
      <dsp:txXfrm>
        <a:off x="1551505" y="3594828"/>
        <a:ext cx="756991" cy="756991"/>
      </dsp:txXfrm>
    </dsp:sp>
    <dsp:sp modelId="{615D95B9-5AFA-ED41-A4DC-7A0DB05B5A3E}">
      <dsp:nvSpPr>
        <dsp:cNvPr id="0" name=""/>
        <dsp:cNvSpPr/>
      </dsp:nvSpPr>
      <dsp:spPr>
        <a:xfrm rot="12600000">
          <a:off x="1096776" y="3394169"/>
          <a:ext cx="286008" cy="3613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1176830" y="3487882"/>
        <a:ext cx="200206" cy="216785"/>
      </dsp:txXfrm>
    </dsp:sp>
    <dsp:sp modelId="{1430E618-7E26-9E47-A516-A1988F7A8702}">
      <dsp:nvSpPr>
        <dsp:cNvPr id="0" name=""/>
        <dsp:cNvSpPr/>
      </dsp:nvSpPr>
      <dsp:spPr>
        <a:xfrm>
          <a:off x="265" y="2632957"/>
          <a:ext cx="1070547" cy="107054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לימוד קבוצתי מהטעות</a:t>
          </a:r>
          <a:endParaRPr lang="en-US" sz="1700" kern="1200" dirty="0"/>
        </a:p>
      </dsp:txBody>
      <dsp:txXfrm>
        <a:off x="157043" y="2789735"/>
        <a:ext cx="756991" cy="756991"/>
      </dsp:txXfrm>
    </dsp:sp>
    <dsp:sp modelId="{3FA75F2F-9264-3648-B5B8-FC64489DF9F6}">
      <dsp:nvSpPr>
        <dsp:cNvPr id="0" name=""/>
        <dsp:cNvSpPr/>
      </dsp:nvSpPr>
      <dsp:spPr>
        <a:xfrm rot="16200000">
          <a:off x="392535" y="2190577"/>
          <a:ext cx="286008" cy="3613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35436" y="2305740"/>
        <a:ext cx="200206" cy="216785"/>
      </dsp:txXfrm>
    </dsp:sp>
    <dsp:sp modelId="{3F0CD356-619C-0149-B7BD-3E6B000DCF48}">
      <dsp:nvSpPr>
        <dsp:cNvPr id="0" name=""/>
        <dsp:cNvSpPr/>
      </dsp:nvSpPr>
      <dsp:spPr>
        <a:xfrm>
          <a:off x="265" y="1022771"/>
          <a:ext cx="1070547" cy="107054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שיפור</a:t>
          </a:r>
          <a:endParaRPr lang="en-US" sz="1700" kern="1200" dirty="0"/>
        </a:p>
      </dsp:txBody>
      <dsp:txXfrm>
        <a:off x="157043" y="1179549"/>
        <a:ext cx="756991" cy="756991"/>
      </dsp:txXfrm>
    </dsp:sp>
    <dsp:sp modelId="{BB082C5F-6726-3945-BD75-41423E4FA354}">
      <dsp:nvSpPr>
        <dsp:cNvPr id="0" name=""/>
        <dsp:cNvSpPr/>
      </dsp:nvSpPr>
      <dsp:spPr>
        <a:xfrm rot="19800000">
          <a:off x="1082755" y="978891"/>
          <a:ext cx="286008" cy="3613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088503" y="1072604"/>
        <a:ext cx="200206" cy="2167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87CC4-F952-4FFE-A089-C8D3C633A346}">
      <dsp:nvSpPr>
        <dsp:cNvPr id="0" name=""/>
        <dsp:cNvSpPr/>
      </dsp:nvSpPr>
      <dsp:spPr>
        <a:xfrm>
          <a:off x="657105" y="0"/>
          <a:ext cx="7447201" cy="3416300"/>
        </a:xfrm>
        <a:prstGeom prst="lef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1A147-B0EB-416B-B5A2-9BF8799CE463}">
      <dsp:nvSpPr>
        <dsp:cNvPr id="0" name=""/>
        <dsp:cNvSpPr/>
      </dsp:nvSpPr>
      <dsp:spPr>
        <a:xfrm>
          <a:off x="5905183" y="1024890"/>
          <a:ext cx="2628423" cy="1366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500" kern="1200" dirty="0"/>
            <a:t>חלקים</a:t>
          </a:r>
          <a:endParaRPr lang="en-US" sz="3500" kern="1200" dirty="0"/>
        </a:p>
      </dsp:txBody>
      <dsp:txXfrm>
        <a:off x="5971891" y="1091598"/>
        <a:ext cx="2495007" cy="1233104"/>
      </dsp:txXfrm>
    </dsp:sp>
    <dsp:sp modelId="{4E1E5F36-4C47-4B2F-A95C-FCBB11A30577}">
      <dsp:nvSpPr>
        <dsp:cNvPr id="0" name=""/>
        <dsp:cNvSpPr/>
      </dsp:nvSpPr>
      <dsp:spPr>
        <a:xfrm>
          <a:off x="3066494" y="1024890"/>
          <a:ext cx="2628423" cy="1366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500" kern="1200" dirty="0"/>
            <a:t>פרויקטים שתבחרו</a:t>
          </a:r>
          <a:endParaRPr lang="en-US" sz="3500" kern="1200" dirty="0"/>
        </a:p>
      </dsp:txBody>
      <dsp:txXfrm>
        <a:off x="3133202" y="1091598"/>
        <a:ext cx="2495007" cy="1233104"/>
      </dsp:txXfrm>
    </dsp:sp>
    <dsp:sp modelId="{1E1835AC-BC52-4FA3-8E86-A179AFA99438}">
      <dsp:nvSpPr>
        <dsp:cNvPr id="0" name=""/>
        <dsp:cNvSpPr/>
      </dsp:nvSpPr>
      <dsp:spPr>
        <a:xfrm>
          <a:off x="227805" y="1024890"/>
          <a:ext cx="2628423" cy="1366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500" kern="1200" dirty="0"/>
            <a:t>פיתוח </a:t>
          </a:r>
          <a:r>
            <a:rPr lang="he-IL" sz="3500" kern="1200" dirty="0" err="1"/>
            <a:t>בתעשיה</a:t>
          </a:r>
          <a:endParaRPr lang="en-US" sz="3500" kern="1200" dirty="0"/>
        </a:p>
      </dsp:txBody>
      <dsp:txXfrm>
        <a:off x="294513" y="1091598"/>
        <a:ext cx="2495007" cy="12331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87CC4-F952-4FFE-A089-C8D3C633A346}">
      <dsp:nvSpPr>
        <dsp:cNvPr id="0" name=""/>
        <dsp:cNvSpPr/>
      </dsp:nvSpPr>
      <dsp:spPr>
        <a:xfrm>
          <a:off x="657105" y="0"/>
          <a:ext cx="7447201" cy="3416300"/>
        </a:xfrm>
        <a:prstGeom prst="lef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1A147-B0EB-416B-B5A2-9BF8799CE463}">
      <dsp:nvSpPr>
        <dsp:cNvPr id="0" name=""/>
        <dsp:cNvSpPr/>
      </dsp:nvSpPr>
      <dsp:spPr>
        <a:xfrm>
          <a:off x="5950167" y="1024890"/>
          <a:ext cx="2809085" cy="1366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700" kern="1200" dirty="0"/>
            <a:t>חלקים</a:t>
          </a:r>
          <a:endParaRPr lang="en-US" sz="2700" kern="1200" dirty="0"/>
        </a:p>
      </dsp:txBody>
      <dsp:txXfrm>
        <a:off x="6016875" y="1091598"/>
        <a:ext cx="2675669" cy="1233104"/>
      </dsp:txXfrm>
    </dsp:sp>
    <dsp:sp modelId="{4E1E5F36-4C47-4B2F-A95C-FCBB11A30577}">
      <dsp:nvSpPr>
        <dsp:cNvPr id="0" name=""/>
        <dsp:cNvSpPr/>
      </dsp:nvSpPr>
      <dsp:spPr>
        <a:xfrm>
          <a:off x="2976163" y="1024890"/>
          <a:ext cx="2809085" cy="1366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700" kern="1200" dirty="0"/>
            <a:t>פרויקטים שתבחרו</a:t>
          </a:r>
          <a:endParaRPr lang="en-US" sz="2700" kern="1200" dirty="0"/>
        </a:p>
      </dsp:txBody>
      <dsp:txXfrm>
        <a:off x="3042871" y="1091598"/>
        <a:ext cx="2675669" cy="1233104"/>
      </dsp:txXfrm>
    </dsp:sp>
    <dsp:sp modelId="{1E1835AC-BC52-4FA3-8E86-A179AFA99438}">
      <dsp:nvSpPr>
        <dsp:cNvPr id="0" name=""/>
        <dsp:cNvSpPr/>
      </dsp:nvSpPr>
      <dsp:spPr>
        <a:xfrm>
          <a:off x="2160" y="1024890"/>
          <a:ext cx="2809085" cy="1366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700" kern="1200" dirty="0"/>
            <a:t>פיתוח </a:t>
          </a:r>
          <a:r>
            <a:rPr lang="he-IL" sz="2700" kern="1200" dirty="0" err="1"/>
            <a:t>לסטארטאפ</a:t>
          </a:r>
          <a:r>
            <a:rPr lang="he-IL" sz="2700" kern="1200" dirty="0"/>
            <a:t>/חברה</a:t>
          </a:r>
          <a:endParaRPr lang="en-US" sz="2700" kern="1200" dirty="0"/>
        </a:p>
      </dsp:txBody>
      <dsp:txXfrm>
        <a:off x="68868" y="1091598"/>
        <a:ext cx="2675669" cy="12331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0CCD8-1C46-E145-B78A-0978D6A1FF02}" type="datetimeFigureOut">
              <a:rPr lang="en-IL" smtClean="0"/>
              <a:t>28/03/2024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CC5DD-EE6C-384A-A992-380764FF5B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0242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CC5DD-EE6C-384A-A992-380764FF5BE2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6070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7ECB-AFF2-A23A-3AE0-5093E704B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98612-BF7D-21FC-7EE3-0723B208C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47CBB-79C7-E6CC-95B6-9988892D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28/03/2024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9AF0F-B934-517B-440B-6DC0CB46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D0A6A-C7F6-9924-C3A9-E47E278B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554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21592-D3C9-F911-1F3F-833A43D94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D1D-69BD-6510-A946-BBCC25FEF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9C235-25ED-C5AF-76F5-19FBC51F3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28/03/2024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A5532-7D79-BA25-F6AC-E53FA221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A21AD-5314-A996-5A53-912AE127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666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4BA940-45FB-5705-9DB6-D0BD954F5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09A94-A421-4D8C-9050-1A1D6032B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0811D-7AE0-BD75-5A12-03DD969FB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28/03/2024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230B8-EF96-1919-9760-71737636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70986-D70C-EF9B-2C19-F03E9E0F5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221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FB5D-C7FA-C9E7-9712-3BEC3E4B6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1A96C-F5FC-61AD-BCE4-A1A8DC318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B481A-3D14-5A87-E65E-A9FC6292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28/03/2024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EB136-9275-FC67-3AAE-FBBEC408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71ACE-77DB-B94C-FC37-88BA43B8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4397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6A42-328A-2F86-ECFA-263B0F5B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B7027-45D9-5A75-40DD-059422235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9F260-AB1C-5B21-D8F8-F4A82ADF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28/03/2024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E9AC1-F106-71AF-BF76-2860F0B3C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E927F-C0D4-0957-7A8F-E789BED8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487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4E7B-CBC7-0B7D-005B-BF78143D3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09A6-9330-7DA3-AFD3-5F79E4D58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E7B01-BBB1-0F7E-1E6F-9038E5235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2560B-B6AC-989C-643A-21AFBA42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28/03/2024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66C02-D0F7-4CD8-A02B-7480448B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C64EA-DBEA-3B95-5856-1ACCA293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3844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81B8-F9DA-5B0C-6F60-FD45B6F7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809F0-339E-8E91-C9DD-69080CB59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CF2F0-302E-3975-5D5E-C34231E74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BAA1D-430A-9E9A-265F-32008F8BF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0AF0F-E98C-6CFB-3B7A-A83B1765F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E76D2-C837-CFB2-6989-25D73FA1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28/03/2024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A49103-DD6C-5430-B707-9F1BA6DE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0755A-61E1-A036-E7C1-188C4AAB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321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74D4-4E7D-DD68-BF8B-FF47C0B8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326687-BE9B-65D3-9C08-30D49015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28/03/2024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CD855-047A-63E4-CA77-BFE8E1F7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DBD76-371E-A050-4553-00C99DB7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5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F318B-1A3C-4A94-049F-EE9213349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28/03/2024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E2349-C2B4-9BB7-7A81-B8B921EA6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3C406-1A7E-0A14-1AAC-9FB35E99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601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424F2-92EB-E2E4-8FAD-F0311161B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BE8E5-1922-708A-BAF1-811BAD1C5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B3D95-D32C-E400-C0B0-942BBB141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3DED5-B153-852B-6427-C371AB37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28/03/2024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0F784-742B-94E3-3226-52BB3558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7867C-B743-DA76-1E59-CC14E0B4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873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77BA-09E9-C13B-DF41-A22FC7842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3FD97-369D-5466-BC93-68FF3B956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A4442-4778-941B-B944-20CD3D992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CE9D9-7950-115E-9093-A07DCEE8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28/03/2024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2D98E-4B8E-5FD7-84A7-50E78D62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D5220-D51B-B72E-A30F-1535A5DA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748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0014AB-1525-4F18-2B11-86C14A841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350F9-C273-1FDD-B0CC-AF0AC81A1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33A4D-A7B1-AD7B-9C30-C142BC3CF2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EEBD9-8E66-144E-9700-42DA0637B9B5}" type="datetimeFigureOut">
              <a:rPr lang="en-IL" smtClean="0"/>
              <a:t>28/03/2024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6463C-CA22-FBF4-90BD-1AB1AC6D5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7438-AA57-8759-8FBB-B9A067FF7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383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18" Type="http://schemas.openxmlformats.org/officeDocument/2006/relationships/diagramData" Target="../diagrams/data5.xml"/><Relationship Id="rId3" Type="http://schemas.openxmlformats.org/officeDocument/2006/relationships/diagramData" Target="../diagrams/data2.xml"/><Relationship Id="rId21" Type="http://schemas.openxmlformats.org/officeDocument/2006/relationships/diagramColors" Target="../diagrams/colors5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4.xml"/><Relationship Id="rId20" Type="http://schemas.openxmlformats.org/officeDocument/2006/relationships/diagramQuickStyle" Target="../diagrams/quickStyl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19" Type="http://schemas.openxmlformats.org/officeDocument/2006/relationships/diagramLayout" Target="../diagrams/layout5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Relationship Id="rId22" Type="http://schemas.microsoft.com/office/2007/relationships/diagramDrawing" Target="../diagrams/drawing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diagramLayout" Target="../diagrams/layout9.xml"/><Relationship Id="rId3" Type="http://schemas.openxmlformats.org/officeDocument/2006/relationships/diagramLayout" Target="../diagrams/layout6.xml"/><Relationship Id="rId21" Type="http://schemas.microsoft.com/office/2007/relationships/diagramDrawing" Target="../diagrams/drawing9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diagramData" Target="../diagrams/data9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20" Type="http://schemas.openxmlformats.org/officeDocument/2006/relationships/diagramColors" Target="../diagrams/colors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19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F5C8F-588A-B3C8-8A2A-31CBC6CF6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8272" y="4018276"/>
            <a:ext cx="4800261" cy="1644592"/>
          </a:xfrm>
        </p:spPr>
        <p:txBody>
          <a:bodyPr anchor="t">
            <a:normAutofit/>
          </a:bodyPr>
          <a:lstStyle/>
          <a:p>
            <a:pPr algn="l" defTabSz="91440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000" dirty="0">
                <a:solidFill>
                  <a:schemeClr val="tx2"/>
                </a:solidFill>
              </a:rPr>
              <a:t>Full stack 2023</a:t>
            </a:r>
            <a:endParaRPr lang="en-IL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BB59B-3E6F-08BD-D47C-766290D9D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8272" y="3128074"/>
            <a:ext cx="4711745" cy="838831"/>
          </a:xfrm>
        </p:spPr>
        <p:txBody>
          <a:bodyPr anchor="b">
            <a:normAutofit/>
          </a:bodyPr>
          <a:lstStyle/>
          <a:p>
            <a:pPr marL="0" indent="0" algn="l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/>
                </a:solidFill>
              </a:rPr>
              <a:t>Intro</a:t>
            </a:r>
            <a:endParaRPr lang="en-IL" sz="20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4A3FF4-0C17-BC61-C9B2-20A14AD842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5258" r="1084"/>
          <a:stretch/>
        </p:blipFill>
        <p:spPr>
          <a:xfrm>
            <a:off x="-305" y="1"/>
            <a:ext cx="6423053" cy="6858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10B5A-315F-4751-BA35-34556B5D2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423049" cy="6858001"/>
            <a:chOff x="0" y="0"/>
            <a:chExt cx="6423049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A5DAC55-04A1-4AB4-A2C6-C859A915C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018714" cy="6858000"/>
            </a:xfrm>
            <a:custGeom>
              <a:avLst/>
              <a:gdLst>
                <a:gd name="connsiteX0" fmla="*/ 0 w 6018714"/>
                <a:gd name="connsiteY0" fmla="*/ 6499477 h 6858000"/>
                <a:gd name="connsiteX1" fmla="*/ 248639 w 6018714"/>
                <a:gd name="connsiteY1" fmla="*/ 6701197 h 6858000"/>
                <a:gd name="connsiteX2" fmla="*/ 392359 w 6018714"/>
                <a:gd name="connsiteY2" fmla="*/ 6814935 h 6858000"/>
                <a:gd name="connsiteX3" fmla="*/ 448656 w 6018714"/>
                <a:gd name="connsiteY3" fmla="*/ 6858000 h 6858000"/>
                <a:gd name="connsiteX4" fmla="*/ 0 w 6018714"/>
                <a:gd name="connsiteY4" fmla="*/ 6858000 h 6858000"/>
                <a:gd name="connsiteX5" fmla="*/ 998246 w 6018714"/>
                <a:gd name="connsiteY5" fmla="*/ 0 h 6858000"/>
                <a:gd name="connsiteX6" fmla="*/ 1984114 w 6018714"/>
                <a:gd name="connsiteY6" fmla="*/ 0 h 6858000"/>
                <a:gd name="connsiteX7" fmla="*/ 2011390 w 6018714"/>
                <a:gd name="connsiteY7" fmla="*/ 2333 h 6858000"/>
                <a:gd name="connsiteX8" fmla="*/ 4182319 w 6018714"/>
                <a:gd name="connsiteY8" fmla="*/ 838030 h 6858000"/>
                <a:gd name="connsiteX9" fmla="*/ 4785565 w 6018714"/>
                <a:gd name="connsiteY9" fmla="*/ 1338564 h 6858000"/>
                <a:gd name="connsiteX10" fmla="*/ 5695308 w 6018714"/>
                <a:gd name="connsiteY10" fmla="*/ 2616232 h 6858000"/>
                <a:gd name="connsiteX11" fmla="*/ 5937944 w 6018714"/>
                <a:gd name="connsiteY11" fmla="*/ 3368583 h 6858000"/>
                <a:gd name="connsiteX12" fmla="*/ 6018677 w 6018714"/>
                <a:gd name="connsiteY12" fmla="*/ 4153681 h 6858000"/>
                <a:gd name="connsiteX13" fmla="*/ 5990165 w 6018714"/>
                <a:gd name="connsiteY13" fmla="*/ 4557147 h 6858000"/>
                <a:gd name="connsiteX14" fmla="*/ 5982312 w 6018714"/>
                <a:gd name="connsiteY14" fmla="*/ 4607451 h 6858000"/>
                <a:gd name="connsiteX15" fmla="*/ 5972856 w 6018714"/>
                <a:gd name="connsiteY15" fmla="*/ 4657609 h 6858000"/>
                <a:gd name="connsiteX16" fmla="*/ 5951328 w 6018714"/>
                <a:gd name="connsiteY16" fmla="*/ 4757628 h 6858000"/>
                <a:gd name="connsiteX17" fmla="*/ 5893141 w 6018714"/>
                <a:gd name="connsiteY17" fmla="*/ 4953827 h 6858000"/>
                <a:gd name="connsiteX18" fmla="*/ 5817644 w 6018714"/>
                <a:gd name="connsiteY18" fmla="*/ 5141915 h 6858000"/>
                <a:gd name="connsiteX19" fmla="*/ 5728909 w 6018714"/>
                <a:gd name="connsiteY19" fmla="*/ 5322626 h 6858000"/>
                <a:gd name="connsiteX20" fmla="*/ 5532095 w 6018714"/>
                <a:gd name="connsiteY20" fmla="*/ 5663839 h 6858000"/>
                <a:gd name="connsiteX21" fmla="*/ 5330043 w 6018714"/>
                <a:gd name="connsiteY21" fmla="*/ 5988236 h 6858000"/>
                <a:gd name="connsiteX22" fmla="*/ 5232580 w 6018714"/>
                <a:gd name="connsiteY22" fmla="*/ 6146081 h 6858000"/>
                <a:gd name="connsiteX23" fmla="*/ 5183269 w 6018714"/>
                <a:gd name="connsiteY23" fmla="*/ 6227660 h 6858000"/>
                <a:gd name="connsiteX24" fmla="*/ 5131628 w 6018714"/>
                <a:gd name="connsiteY24" fmla="*/ 6311451 h 6858000"/>
                <a:gd name="connsiteX25" fmla="*/ 4910811 w 6018714"/>
                <a:gd name="connsiteY25" fmla="*/ 6641009 h 6858000"/>
                <a:gd name="connsiteX26" fmla="*/ 4788885 w 6018714"/>
                <a:gd name="connsiteY26" fmla="*/ 6800448 h 6858000"/>
                <a:gd name="connsiteX27" fmla="*/ 4739213 w 6018714"/>
                <a:gd name="connsiteY27" fmla="*/ 6858000 h 6858000"/>
                <a:gd name="connsiteX28" fmla="*/ 3950454 w 6018714"/>
                <a:gd name="connsiteY28" fmla="*/ 6858000 h 6858000"/>
                <a:gd name="connsiteX29" fmla="*/ 4012997 w 6018714"/>
                <a:gd name="connsiteY29" fmla="*/ 6806378 h 6858000"/>
                <a:gd name="connsiteX30" fmla="*/ 4268871 w 6018714"/>
                <a:gd name="connsiteY30" fmla="*/ 6566512 h 6858000"/>
                <a:gd name="connsiteX31" fmla="*/ 4750072 w 6018714"/>
                <a:gd name="connsiteY31" fmla="*/ 6033375 h 6858000"/>
                <a:gd name="connsiteX32" fmla="*/ 4806075 w 6018714"/>
                <a:gd name="connsiteY32" fmla="*/ 5961092 h 6858000"/>
                <a:gd name="connsiteX33" fmla="*/ 4863244 w 6018714"/>
                <a:gd name="connsiteY33" fmla="*/ 5885856 h 6858000"/>
                <a:gd name="connsiteX34" fmla="*/ 4982235 w 6018714"/>
                <a:gd name="connsiteY34" fmla="*/ 5732288 h 6858000"/>
                <a:gd name="connsiteX35" fmla="*/ 5221526 w 6018714"/>
                <a:gd name="connsiteY35" fmla="*/ 5438135 h 6858000"/>
                <a:gd name="connsiteX36" fmla="*/ 5442633 w 6018714"/>
                <a:gd name="connsiteY36" fmla="*/ 5146193 h 6858000"/>
                <a:gd name="connsiteX37" fmla="*/ 5538350 w 6018714"/>
                <a:gd name="connsiteY37" fmla="*/ 4995133 h 6858000"/>
                <a:gd name="connsiteX38" fmla="*/ 5621702 w 6018714"/>
                <a:gd name="connsiteY38" fmla="*/ 4839205 h 6858000"/>
                <a:gd name="connsiteX39" fmla="*/ 5741275 w 6018714"/>
                <a:gd name="connsiteY39" fmla="*/ 4507728 h 6858000"/>
                <a:gd name="connsiteX40" fmla="*/ 5781714 w 6018714"/>
                <a:gd name="connsiteY40" fmla="*/ 4153681 h 6858000"/>
                <a:gd name="connsiteX41" fmla="*/ 5685706 w 6018714"/>
                <a:gd name="connsiteY41" fmla="*/ 3428918 h 6858000"/>
                <a:gd name="connsiteX42" fmla="*/ 5422122 w 6018714"/>
                <a:gd name="connsiteY42" fmla="*/ 2750328 h 6858000"/>
                <a:gd name="connsiteX43" fmla="*/ 5033730 w 6018714"/>
                <a:gd name="connsiteY43" fmla="*/ 2136204 h 6858000"/>
                <a:gd name="connsiteX44" fmla="*/ 4542784 w 6018714"/>
                <a:gd name="connsiteY44" fmla="*/ 1601886 h 6858000"/>
                <a:gd name="connsiteX45" fmla="*/ 2668605 w 6018714"/>
                <a:gd name="connsiteY45" fmla="*/ 539746 h 6858000"/>
                <a:gd name="connsiteX46" fmla="*/ 1965570 w 6018714"/>
                <a:gd name="connsiteY46" fmla="*/ 389865 h 6858000"/>
                <a:gd name="connsiteX47" fmla="*/ 1249006 w 6018714"/>
                <a:gd name="connsiteY47" fmla="*/ 363461 h 6858000"/>
                <a:gd name="connsiteX48" fmla="*/ 542188 w 6018714"/>
                <a:gd name="connsiteY48" fmla="*/ 465544 h 6858000"/>
                <a:gd name="connsiteX49" fmla="*/ 37349 w 6018714"/>
                <a:gd name="connsiteY49" fmla="*/ 636266 h 6858000"/>
                <a:gd name="connsiteX50" fmla="*/ 0 w 6018714"/>
                <a:gd name="connsiteY50" fmla="*/ 653785 h 6858000"/>
                <a:gd name="connsiteX51" fmla="*/ 0 w 6018714"/>
                <a:gd name="connsiteY51" fmla="*/ 255198 h 6858000"/>
                <a:gd name="connsiteX52" fmla="*/ 167136 w 6018714"/>
                <a:gd name="connsiteY52" fmla="*/ 188295 h 6858000"/>
                <a:gd name="connsiteX53" fmla="*/ 451417 w 6018714"/>
                <a:gd name="connsiteY53" fmla="*/ 101466 h 6858000"/>
                <a:gd name="connsiteX54" fmla="*/ 836914 w 6018714"/>
                <a:gd name="connsiteY54" fmla="*/ 2139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018714" h="6858000">
                  <a:moveTo>
                    <a:pt x="0" y="6499477"/>
                  </a:moveTo>
                  <a:lnTo>
                    <a:pt x="248639" y="6701197"/>
                  </a:lnTo>
                  <a:cubicBezTo>
                    <a:pt x="296496" y="6739700"/>
                    <a:pt x="344500" y="6777613"/>
                    <a:pt x="392359" y="6814935"/>
                  </a:cubicBezTo>
                  <a:lnTo>
                    <a:pt x="448656" y="6858000"/>
                  </a:lnTo>
                  <a:lnTo>
                    <a:pt x="0" y="6858000"/>
                  </a:lnTo>
                  <a:close/>
                  <a:moveTo>
                    <a:pt x="998246" y="0"/>
                  </a:moveTo>
                  <a:lnTo>
                    <a:pt x="1984114" y="0"/>
                  </a:lnTo>
                  <a:lnTo>
                    <a:pt x="2011390" y="2333"/>
                  </a:lnTo>
                  <a:cubicBezTo>
                    <a:pt x="2791770" y="95667"/>
                    <a:pt x="3537428" y="382707"/>
                    <a:pt x="4182319" y="838030"/>
                  </a:cubicBezTo>
                  <a:cubicBezTo>
                    <a:pt x="4396386" y="988089"/>
                    <a:pt x="4598134" y="1155477"/>
                    <a:pt x="4785565" y="1338564"/>
                  </a:cubicBezTo>
                  <a:cubicBezTo>
                    <a:pt x="5159266" y="1705003"/>
                    <a:pt x="5477110" y="2135318"/>
                    <a:pt x="5695308" y="2616232"/>
                  </a:cubicBezTo>
                  <a:cubicBezTo>
                    <a:pt x="5803975" y="2856910"/>
                    <a:pt x="5885376" y="3109302"/>
                    <a:pt x="5937944" y="3368583"/>
                  </a:cubicBezTo>
                  <a:cubicBezTo>
                    <a:pt x="5990936" y="3626845"/>
                    <a:pt x="6017985" y="3889887"/>
                    <a:pt x="6018677" y="4153681"/>
                  </a:cubicBezTo>
                  <a:cubicBezTo>
                    <a:pt x="6019393" y="4288706"/>
                    <a:pt x="6009862" y="4423598"/>
                    <a:pt x="5990165" y="4557147"/>
                  </a:cubicBezTo>
                  <a:lnTo>
                    <a:pt x="5982312" y="4607451"/>
                  </a:lnTo>
                  <a:lnTo>
                    <a:pt x="5972856" y="4657609"/>
                  </a:lnTo>
                  <a:cubicBezTo>
                    <a:pt x="5966601" y="4691096"/>
                    <a:pt x="5959037" y="4724287"/>
                    <a:pt x="5951328" y="4757628"/>
                  </a:cubicBezTo>
                  <a:cubicBezTo>
                    <a:pt x="5934889" y="4823863"/>
                    <a:pt x="5915834" y="4890100"/>
                    <a:pt x="5893141" y="4953827"/>
                  </a:cubicBezTo>
                  <a:cubicBezTo>
                    <a:pt x="5870448" y="5017556"/>
                    <a:pt x="5845282" y="5080252"/>
                    <a:pt x="5817644" y="5141915"/>
                  </a:cubicBezTo>
                  <a:cubicBezTo>
                    <a:pt x="5790005" y="5203578"/>
                    <a:pt x="5760040" y="5263619"/>
                    <a:pt x="5728909" y="5322626"/>
                  </a:cubicBezTo>
                  <a:cubicBezTo>
                    <a:pt x="5666505" y="5440642"/>
                    <a:pt x="5599591" y="5553937"/>
                    <a:pt x="5532095" y="5663839"/>
                  </a:cubicBezTo>
                  <a:lnTo>
                    <a:pt x="5330043" y="5988236"/>
                  </a:lnTo>
                  <a:cubicBezTo>
                    <a:pt x="5297022" y="6041195"/>
                    <a:pt x="5264148" y="6093565"/>
                    <a:pt x="5232580" y="6146081"/>
                  </a:cubicBezTo>
                  <a:lnTo>
                    <a:pt x="5183269" y="6227660"/>
                  </a:lnTo>
                  <a:cubicBezTo>
                    <a:pt x="5166103" y="6255541"/>
                    <a:pt x="5149375" y="6283717"/>
                    <a:pt x="5131628" y="6311451"/>
                  </a:cubicBezTo>
                  <a:cubicBezTo>
                    <a:pt x="5062676" y="6423417"/>
                    <a:pt x="4988635" y="6533174"/>
                    <a:pt x="4910811" y="6641009"/>
                  </a:cubicBezTo>
                  <a:cubicBezTo>
                    <a:pt x="4871725" y="6695377"/>
                    <a:pt x="4831064" y="6748547"/>
                    <a:pt x="4788885" y="6800448"/>
                  </a:cubicBezTo>
                  <a:lnTo>
                    <a:pt x="4739213" y="6858000"/>
                  </a:lnTo>
                  <a:lnTo>
                    <a:pt x="3950454" y="6858000"/>
                  </a:lnTo>
                  <a:lnTo>
                    <a:pt x="4012997" y="6806378"/>
                  </a:lnTo>
                  <a:cubicBezTo>
                    <a:pt x="4100089" y="6729374"/>
                    <a:pt x="4185375" y="6649419"/>
                    <a:pt x="4268871" y="6566512"/>
                  </a:cubicBezTo>
                  <a:cubicBezTo>
                    <a:pt x="4439315" y="6398398"/>
                    <a:pt x="4599980" y="6220387"/>
                    <a:pt x="4750072" y="6033375"/>
                  </a:cubicBezTo>
                  <a:cubicBezTo>
                    <a:pt x="4769418" y="6009920"/>
                    <a:pt x="4787311" y="5985138"/>
                    <a:pt x="4806075" y="5961092"/>
                  </a:cubicBezTo>
                  <a:lnTo>
                    <a:pt x="4863244" y="5885856"/>
                  </a:lnTo>
                  <a:cubicBezTo>
                    <a:pt x="4902520" y="5833635"/>
                    <a:pt x="4942184" y="5782445"/>
                    <a:pt x="4982235" y="5732288"/>
                  </a:cubicBezTo>
                  <a:cubicBezTo>
                    <a:pt x="5061513" y="5631533"/>
                    <a:pt x="5143556" y="5534760"/>
                    <a:pt x="5221526" y="5438135"/>
                  </a:cubicBezTo>
                  <a:cubicBezTo>
                    <a:pt x="5299495" y="5341509"/>
                    <a:pt x="5374846" y="5245326"/>
                    <a:pt x="5442633" y="5146193"/>
                  </a:cubicBezTo>
                  <a:cubicBezTo>
                    <a:pt x="5476091" y="5096480"/>
                    <a:pt x="5508530" y="5046176"/>
                    <a:pt x="5538350" y="4995133"/>
                  </a:cubicBezTo>
                  <a:cubicBezTo>
                    <a:pt x="5568171" y="4944091"/>
                    <a:pt x="5596245" y="4892164"/>
                    <a:pt x="5621702" y="4839205"/>
                  </a:cubicBezTo>
                  <a:cubicBezTo>
                    <a:pt x="5673203" y="4733405"/>
                    <a:pt x="5713291" y="4622262"/>
                    <a:pt x="5741275" y="4507728"/>
                  </a:cubicBezTo>
                  <a:cubicBezTo>
                    <a:pt x="5767878" y="4391630"/>
                    <a:pt x="5781445" y="4272861"/>
                    <a:pt x="5781714" y="4153681"/>
                  </a:cubicBezTo>
                  <a:cubicBezTo>
                    <a:pt x="5781640" y="3908842"/>
                    <a:pt x="5749352" y="3665096"/>
                    <a:pt x="5685706" y="3428918"/>
                  </a:cubicBezTo>
                  <a:cubicBezTo>
                    <a:pt x="5621295" y="3194067"/>
                    <a:pt x="5532959" y="2966636"/>
                    <a:pt x="5422122" y="2750328"/>
                  </a:cubicBezTo>
                  <a:cubicBezTo>
                    <a:pt x="5312356" y="2533473"/>
                    <a:pt x="5182293" y="2327817"/>
                    <a:pt x="5033730" y="2136204"/>
                  </a:cubicBezTo>
                  <a:cubicBezTo>
                    <a:pt x="4885345" y="1944281"/>
                    <a:pt x="4721094" y="1765530"/>
                    <a:pt x="4542784" y="1601886"/>
                  </a:cubicBezTo>
                  <a:cubicBezTo>
                    <a:pt x="4001273" y="1114380"/>
                    <a:pt x="3361806" y="751985"/>
                    <a:pt x="2668605" y="539746"/>
                  </a:cubicBezTo>
                  <a:cubicBezTo>
                    <a:pt x="2438667" y="470493"/>
                    <a:pt x="2203536" y="420366"/>
                    <a:pt x="1965570" y="389865"/>
                  </a:cubicBezTo>
                  <a:cubicBezTo>
                    <a:pt x="1727936" y="359890"/>
                    <a:pt x="1488166" y="351053"/>
                    <a:pt x="1249006" y="363461"/>
                  </a:cubicBezTo>
                  <a:cubicBezTo>
                    <a:pt x="1010718" y="374400"/>
                    <a:pt x="774017" y="408587"/>
                    <a:pt x="542188" y="465544"/>
                  </a:cubicBezTo>
                  <a:cubicBezTo>
                    <a:pt x="369418" y="508120"/>
                    <a:pt x="200552" y="565242"/>
                    <a:pt x="37349" y="636266"/>
                  </a:cubicBezTo>
                  <a:lnTo>
                    <a:pt x="0" y="653785"/>
                  </a:lnTo>
                  <a:lnTo>
                    <a:pt x="0" y="255198"/>
                  </a:lnTo>
                  <a:lnTo>
                    <a:pt x="167136" y="188295"/>
                  </a:lnTo>
                  <a:cubicBezTo>
                    <a:pt x="260597" y="155379"/>
                    <a:pt x="355437" y="126405"/>
                    <a:pt x="451417" y="101466"/>
                  </a:cubicBezTo>
                  <a:cubicBezTo>
                    <a:pt x="578649" y="68513"/>
                    <a:pt x="707299" y="41799"/>
                    <a:pt x="836914" y="2139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7370387-C8AA-4FC4-B636-C83BA7921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834"/>
              <a:ext cx="6015920" cy="6819166"/>
            </a:xfrm>
            <a:custGeom>
              <a:avLst/>
              <a:gdLst>
                <a:gd name="connsiteX0" fmla="*/ 0 w 6015920"/>
                <a:gd name="connsiteY0" fmla="*/ 6143989 h 6819166"/>
                <a:gd name="connsiteX1" fmla="*/ 134018 w 6015920"/>
                <a:gd name="connsiteY1" fmla="*/ 6248665 h 6819166"/>
                <a:gd name="connsiteX2" fmla="*/ 880799 w 6015920"/>
                <a:gd name="connsiteY2" fmla="*/ 6790482 h 6819166"/>
                <a:gd name="connsiteX3" fmla="*/ 929680 w 6015920"/>
                <a:gd name="connsiteY3" fmla="*/ 6819166 h 6819166"/>
                <a:gd name="connsiteX4" fmla="*/ 0 w 6015920"/>
                <a:gd name="connsiteY4" fmla="*/ 6819166 h 6819166"/>
                <a:gd name="connsiteX5" fmla="*/ 1408589 w 6015920"/>
                <a:gd name="connsiteY5" fmla="*/ 0 h 6819166"/>
                <a:gd name="connsiteX6" fmla="*/ 1409171 w 6015920"/>
                <a:gd name="connsiteY6" fmla="*/ 294 h 6819166"/>
                <a:gd name="connsiteX7" fmla="*/ 6015920 w 6015920"/>
                <a:gd name="connsiteY7" fmla="*/ 4129828 h 6819166"/>
                <a:gd name="connsiteX8" fmla="*/ 5101088 w 6015920"/>
                <a:gd name="connsiteY8" fmla="*/ 6096419 h 6819166"/>
                <a:gd name="connsiteX9" fmla="*/ 4546786 w 6015920"/>
                <a:gd name="connsiteY9" fmla="*/ 6797679 h 6819166"/>
                <a:gd name="connsiteX10" fmla="*/ 4525032 w 6015920"/>
                <a:gd name="connsiteY10" fmla="*/ 6819166 h 6819166"/>
                <a:gd name="connsiteX11" fmla="*/ 3362009 w 6015920"/>
                <a:gd name="connsiteY11" fmla="*/ 6819166 h 6819166"/>
                <a:gd name="connsiteX12" fmla="*/ 3559506 w 6015920"/>
                <a:gd name="connsiteY12" fmla="*/ 6694254 h 6819166"/>
                <a:gd name="connsiteX13" fmla="*/ 4499295 w 6015920"/>
                <a:gd name="connsiteY13" fmla="*/ 5685109 h 6819166"/>
                <a:gd name="connsiteX14" fmla="*/ 4763752 w 6015920"/>
                <a:gd name="connsiteY14" fmla="*/ 5310428 h 6819166"/>
                <a:gd name="connsiteX15" fmla="*/ 5288592 w 6015920"/>
                <a:gd name="connsiteY15" fmla="*/ 4129828 h 6819166"/>
                <a:gd name="connsiteX16" fmla="*/ 4971477 w 6015920"/>
                <a:gd name="connsiteY16" fmla="*/ 2858526 h 6819166"/>
                <a:gd name="connsiteX17" fmla="*/ 4096938 w 6015920"/>
                <a:gd name="connsiteY17" fmla="*/ 1766138 h 6819166"/>
                <a:gd name="connsiteX18" fmla="*/ 2832696 w 6015920"/>
                <a:gd name="connsiteY18" fmla="*/ 1008719 h 6819166"/>
                <a:gd name="connsiteX19" fmla="*/ 1409171 w 6015920"/>
                <a:gd name="connsiteY19" fmla="*/ 732948 h 6819166"/>
                <a:gd name="connsiteX20" fmla="*/ 189877 w 6015920"/>
                <a:gd name="connsiteY20" fmla="*/ 989377 h 6819166"/>
                <a:gd name="connsiteX21" fmla="*/ 0 w 6015920"/>
                <a:gd name="connsiteY21" fmla="*/ 1091881 h 6819166"/>
                <a:gd name="connsiteX22" fmla="*/ 0 w 6015920"/>
                <a:gd name="connsiteY22" fmla="*/ 273645 h 6819166"/>
                <a:gd name="connsiteX23" fmla="*/ 53152 w 6015920"/>
                <a:gd name="connsiteY23" fmla="*/ 250589 h 6819166"/>
                <a:gd name="connsiteX24" fmla="*/ 1408589 w 6015920"/>
                <a:gd name="connsiteY24" fmla="*/ 0 h 6819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015920" h="6819166">
                  <a:moveTo>
                    <a:pt x="0" y="6143989"/>
                  </a:moveTo>
                  <a:lnTo>
                    <a:pt x="134018" y="6248665"/>
                  </a:lnTo>
                  <a:cubicBezTo>
                    <a:pt x="404095" y="6461250"/>
                    <a:pt x="645672" y="6645215"/>
                    <a:pt x="880799" y="6790482"/>
                  </a:cubicBezTo>
                  <a:lnTo>
                    <a:pt x="929680" y="6819166"/>
                  </a:lnTo>
                  <a:lnTo>
                    <a:pt x="0" y="6819166"/>
                  </a:lnTo>
                  <a:close/>
                  <a:moveTo>
                    <a:pt x="1408589" y="0"/>
                  </a:moveTo>
                  <a:lnTo>
                    <a:pt x="1409171" y="294"/>
                  </a:lnTo>
                  <a:cubicBezTo>
                    <a:pt x="3696325" y="294"/>
                    <a:pt x="6015920" y="1849221"/>
                    <a:pt x="6015920" y="4129828"/>
                  </a:cubicBezTo>
                  <a:cubicBezTo>
                    <a:pt x="6015920" y="4985129"/>
                    <a:pt x="5545048" y="5437324"/>
                    <a:pt x="5101088" y="6096419"/>
                  </a:cubicBezTo>
                  <a:cubicBezTo>
                    <a:pt x="4927721" y="6353993"/>
                    <a:pt x="4744312" y="6588925"/>
                    <a:pt x="4546786" y="6797679"/>
                  </a:cubicBezTo>
                  <a:lnTo>
                    <a:pt x="4525032" y="6819166"/>
                  </a:lnTo>
                  <a:lnTo>
                    <a:pt x="3362009" y="6819166"/>
                  </a:lnTo>
                  <a:lnTo>
                    <a:pt x="3559506" y="6694254"/>
                  </a:lnTo>
                  <a:cubicBezTo>
                    <a:pt x="3895644" y="6458563"/>
                    <a:pt x="4202210" y="6126161"/>
                    <a:pt x="4499295" y="5685109"/>
                  </a:cubicBezTo>
                  <a:cubicBezTo>
                    <a:pt x="4589775" y="5550592"/>
                    <a:pt x="4678218" y="5428532"/>
                    <a:pt x="4763752" y="5310428"/>
                  </a:cubicBezTo>
                  <a:cubicBezTo>
                    <a:pt x="5118251" y="4820868"/>
                    <a:pt x="5288592" y="4566198"/>
                    <a:pt x="5288592" y="4129828"/>
                  </a:cubicBezTo>
                  <a:cubicBezTo>
                    <a:pt x="5288592" y="3696828"/>
                    <a:pt x="5181966" y="3269106"/>
                    <a:pt x="4971477" y="2858526"/>
                  </a:cubicBezTo>
                  <a:cubicBezTo>
                    <a:pt x="4765643" y="2456885"/>
                    <a:pt x="4471366" y="2089240"/>
                    <a:pt x="4096938" y="1766138"/>
                  </a:cubicBezTo>
                  <a:cubicBezTo>
                    <a:pt x="3720910" y="1443697"/>
                    <a:pt x="3293474" y="1187604"/>
                    <a:pt x="2832696" y="1008719"/>
                  </a:cubicBezTo>
                  <a:cubicBezTo>
                    <a:pt x="2360806" y="825703"/>
                    <a:pt x="1881933" y="732948"/>
                    <a:pt x="1409171" y="732948"/>
                  </a:cubicBezTo>
                  <a:cubicBezTo>
                    <a:pt x="963609" y="732948"/>
                    <a:pt x="553251" y="819255"/>
                    <a:pt x="189877" y="989377"/>
                  </a:cubicBezTo>
                  <a:lnTo>
                    <a:pt x="0" y="1091881"/>
                  </a:lnTo>
                  <a:lnTo>
                    <a:pt x="0" y="273645"/>
                  </a:lnTo>
                  <a:lnTo>
                    <a:pt x="53152" y="250589"/>
                  </a:lnTo>
                  <a:cubicBezTo>
                    <a:pt x="457881" y="88474"/>
                    <a:pt x="911201" y="0"/>
                    <a:pt x="1408589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3C2B3B-4414-484B-8914-7CB1873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9880"/>
              <a:ext cx="5997097" cy="6768121"/>
            </a:xfrm>
            <a:custGeom>
              <a:avLst/>
              <a:gdLst>
                <a:gd name="connsiteX0" fmla="*/ 0 w 5997097"/>
                <a:gd name="connsiteY0" fmla="*/ 5929955 h 6768121"/>
                <a:gd name="connsiteX1" fmla="*/ 204947 w 5997097"/>
                <a:gd name="connsiteY1" fmla="*/ 6088753 h 6768121"/>
                <a:gd name="connsiteX2" fmla="*/ 1135927 w 5997097"/>
                <a:gd name="connsiteY2" fmla="*/ 6730112 h 6768121"/>
                <a:gd name="connsiteX3" fmla="*/ 1219620 w 5997097"/>
                <a:gd name="connsiteY3" fmla="*/ 6768121 h 6768121"/>
                <a:gd name="connsiteX4" fmla="*/ 0 w 5997097"/>
                <a:gd name="connsiteY4" fmla="*/ 6768121 h 6768121"/>
                <a:gd name="connsiteX5" fmla="*/ 1389767 w 5997097"/>
                <a:gd name="connsiteY5" fmla="*/ 0 h 6768121"/>
                <a:gd name="connsiteX6" fmla="*/ 1390348 w 5997097"/>
                <a:gd name="connsiteY6" fmla="*/ 292 h 6768121"/>
                <a:gd name="connsiteX7" fmla="*/ 5997097 w 5997097"/>
                <a:gd name="connsiteY7" fmla="*/ 4099802 h 6768121"/>
                <a:gd name="connsiteX8" fmla="*/ 5082265 w 5997097"/>
                <a:gd name="connsiteY8" fmla="*/ 6052096 h 6768121"/>
                <a:gd name="connsiteX9" fmla="*/ 4527964 w 5997097"/>
                <a:gd name="connsiteY9" fmla="*/ 6748257 h 6768121"/>
                <a:gd name="connsiteX10" fmla="*/ 4507706 w 5997097"/>
                <a:gd name="connsiteY10" fmla="*/ 6768121 h 6768121"/>
                <a:gd name="connsiteX11" fmla="*/ 3011909 w 5997097"/>
                <a:gd name="connsiteY11" fmla="*/ 6768121 h 6768121"/>
                <a:gd name="connsiteX12" fmla="*/ 3041514 w 5997097"/>
                <a:gd name="connsiteY12" fmla="*/ 6756841 h 6768121"/>
                <a:gd name="connsiteX13" fmla="*/ 3339587 w 5997097"/>
                <a:gd name="connsiteY13" fmla="*/ 6603120 h 6768121"/>
                <a:gd name="connsiteX14" fmla="*/ 4359591 w 5997097"/>
                <a:gd name="connsiteY14" fmla="*/ 5561878 h 6768121"/>
                <a:gd name="connsiteX15" fmla="*/ 4626956 w 5997097"/>
                <a:gd name="connsiteY15" fmla="*/ 5185850 h 6768121"/>
                <a:gd name="connsiteX16" fmla="*/ 5124303 w 5997097"/>
                <a:gd name="connsiteY16" fmla="*/ 4099802 h 6768121"/>
                <a:gd name="connsiteX17" fmla="*/ 4823481 w 5997097"/>
                <a:gd name="connsiteY17" fmla="*/ 2904512 h 6768121"/>
                <a:gd name="connsiteX18" fmla="*/ 3983561 w 5997097"/>
                <a:gd name="connsiteY18" fmla="*/ 1863706 h 6768121"/>
                <a:gd name="connsiteX19" fmla="*/ 2761651 w 5997097"/>
                <a:gd name="connsiteY19" fmla="*/ 1136378 h 6768121"/>
                <a:gd name="connsiteX20" fmla="*/ 1390348 w 5997097"/>
                <a:gd name="connsiteY20" fmla="*/ 873085 h 6768121"/>
                <a:gd name="connsiteX21" fmla="*/ 232295 w 5997097"/>
                <a:gd name="connsiteY21" fmla="*/ 1114121 h 6768121"/>
                <a:gd name="connsiteX22" fmla="*/ 0 w 5997097"/>
                <a:gd name="connsiteY22" fmla="*/ 1238681 h 6768121"/>
                <a:gd name="connsiteX23" fmla="*/ 0 w 5997097"/>
                <a:gd name="connsiteY23" fmla="*/ 263550 h 6768121"/>
                <a:gd name="connsiteX24" fmla="*/ 34329 w 5997097"/>
                <a:gd name="connsiteY24" fmla="*/ 248767 h 6768121"/>
                <a:gd name="connsiteX25" fmla="*/ 1389767 w 5997097"/>
                <a:gd name="connsiteY25" fmla="*/ 0 h 676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97097" h="6768121">
                  <a:moveTo>
                    <a:pt x="0" y="5929955"/>
                  </a:moveTo>
                  <a:lnTo>
                    <a:pt x="204947" y="6088753"/>
                  </a:lnTo>
                  <a:cubicBezTo>
                    <a:pt x="536028" y="6347537"/>
                    <a:pt x="834815" y="6574463"/>
                    <a:pt x="1135927" y="6730112"/>
                  </a:cubicBezTo>
                  <a:lnTo>
                    <a:pt x="1219620" y="6768121"/>
                  </a:lnTo>
                  <a:lnTo>
                    <a:pt x="0" y="6768121"/>
                  </a:lnTo>
                  <a:close/>
                  <a:moveTo>
                    <a:pt x="1389767" y="0"/>
                  </a:moveTo>
                  <a:lnTo>
                    <a:pt x="1390348" y="292"/>
                  </a:lnTo>
                  <a:cubicBezTo>
                    <a:pt x="3677502" y="292"/>
                    <a:pt x="5997097" y="1835776"/>
                    <a:pt x="5997097" y="4099802"/>
                  </a:cubicBezTo>
                  <a:cubicBezTo>
                    <a:pt x="5997097" y="4948885"/>
                    <a:pt x="5526225" y="5397792"/>
                    <a:pt x="5082265" y="6052096"/>
                  </a:cubicBezTo>
                  <a:cubicBezTo>
                    <a:pt x="4908898" y="6307797"/>
                    <a:pt x="4725489" y="6541021"/>
                    <a:pt x="4527964" y="6748257"/>
                  </a:cubicBezTo>
                  <a:lnTo>
                    <a:pt x="4507706" y="6768121"/>
                  </a:lnTo>
                  <a:lnTo>
                    <a:pt x="3011909" y="6768121"/>
                  </a:lnTo>
                  <a:lnTo>
                    <a:pt x="3041514" y="6756841"/>
                  </a:lnTo>
                  <a:cubicBezTo>
                    <a:pt x="3144608" y="6713092"/>
                    <a:pt x="3243834" y="6661888"/>
                    <a:pt x="3339587" y="6603120"/>
                  </a:cubicBezTo>
                  <a:cubicBezTo>
                    <a:pt x="3700923" y="6381722"/>
                    <a:pt x="4034475" y="6041040"/>
                    <a:pt x="4359591" y="5561878"/>
                  </a:cubicBezTo>
                  <a:cubicBezTo>
                    <a:pt x="4451526" y="5426449"/>
                    <a:pt x="4540696" y="5304113"/>
                    <a:pt x="4626956" y="5185850"/>
                  </a:cubicBezTo>
                  <a:cubicBezTo>
                    <a:pt x="4972001" y="4713668"/>
                    <a:pt x="5124303" y="4488342"/>
                    <a:pt x="5124303" y="4099802"/>
                  </a:cubicBezTo>
                  <a:cubicBezTo>
                    <a:pt x="5124303" y="3693373"/>
                    <a:pt x="5022478" y="3291306"/>
                    <a:pt x="4823481" y="2904512"/>
                  </a:cubicBezTo>
                  <a:cubicBezTo>
                    <a:pt x="4628994" y="2527756"/>
                    <a:pt x="4338498" y="2167874"/>
                    <a:pt x="3983561" y="1863706"/>
                  </a:cubicBezTo>
                  <a:cubicBezTo>
                    <a:pt x="3620116" y="1554184"/>
                    <a:pt x="3207009" y="1308274"/>
                    <a:pt x="2761651" y="1136378"/>
                  </a:cubicBezTo>
                  <a:cubicBezTo>
                    <a:pt x="2312890" y="964438"/>
                    <a:pt x="1838235" y="873085"/>
                    <a:pt x="1390348" y="873085"/>
                  </a:cubicBezTo>
                  <a:cubicBezTo>
                    <a:pt x="966023" y="873085"/>
                    <a:pt x="576467" y="954255"/>
                    <a:pt x="232295" y="1114121"/>
                  </a:cubicBezTo>
                  <a:lnTo>
                    <a:pt x="0" y="1238681"/>
                  </a:lnTo>
                  <a:lnTo>
                    <a:pt x="0" y="263550"/>
                  </a:lnTo>
                  <a:lnTo>
                    <a:pt x="34329" y="248767"/>
                  </a:lnTo>
                  <a:cubicBezTo>
                    <a:pt x="439058" y="87831"/>
                    <a:pt x="892378" y="0"/>
                    <a:pt x="1389767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15" name="Freeform: Shape 14">
              <a:extLst>
                <a:ext uri="{FF2B5EF4-FFF2-40B4-BE49-F238E27FC236}">
                  <a16:creationId xmlns:a16="http://schemas.microsoft.com/office/drawing/2014/main" id="{AFB69BCB-EE83-44E6-8C11-3344C73D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423049" cy="6857275"/>
            </a:xfrm>
            <a:custGeom>
              <a:avLst/>
              <a:gdLst>
                <a:gd name="connsiteX0" fmla="*/ 3207935 w 6423049"/>
                <a:gd name="connsiteY0" fmla="*/ 0 h 6857275"/>
                <a:gd name="connsiteX1" fmla="*/ 6423049 w 6423049"/>
                <a:gd name="connsiteY1" fmla="*/ 0 h 6857275"/>
                <a:gd name="connsiteX2" fmla="*/ 6423049 w 6423049"/>
                <a:gd name="connsiteY2" fmla="*/ 6857275 h 6857275"/>
                <a:gd name="connsiteX3" fmla="*/ 5115455 w 6423049"/>
                <a:gd name="connsiteY3" fmla="*/ 6857275 h 6857275"/>
                <a:gd name="connsiteX4" fmla="*/ 5327016 w 6423049"/>
                <a:gd name="connsiteY4" fmla="*/ 6576778 h 6857275"/>
                <a:gd name="connsiteX5" fmla="*/ 6096492 w 6423049"/>
                <a:gd name="connsiteY5" fmla="*/ 4101445 h 6857275"/>
                <a:gd name="connsiteX6" fmla="*/ 3253269 w 6423049"/>
                <a:gd name="connsiteY6" fmla="*/ 15400 h 6857275"/>
                <a:gd name="connsiteX7" fmla="*/ 0 w 6423049"/>
                <a:gd name="connsiteY7" fmla="*/ 0 h 6857275"/>
                <a:gd name="connsiteX8" fmla="*/ 318887 w 6423049"/>
                <a:gd name="connsiteY8" fmla="*/ 0 h 6857275"/>
                <a:gd name="connsiteX9" fmla="*/ 273553 w 6423049"/>
                <a:gd name="connsiteY9" fmla="*/ 15400 h 6857275"/>
                <a:gd name="connsiteX10" fmla="*/ 76780 w 6423049"/>
                <a:gd name="connsiteY10" fmla="*/ 93287 h 6857275"/>
                <a:gd name="connsiteX11" fmla="*/ 0 w 6423049"/>
                <a:gd name="connsiteY11" fmla="*/ 128134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3049" h="6857275">
                  <a:moveTo>
                    <a:pt x="3207935" y="0"/>
                  </a:moveTo>
                  <a:lnTo>
                    <a:pt x="6423049" y="0"/>
                  </a:lnTo>
                  <a:lnTo>
                    <a:pt x="6423049" y="6857275"/>
                  </a:lnTo>
                  <a:lnTo>
                    <a:pt x="5115455" y="6857275"/>
                  </a:lnTo>
                  <a:lnTo>
                    <a:pt x="5327016" y="6576778"/>
                  </a:lnTo>
                  <a:cubicBezTo>
                    <a:pt x="5812196" y="5874153"/>
                    <a:pt x="6096492" y="5021129"/>
                    <a:pt x="6096492" y="4101445"/>
                  </a:cubicBezTo>
                  <a:cubicBezTo>
                    <a:pt x="6096492" y="2224539"/>
                    <a:pt x="4912418" y="625268"/>
                    <a:pt x="3253269" y="15400"/>
                  </a:cubicBezTo>
                  <a:close/>
                  <a:moveTo>
                    <a:pt x="0" y="0"/>
                  </a:moveTo>
                  <a:lnTo>
                    <a:pt x="318887" y="0"/>
                  </a:lnTo>
                  <a:lnTo>
                    <a:pt x="273553" y="15400"/>
                  </a:lnTo>
                  <a:cubicBezTo>
                    <a:pt x="207186" y="39794"/>
                    <a:pt x="141580" y="65772"/>
                    <a:pt x="76780" y="93287"/>
                  </a:cubicBezTo>
                  <a:lnTo>
                    <a:pt x="0" y="12813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98E9BA58-2C07-4CA1-99C2-7738FBA37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158587" cy="6857275"/>
            </a:xfrm>
            <a:custGeom>
              <a:avLst/>
              <a:gdLst>
                <a:gd name="connsiteX0" fmla="*/ 233278 w 6158587"/>
                <a:gd name="connsiteY0" fmla="*/ 0 h 6857275"/>
                <a:gd name="connsiteX1" fmla="*/ 3441063 w 6158587"/>
                <a:gd name="connsiteY1" fmla="*/ 0 h 6857275"/>
                <a:gd name="connsiteX2" fmla="*/ 3535825 w 6158587"/>
                <a:gd name="connsiteY2" fmla="*/ 38136 h 6857275"/>
                <a:gd name="connsiteX3" fmla="*/ 6158587 w 6158587"/>
                <a:gd name="connsiteY3" fmla="*/ 4076179 h 6857275"/>
                <a:gd name="connsiteX4" fmla="*/ 5573039 w 6158587"/>
                <a:gd name="connsiteY4" fmla="*/ 6283960 h 6857275"/>
                <a:gd name="connsiteX5" fmla="*/ 5222761 w 6158587"/>
                <a:gd name="connsiteY5" fmla="*/ 6804016 h 6857275"/>
                <a:gd name="connsiteX6" fmla="*/ 5179011 w 6158587"/>
                <a:gd name="connsiteY6" fmla="*/ 6857275 h 6857275"/>
                <a:gd name="connsiteX7" fmla="*/ 4477061 w 6158587"/>
                <a:gd name="connsiteY7" fmla="*/ 6857275 h 6857275"/>
                <a:gd name="connsiteX8" fmla="*/ 4532922 w 6158587"/>
                <a:gd name="connsiteY8" fmla="*/ 6798071 h 6857275"/>
                <a:gd name="connsiteX9" fmla="*/ 4660563 w 6158587"/>
                <a:gd name="connsiteY9" fmla="*/ 6651672 h 6857275"/>
                <a:gd name="connsiteX10" fmla="*/ 4772511 w 6158587"/>
                <a:gd name="connsiteY10" fmla="*/ 6513379 h 6857275"/>
                <a:gd name="connsiteX11" fmla="*/ 4781959 w 6158587"/>
                <a:gd name="connsiteY11" fmla="*/ 6501404 h 6857275"/>
                <a:gd name="connsiteX12" fmla="*/ 4800713 w 6158587"/>
                <a:gd name="connsiteY12" fmla="*/ 6476578 h 6857275"/>
                <a:gd name="connsiteX13" fmla="*/ 4897916 w 6158587"/>
                <a:gd name="connsiteY13" fmla="*/ 6345878 h 6857275"/>
                <a:gd name="connsiteX14" fmla="*/ 4953461 w 6158587"/>
                <a:gd name="connsiteY14" fmla="*/ 6268773 h 6857275"/>
                <a:gd name="connsiteX15" fmla="*/ 5015304 w 6158587"/>
                <a:gd name="connsiteY15" fmla="*/ 6182904 h 6857275"/>
                <a:gd name="connsiteX16" fmla="*/ 5136557 w 6158587"/>
                <a:gd name="connsiteY16" fmla="*/ 6021245 h 6857275"/>
                <a:gd name="connsiteX17" fmla="*/ 5232471 w 6158587"/>
                <a:gd name="connsiteY17" fmla="*/ 5895802 h 6857275"/>
                <a:gd name="connsiteX18" fmla="*/ 5377488 w 6158587"/>
                <a:gd name="connsiteY18" fmla="*/ 5704644 h 6857275"/>
                <a:gd name="connsiteX19" fmla="*/ 5492012 w 6158587"/>
                <a:gd name="connsiteY19" fmla="*/ 5545320 h 6857275"/>
                <a:gd name="connsiteX20" fmla="*/ 5598378 w 6158587"/>
                <a:gd name="connsiteY20" fmla="*/ 5383077 h 6857275"/>
                <a:gd name="connsiteX21" fmla="*/ 5694293 w 6158587"/>
                <a:gd name="connsiteY21" fmla="*/ 5215869 h 6857275"/>
                <a:gd name="connsiteX22" fmla="*/ 5726646 w 6158587"/>
                <a:gd name="connsiteY22" fmla="*/ 5151759 h 6857275"/>
                <a:gd name="connsiteX23" fmla="*/ 5736953 w 6158587"/>
                <a:gd name="connsiteY23" fmla="*/ 5130730 h 6857275"/>
                <a:gd name="connsiteX24" fmla="*/ 5748406 w 6158587"/>
                <a:gd name="connsiteY24" fmla="*/ 5105613 h 6857275"/>
                <a:gd name="connsiteX25" fmla="*/ 5775318 w 6158587"/>
                <a:gd name="connsiteY25" fmla="*/ 5043695 h 6857275"/>
                <a:gd name="connsiteX26" fmla="*/ 5887267 w 6158587"/>
                <a:gd name="connsiteY26" fmla="*/ 4677444 h 6857275"/>
                <a:gd name="connsiteX27" fmla="*/ 5925776 w 6158587"/>
                <a:gd name="connsiteY27" fmla="*/ 4291476 h 6857275"/>
                <a:gd name="connsiteX28" fmla="*/ 5837592 w 6158587"/>
                <a:gd name="connsiteY28" fmla="*/ 3514285 h 6857275"/>
                <a:gd name="connsiteX29" fmla="*/ 5728651 w 6158587"/>
                <a:gd name="connsiteY29" fmla="*/ 3139270 h 6857275"/>
                <a:gd name="connsiteX30" fmla="*/ 5728651 w 6158587"/>
                <a:gd name="connsiteY30" fmla="*/ 3138540 h 6857275"/>
                <a:gd name="connsiteX31" fmla="*/ 5707749 w 6158587"/>
                <a:gd name="connsiteY31" fmla="*/ 3080127 h 6857275"/>
                <a:gd name="connsiteX32" fmla="*/ 5695151 w 6158587"/>
                <a:gd name="connsiteY32" fmla="*/ 3046393 h 6857275"/>
                <a:gd name="connsiteX33" fmla="*/ 5662512 w 6158587"/>
                <a:gd name="connsiteY33" fmla="*/ 2963300 h 6857275"/>
                <a:gd name="connsiteX34" fmla="*/ 5659648 w 6158587"/>
                <a:gd name="connsiteY34" fmla="*/ 2956436 h 6857275"/>
                <a:gd name="connsiteX35" fmla="*/ 5641039 w 6158587"/>
                <a:gd name="connsiteY35" fmla="*/ 2911751 h 6857275"/>
                <a:gd name="connsiteX36" fmla="*/ 5621283 w 6158587"/>
                <a:gd name="connsiteY36" fmla="*/ 2867941 h 6857275"/>
                <a:gd name="connsiteX37" fmla="*/ 5581056 w 6158587"/>
                <a:gd name="connsiteY37" fmla="*/ 2780320 h 6857275"/>
                <a:gd name="connsiteX38" fmla="*/ 5397674 w 6158587"/>
                <a:gd name="connsiteY38" fmla="*/ 2438163 h 6857275"/>
                <a:gd name="connsiteX39" fmla="*/ 5182080 w 6158587"/>
                <a:gd name="connsiteY39" fmla="*/ 2116889 h 6857275"/>
                <a:gd name="connsiteX40" fmla="*/ 4676024 w 6158587"/>
                <a:gd name="connsiteY40" fmla="*/ 1540786 h 6857275"/>
                <a:gd name="connsiteX41" fmla="*/ 4391860 w 6158587"/>
                <a:gd name="connsiteY41" fmla="*/ 1286395 h 6857275"/>
                <a:gd name="connsiteX42" fmla="*/ 4318851 w 6158587"/>
                <a:gd name="connsiteY42" fmla="*/ 1226959 h 6857275"/>
                <a:gd name="connsiteX43" fmla="*/ 4306254 w 6158587"/>
                <a:gd name="connsiteY43" fmla="*/ 1216883 h 6857275"/>
                <a:gd name="connsiteX44" fmla="*/ 4244123 w 6158587"/>
                <a:gd name="connsiteY44" fmla="*/ 1168254 h 6857275"/>
                <a:gd name="connsiteX45" fmla="*/ 4092378 w 6158587"/>
                <a:gd name="connsiteY45" fmla="*/ 1055078 h 6857275"/>
                <a:gd name="connsiteX46" fmla="*/ 3449179 w 6158587"/>
                <a:gd name="connsiteY46" fmla="*/ 660348 h 6857275"/>
                <a:gd name="connsiteX47" fmla="*/ 3110758 w 6158587"/>
                <a:gd name="connsiteY47" fmla="*/ 500442 h 6857275"/>
                <a:gd name="connsiteX48" fmla="*/ 2762316 w 6158587"/>
                <a:gd name="connsiteY48" fmla="*/ 368135 h 6857275"/>
                <a:gd name="connsiteX49" fmla="*/ 2404426 w 6158587"/>
                <a:gd name="connsiteY49" fmla="*/ 264452 h 6857275"/>
                <a:gd name="connsiteX50" fmla="*/ 2040668 w 6158587"/>
                <a:gd name="connsiteY50" fmla="*/ 191435 h 6857275"/>
                <a:gd name="connsiteX51" fmla="*/ 1461459 w 6158587"/>
                <a:gd name="connsiteY51" fmla="*/ 147625 h 6857275"/>
                <a:gd name="connsiteX52" fmla="*/ 1300837 w 6158587"/>
                <a:gd name="connsiteY52" fmla="*/ 150983 h 6857275"/>
                <a:gd name="connsiteX53" fmla="*/ 932928 w 6158587"/>
                <a:gd name="connsiteY53" fmla="*/ 183842 h 6857275"/>
                <a:gd name="connsiteX54" fmla="*/ 568022 w 6158587"/>
                <a:gd name="connsiteY54" fmla="*/ 256858 h 6857275"/>
                <a:gd name="connsiteX55" fmla="*/ 39597 w 6158587"/>
                <a:gd name="connsiteY55" fmla="*/ 447169 h 6857275"/>
                <a:gd name="connsiteX56" fmla="*/ 0 w 6158587"/>
                <a:gd name="connsiteY56" fmla="*/ 467328 h 6857275"/>
                <a:gd name="connsiteX57" fmla="*/ 0 w 6158587"/>
                <a:gd name="connsiteY57" fmla="*/ 112255 h 6857275"/>
                <a:gd name="connsiteX58" fmla="*/ 79310 w 6158587"/>
                <a:gd name="connsiteY58" fmla="*/ 70390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158587" h="6857275">
                  <a:moveTo>
                    <a:pt x="233278" y="0"/>
                  </a:moveTo>
                  <a:lnTo>
                    <a:pt x="3441063" y="0"/>
                  </a:lnTo>
                  <a:lnTo>
                    <a:pt x="3535825" y="38136"/>
                  </a:lnTo>
                  <a:cubicBezTo>
                    <a:pt x="5077434" y="703644"/>
                    <a:pt x="6158926" y="2261149"/>
                    <a:pt x="6158587" y="4076179"/>
                  </a:cubicBezTo>
                  <a:cubicBezTo>
                    <a:pt x="6158441" y="4852011"/>
                    <a:pt x="5956378" y="5613884"/>
                    <a:pt x="5573039" y="6283960"/>
                  </a:cubicBezTo>
                  <a:cubicBezTo>
                    <a:pt x="5468266" y="6466229"/>
                    <a:pt x="5351134" y="6639962"/>
                    <a:pt x="5222761" y="6804016"/>
                  </a:cubicBezTo>
                  <a:lnTo>
                    <a:pt x="5179011" y="6857275"/>
                  </a:lnTo>
                  <a:lnTo>
                    <a:pt x="4477061" y="6857275"/>
                  </a:lnTo>
                  <a:lnTo>
                    <a:pt x="4532922" y="6798071"/>
                  </a:lnTo>
                  <a:cubicBezTo>
                    <a:pt x="4575851" y="6750793"/>
                    <a:pt x="4618547" y="6701908"/>
                    <a:pt x="4660563" y="6651672"/>
                  </a:cubicBezTo>
                  <a:cubicBezTo>
                    <a:pt x="4698786" y="6606693"/>
                    <a:pt x="4736294" y="6559232"/>
                    <a:pt x="4772511" y="6513379"/>
                  </a:cubicBezTo>
                  <a:lnTo>
                    <a:pt x="4781959" y="6501404"/>
                  </a:lnTo>
                  <a:lnTo>
                    <a:pt x="4800713" y="6476578"/>
                  </a:lnTo>
                  <a:cubicBezTo>
                    <a:pt x="4833067" y="6434082"/>
                    <a:pt x="4866565" y="6389979"/>
                    <a:pt x="4897916" y="6345878"/>
                  </a:cubicBezTo>
                  <a:cubicBezTo>
                    <a:pt x="4916097" y="6321199"/>
                    <a:pt x="4934277" y="6295788"/>
                    <a:pt x="4953461" y="6268773"/>
                  </a:cubicBezTo>
                  <a:cubicBezTo>
                    <a:pt x="4972643" y="6241756"/>
                    <a:pt x="4994547" y="6211234"/>
                    <a:pt x="5015304" y="6182904"/>
                  </a:cubicBezTo>
                  <a:cubicBezTo>
                    <a:pt x="5059253" y="6123177"/>
                    <a:pt x="5103202" y="6065201"/>
                    <a:pt x="5136557" y="6021245"/>
                  </a:cubicBezTo>
                  <a:cubicBezTo>
                    <a:pt x="5169913" y="5977289"/>
                    <a:pt x="5200977" y="5936836"/>
                    <a:pt x="5232471" y="5895802"/>
                  </a:cubicBezTo>
                  <a:cubicBezTo>
                    <a:pt x="5280429" y="5833299"/>
                    <a:pt x="5330104" y="5768607"/>
                    <a:pt x="5377488" y="5704644"/>
                  </a:cubicBezTo>
                  <a:cubicBezTo>
                    <a:pt x="5414708" y="5654117"/>
                    <a:pt x="5454220" y="5600229"/>
                    <a:pt x="5492012" y="5545320"/>
                  </a:cubicBezTo>
                  <a:cubicBezTo>
                    <a:pt x="5532669" y="5485739"/>
                    <a:pt x="5566453" y="5435067"/>
                    <a:pt x="5598378" y="5383077"/>
                  </a:cubicBezTo>
                  <a:cubicBezTo>
                    <a:pt x="5639177" y="5317217"/>
                    <a:pt x="5668668" y="5266250"/>
                    <a:pt x="5694293" y="5215869"/>
                  </a:cubicBezTo>
                  <a:cubicBezTo>
                    <a:pt x="5705458" y="5195133"/>
                    <a:pt x="5715765" y="5174104"/>
                    <a:pt x="5726646" y="5151759"/>
                  </a:cubicBezTo>
                  <a:lnTo>
                    <a:pt x="5736953" y="5130730"/>
                  </a:lnTo>
                  <a:cubicBezTo>
                    <a:pt x="5740675" y="5122261"/>
                    <a:pt x="5744540" y="5113938"/>
                    <a:pt x="5748406" y="5105613"/>
                  </a:cubicBezTo>
                  <a:cubicBezTo>
                    <a:pt x="5757997" y="5084293"/>
                    <a:pt x="5767159" y="5064140"/>
                    <a:pt x="5775318" y="5043695"/>
                  </a:cubicBezTo>
                  <a:cubicBezTo>
                    <a:pt x="5824718" y="4925802"/>
                    <a:pt x="5862228" y="4803091"/>
                    <a:pt x="5887267" y="4677444"/>
                  </a:cubicBezTo>
                  <a:cubicBezTo>
                    <a:pt x="5911983" y="4550307"/>
                    <a:pt x="5924876" y="4421080"/>
                    <a:pt x="5925776" y="4291476"/>
                  </a:cubicBezTo>
                  <a:cubicBezTo>
                    <a:pt x="5925724" y="4029813"/>
                    <a:pt x="5896133" y="3769041"/>
                    <a:pt x="5837592" y="3514285"/>
                  </a:cubicBezTo>
                  <a:cubicBezTo>
                    <a:pt x="5808496" y="3387220"/>
                    <a:pt x="5772120" y="3261997"/>
                    <a:pt x="5728651" y="3139270"/>
                  </a:cubicBezTo>
                  <a:lnTo>
                    <a:pt x="5728651" y="3138540"/>
                  </a:lnTo>
                  <a:cubicBezTo>
                    <a:pt x="5722351" y="3119409"/>
                    <a:pt x="5715193" y="3100717"/>
                    <a:pt x="5707749" y="3080127"/>
                  </a:cubicBezTo>
                  <a:cubicBezTo>
                    <a:pt x="5703455" y="3068883"/>
                    <a:pt x="5699302" y="3057637"/>
                    <a:pt x="5695151" y="3046393"/>
                  </a:cubicBezTo>
                  <a:cubicBezTo>
                    <a:pt x="5685131" y="3018793"/>
                    <a:pt x="5674107" y="2991778"/>
                    <a:pt x="5662512" y="2963300"/>
                  </a:cubicBezTo>
                  <a:lnTo>
                    <a:pt x="5659648" y="2956436"/>
                  </a:lnTo>
                  <a:lnTo>
                    <a:pt x="5641039" y="2911751"/>
                  </a:lnTo>
                  <a:lnTo>
                    <a:pt x="5621283" y="2867941"/>
                  </a:lnTo>
                  <a:cubicBezTo>
                    <a:pt x="5609687" y="2841362"/>
                    <a:pt x="5595944" y="2810548"/>
                    <a:pt x="5581056" y="2780320"/>
                  </a:cubicBezTo>
                  <a:cubicBezTo>
                    <a:pt x="5530665" y="2672839"/>
                    <a:pt x="5470683" y="2561270"/>
                    <a:pt x="5397674" y="2438163"/>
                  </a:cubicBezTo>
                  <a:cubicBezTo>
                    <a:pt x="5332395" y="2330974"/>
                    <a:pt x="5259814" y="2222909"/>
                    <a:pt x="5182080" y="2116889"/>
                  </a:cubicBezTo>
                  <a:cubicBezTo>
                    <a:pt x="5029667" y="1910602"/>
                    <a:pt x="4860375" y="1717880"/>
                    <a:pt x="4676024" y="1540786"/>
                  </a:cubicBezTo>
                  <a:cubicBezTo>
                    <a:pt x="4590130" y="1458131"/>
                    <a:pt x="4497795" y="1374893"/>
                    <a:pt x="4391860" y="1286395"/>
                  </a:cubicBezTo>
                  <a:cubicBezTo>
                    <a:pt x="4370530" y="1268433"/>
                    <a:pt x="4345334" y="1247404"/>
                    <a:pt x="4318851" y="1226959"/>
                  </a:cubicBezTo>
                  <a:lnTo>
                    <a:pt x="4306254" y="1216883"/>
                  </a:lnTo>
                  <a:cubicBezTo>
                    <a:pt x="4285925" y="1200673"/>
                    <a:pt x="4264880" y="1183880"/>
                    <a:pt x="4244123" y="1168254"/>
                  </a:cubicBezTo>
                  <a:cubicBezTo>
                    <a:pt x="4189438" y="1125467"/>
                    <a:pt x="4134322" y="1085307"/>
                    <a:pt x="4092378" y="1055078"/>
                  </a:cubicBezTo>
                  <a:cubicBezTo>
                    <a:pt x="3887264" y="908357"/>
                    <a:pt x="3672344" y="776461"/>
                    <a:pt x="3449179" y="660348"/>
                  </a:cubicBezTo>
                  <a:cubicBezTo>
                    <a:pt x="3338519" y="602958"/>
                    <a:pt x="3224710" y="549071"/>
                    <a:pt x="3110758" y="500442"/>
                  </a:cubicBezTo>
                  <a:cubicBezTo>
                    <a:pt x="2996806" y="451812"/>
                    <a:pt x="2879991" y="407565"/>
                    <a:pt x="2762316" y="368135"/>
                  </a:cubicBezTo>
                  <a:cubicBezTo>
                    <a:pt x="2649508" y="330312"/>
                    <a:pt x="2529403" y="295119"/>
                    <a:pt x="2404426" y="264452"/>
                  </a:cubicBezTo>
                  <a:cubicBezTo>
                    <a:pt x="2288900" y="236121"/>
                    <a:pt x="2166502" y="211733"/>
                    <a:pt x="2040668" y="191435"/>
                  </a:cubicBezTo>
                  <a:cubicBezTo>
                    <a:pt x="1848910" y="162425"/>
                    <a:pt x="1655321" y="147782"/>
                    <a:pt x="1461459" y="147625"/>
                  </a:cubicBezTo>
                  <a:cubicBezTo>
                    <a:pt x="1408061" y="147625"/>
                    <a:pt x="1354092" y="148794"/>
                    <a:pt x="1300837" y="150983"/>
                  </a:cubicBezTo>
                  <a:cubicBezTo>
                    <a:pt x="1177739" y="155618"/>
                    <a:pt x="1054939" y="166584"/>
                    <a:pt x="932928" y="183842"/>
                  </a:cubicBezTo>
                  <a:cubicBezTo>
                    <a:pt x="810083" y="201379"/>
                    <a:pt x="688259" y="225753"/>
                    <a:pt x="568022" y="256858"/>
                  </a:cubicBezTo>
                  <a:cubicBezTo>
                    <a:pt x="386369" y="303536"/>
                    <a:pt x="209474" y="367270"/>
                    <a:pt x="39597" y="447169"/>
                  </a:cubicBezTo>
                  <a:lnTo>
                    <a:pt x="0" y="467328"/>
                  </a:lnTo>
                  <a:lnTo>
                    <a:pt x="0" y="112255"/>
                  </a:lnTo>
                  <a:lnTo>
                    <a:pt x="79310" y="703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59580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A8E0BA-AC16-690E-D785-0D860D874F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L"/>
              <a:t>Learning Methods</a:t>
            </a:r>
            <a:endParaRPr lang="en-I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C430A-DEEE-7244-468C-27E42883782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L"/>
              <a:t>Follow-ups </a:t>
            </a:r>
            <a:r>
              <a:rPr lang="en-IL">
                <a:sym typeface="Wingdings" pitchFamily="2" charset="2"/>
              </a:rPr>
              <a:t> following instructions</a:t>
            </a:r>
            <a:endParaRPr lang="en-IL" dirty="0">
              <a:sym typeface="Wingdings" pitchFamily="2" charset="2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39B2ED6-9B04-0A16-C744-8731122D6BC3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6105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L">
                <a:sym typeface="Wingdings" pitchFamily="2" charset="2"/>
              </a:rPr>
              <a:t>Puzzle solving  trying to achieve a goal, using previous knowldge</a:t>
            </a:r>
            <a:endParaRPr lang="en-IL" dirty="0"/>
          </a:p>
        </p:txBody>
      </p:sp>
      <p:pic>
        <p:nvPicPr>
          <p:cNvPr id="7" name="Picture 2" descr="New to GRE Registration? A step-by-step Guide to ETS GRE Registration">
            <a:extLst>
              <a:ext uri="{FF2B5EF4-FFF2-40B4-BE49-F238E27FC236}">
                <a16:creationId xmlns:a16="http://schemas.microsoft.com/office/drawing/2014/main" id="{23897EAC-271F-9316-D5C1-705594D1E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2" y="3258985"/>
            <a:ext cx="3853982" cy="182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ile Jigsaw Pieces Stock Illustrations – 60 Pile Jigsaw Pieces Stock  Illustrations, Vectors &amp; Clipart - Dreamstime">
            <a:extLst>
              <a:ext uri="{FF2B5EF4-FFF2-40B4-BE49-F238E27FC236}">
                <a16:creationId xmlns:a16="http://schemas.microsoft.com/office/drawing/2014/main" id="{9B097633-C658-31BB-2D55-6E0B8DF7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15"/>
          <a:stretch/>
        </p:blipFill>
        <p:spPr bwMode="auto">
          <a:xfrm>
            <a:off x="7601134" y="2932416"/>
            <a:ext cx="2323732" cy="228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3A7380-A6DB-21F7-6FEC-49D68EAD08F4}"/>
              </a:ext>
            </a:extLst>
          </p:cNvPr>
          <p:cNvSpPr txBox="1"/>
          <p:nvPr/>
        </p:nvSpPr>
        <p:spPr>
          <a:xfrm>
            <a:off x="1329078" y="5445952"/>
            <a:ext cx="277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Inductive reasoning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2FBA78-1058-D60B-AE81-C3C1107B5919}"/>
              </a:ext>
            </a:extLst>
          </p:cNvPr>
          <p:cNvGrpSpPr/>
          <p:nvPr/>
        </p:nvGrpSpPr>
        <p:grpSpPr>
          <a:xfrm>
            <a:off x="5854345" y="4714670"/>
            <a:ext cx="751260" cy="233202"/>
            <a:chOff x="1356258" y="5296156"/>
            <a:chExt cx="751260" cy="23320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09CC28B-77A3-390F-828A-D4B9F7C0EFF4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60576E52-5F70-A7BD-04D1-4CCD4DDA4EB5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E919C0-7B0C-193C-8263-7FAC2415EBE8}"/>
              </a:ext>
            </a:extLst>
          </p:cNvPr>
          <p:cNvGrpSpPr/>
          <p:nvPr/>
        </p:nvGrpSpPr>
        <p:grpSpPr>
          <a:xfrm rot="2363203">
            <a:off x="6031922" y="4707637"/>
            <a:ext cx="751260" cy="233202"/>
            <a:chOff x="1356258" y="5296156"/>
            <a:chExt cx="751260" cy="2332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640019C-A139-2C20-2016-DB381E4B7386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BAC5D82E-7C36-2A3D-56C9-FA15983922F5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6E9D2A-A5D3-600B-C7F0-31F18F372678}"/>
              </a:ext>
            </a:extLst>
          </p:cNvPr>
          <p:cNvGrpSpPr/>
          <p:nvPr/>
        </p:nvGrpSpPr>
        <p:grpSpPr>
          <a:xfrm rot="4981971">
            <a:off x="6086837" y="4444270"/>
            <a:ext cx="751260" cy="233202"/>
            <a:chOff x="1356258" y="5296156"/>
            <a:chExt cx="751260" cy="2332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4A932DC-6039-9831-48F1-5586EF600344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9FB54C76-DE1E-0143-88F4-6ED1012E9CCC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F6DAF3-ED42-4625-CE7D-D6150FBD473F}"/>
              </a:ext>
            </a:extLst>
          </p:cNvPr>
          <p:cNvGrpSpPr/>
          <p:nvPr/>
        </p:nvGrpSpPr>
        <p:grpSpPr>
          <a:xfrm rot="5670657">
            <a:off x="6435544" y="4672288"/>
            <a:ext cx="751260" cy="233202"/>
            <a:chOff x="1356258" y="5296156"/>
            <a:chExt cx="751260" cy="23320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9E26B96-C348-A8E3-7FE6-1BE9CC535E63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42EF1E86-66ED-A3C5-9FA4-9ACB2E8E59C2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16E2BC-3916-D0FA-C1AD-4843BD236E3B}"/>
              </a:ext>
            </a:extLst>
          </p:cNvPr>
          <p:cNvGrpSpPr/>
          <p:nvPr/>
        </p:nvGrpSpPr>
        <p:grpSpPr>
          <a:xfrm>
            <a:off x="8431098" y="6259673"/>
            <a:ext cx="751260" cy="233202"/>
            <a:chOff x="1356258" y="5296156"/>
            <a:chExt cx="751260" cy="23320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30972D7-4BCC-6708-9F83-9ABB92970A67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2A7CB64C-4430-77B8-F984-B14E688DC065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8B2A00-2C02-EFC8-316C-06CEC52D93F2}"/>
              </a:ext>
            </a:extLst>
          </p:cNvPr>
          <p:cNvGrpSpPr/>
          <p:nvPr/>
        </p:nvGrpSpPr>
        <p:grpSpPr>
          <a:xfrm rot="16887861">
            <a:off x="8959127" y="5984962"/>
            <a:ext cx="751260" cy="233202"/>
            <a:chOff x="1356258" y="5296156"/>
            <a:chExt cx="751260" cy="2332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835B5DD-C265-0AE4-7C3C-D775638A627A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05222FA3-7882-E4D0-32BE-6E7120F8613C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A50D2D5-D65C-E789-9BFE-7461DBF9AE2F}"/>
              </a:ext>
            </a:extLst>
          </p:cNvPr>
          <p:cNvGrpSpPr/>
          <p:nvPr/>
        </p:nvGrpSpPr>
        <p:grpSpPr>
          <a:xfrm rot="19611364">
            <a:off x="9285909" y="5384549"/>
            <a:ext cx="751260" cy="233202"/>
            <a:chOff x="1356258" y="5296156"/>
            <a:chExt cx="751260" cy="23320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B668F2B-0F67-7D38-9C56-3082E7C64D3C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DC19AC18-5FF4-13EE-C97D-62F084531125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pic>
        <p:nvPicPr>
          <p:cNvPr id="32" name="Picture 2" descr="149,159 Business Goals Illustrations &amp; Clip Art - iStock">
            <a:extLst>
              <a:ext uri="{FF2B5EF4-FFF2-40B4-BE49-F238E27FC236}">
                <a16:creationId xmlns:a16="http://schemas.microsoft.com/office/drawing/2014/main" id="{D99EBA9D-6BC1-B4FA-EE94-6595790DB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800" y="4242022"/>
            <a:ext cx="1121662" cy="112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F2324550-6C15-CB15-6AF0-206CFB5BD065}"/>
              </a:ext>
            </a:extLst>
          </p:cNvPr>
          <p:cNvGrpSpPr/>
          <p:nvPr/>
        </p:nvGrpSpPr>
        <p:grpSpPr>
          <a:xfrm rot="18695506">
            <a:off x="9832319" y="4918123"/>
            <a:ext cx="751260" cy="233202"/>
            <a:chOff x="1356258" y="5296156"/>
            <a:chExt cx="751260" cy="23320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405071-1760-A725-1EB0-E06DC004248C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B8A61959-357E-E15B-304E-503CD19A3B53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1E2E4E5-D9F9-0DDC-850E-4F1FD976EBB4}"/>
              </a:ext>
            </a:extLst>
          </p:cNvPr>
          <p:cNvGrpSpPr/>
          <p:nvPr/>
        </p:nvGrpSpPr>
        <p:grpSpPr>
          <a:xfrm rot="332031">
            <a:off x="10424163" y="4617314"/>
            <a:ext cx="751260" cy="233202"/>
            <a:chOff x="1356258" y="5296156"/>
            <a:chExt cx="751260" cy="2332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4E62794-0E23-FCBD-3DB0-DB17B90CB161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8" name="Right Arrow 37">
              <a:extLst>
                <a:ext uri="{FF2B5EF4-FFF2-40B4-BE49-F238E27FC236}">
                  <a16:creationId xmlns:a16="http://schemas.microsoft.com/office/drawing/2014/main" id="{78023E70-F2CD-AAA5-2F62-7DBC309200CA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75387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ecoming a Full Stack Web Developer: What You Need to Know | Udacity">
            <a:extLst>
              <a:ext uri="{FF2B5EF4-FFF2-40B4-BE49-F238E27FC236}">
                <a16:creationId xmlns:a16="http://schemas.microsoft.com/office/drawing/2014/main" id="{5347A843-9548-568A-9FA2-34A2D097B3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C83EE2-9648-63C3-2C30-DD11C4BC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Being a hi-tech employee means, being a puzzle solver.</a:t>
            </a:r>
          </a:p>
        </p:txBody>
      </p:sp>
    </p:spTree>
    <p:extLst>
      <p:ext uri="{BB962C8B-B14F-4D97-AF65-F5344CB8AC3E}">
        <p14:creationId xmlns:p14="http://schemas.microsoft.com/office/powerpoint/2010/main" val="921472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19656-38DF-1D78-7990-F3F1B10E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dirty="0"/>
              <a:t>Puzzle-solving + personal interest + ever-expanding projects</a:t>
            </a:r>
          </a:p>
        </p:txBody>
      </p:sp>
      <p:sp>
        <p:nvSpPr>
          <p:cNvPr id="7177" name="Oval 7176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3d People - Man, Person Climbing Stairs With Arrow . To Success.  Businessman Stock Photo, Picture And Royalty Free Image. Image 14815160.">
            <a:extLst>
              <a:ext uri="{FF2B5EF4-FFF2-40B4-BE49-F238E27FC236}">
                <a16:creationId xmlns:a16="http://schemas.microsoft.com/office/drawing/2014/main" id="{EC417906-0EDC-4702-4A25-FACEB2FD34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0" r="20400"/>
          <a:stretch/>
        </p:blipFill>
        <p:spPr bwMode="auto"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9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81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5BABB1-2BFA-2F47-1469-D0EE0F8C4336}"/>
              </a:ext>
            </a:extLst>
          </p:cNvPr>
          <p:cNvSpPr txBox="1"/>
          <p:nvPr/>
        </p:nvSpPr>
        <p:spPr>
          <a:xfrm>
            <a:off x="6657715" y="2990818"/>
            <a:ext cx="4195673" cy="2913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1">
                    <a:alpha val="80000"/>
                  </a:schemeClr>
                </a:solidFill>
              </a:rPr>
              <a:t>Challenging students with moderate steps, to challenge themselves, and learn to be efficient puzzle solvers in the industry</a:t>
            </a:r>
          </a:p>
        </p:txBody>
      </p:sp>
      <p:sp>
        <p:nvSpPr>
          <p:cNvPr id="7183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7185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993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BC4D4-6DAE-E3B7-8A87-03437E274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pPr algn="r" rtl="1"/>
            <a:r>
              <a:rPr lang="he-IL" sz="4000" dirty="0"/>
              <a:t>עקרונות ללמידה טובה</a:t>
            </a:r>
            <a:endParaRPr lang="en-IL" sz="4000" dirty="0"/>
          </a:p>
        </p:txBody>
      </p:sp>
      <p:pic>
        <p:nvPicPr>
          <p:cNvPr id="5" name="Picture 4" descr="Kettlebells על הרצפה">
            <a:extLst>
              <a:ext uri="{FF2B5EF4-FFF2-40B4-BE49-F238E27FC236}">
                <a16:creationId xmlns:a16="http://schemas.microsoft.com/office/drawing/2014/main" id="{EFD02078-75A0-2CE8-45A0-AFD8075AA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86" r="7568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792DF-CF64-29D6-8C5C-D3CC0E9F6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pPr marL="514350" indent="-514350" algn="r" defTabSz="914400" rtl="1" eaLnBrk="1" latinLnBrk="0" hangingPunct="1">
              <a:spcBef>
                <a:spcPts val="1000"/>
              </a:spcBef>
              <a:buFont typeface="+mj-lt"/>
              <a:buAutoNum type="arabicPeriod"/>
            </a:pPr>
            <a:r>
              <a:rPr lang="he-IL" sz="2000" dirty="0"/>
              <a:t>לעשות כמה שיותר תרגילים, ברמה כמה שיותר קשה (אבל להתחיל מהקל)</a:t>
            </a:r>
          </a:p>
          <a:p>
            <a:pPr marL="514350" indent="-514350" algn="r" defTabSz="914400" rtl="1" eaLnBrk="1" latinLnBrk="0" hangingPunct="1">
              <a:spcBef>
                <a:spcPts val="1000"/>
              </a:spcBef>
              <a:buFont typeface="+mj-lt"/>
              <a:buAutoNum type="arabicPeriod"/>
            </a:pPr>
            <a:r>
              <a:rPr lang="he-IL" sz="2000" dirty="0"/>
              <a:t>לאחר שניסיתם לפתור לבד, להתייעץ עם חברים</a:t>
            </a:r>
          </a:p>
          <a:p>
            <a:pPr marL="514350" indent="-514350" algn="r" defTabSz="914400" rtl="1" eaLnBrk="1" latinLnBrk="0" hangingPunct="1">
              <a:spcBef>
                <a:spcPts val="1000"/>
              </a:spcBef>
              <a:buFont typeface="+mj-lt"/>
              <a:buAutoNum type="arabicPeriod"/>
            </a:pPr>
            <a:r>
              <a:rPr lang="he-IL" sz="2000" dirty="0"/>
              <a:t>לחפש פתרונות באינטרנט</a:t>
            </a:r>
          </a:p>
          <a:p>
            <a:pPr marL="514350" indent="-514350" algn="r" defTabSz="914400" rtl="1" eaLnBrk="1" latinLnBrk="0" hangingPunct="1">
              <a:spcBef>
                <a:spcPts val="1000"/>
              </a:spcBef>
              <a:buFont typeface="+mj-lt"/>
              <a:buAutoNum type="arabicPeriod"/>
            </a:pPr>
            <a:r>
              <a:rPr lang="he-IL" sz="2000" dirty="0"/>
              <a:t>לחקור, לגלות ולהתנסות בכל דבר שמעניין אתכם</a:t>
            </a:r>
          </a:p>
          <a:p>
            <a:pPr marL="514350" indent="-514350" algn="r" defTabSz="914400" rtl="1" eaLnBrk="1" latinLnBrk="0" hangingPunct="1">
              <a:spcBef>
                <a:spcPts val="1000"/>
              </a:spcBef>
              <a:buFont typeface="+mj-lt"/>
              <a:buAutoNum type="arabicPeriod"/>
            </a:pPr>
            <a:r>
              <a:rPr lang="he-IL" sz="2000" dirty="0"/>
              <a:t>לחפש מה מעניין אתכם, וללכת על זה</a:t>
            </a:r>
          </a:p>
          <a:p>
            <a:pPr marL="514350" indent="-514350" algn="r" defTabSz="914400" rtl="1" eaLnBrk="1" latinLnBrk="0" hangingPunct="1">
              <a:spcBef>
                <a:spcPts val="1000"/>
              </a:spcBef>
              <a:buFont typeface="+mj-lt"/>
              <a:buAutoNum type="arabicPeriod"/>
            </a:pPr>
            <a:r>
              <a:rPr lang="he-IL" sz="2000" dirty="0"/>
              <a:t>תמיד לשאוף הלאה</a:t>
            </a:r>
          </a:p>
          <a:p>
            <a:pPr marL="228600" indent="-228600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410364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D08A1D-4632-47AB-8832-C17BA0086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149B6-8552-76B6-2B6C-AC31DCFF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62399"/>
            <a:ext cx="4357499" cy="1494000"/>
          </a:xfrm>
        </p:spPr>
        <p:txBody>
          <a:bodyPr anchor="t">
            <a:normAutofit/>
          </a:bodyPr>
          <a:lstStyle/>
          <a:p>
            <a:pPr rtl="1"/>
            <a:r>
              <a:rPr lang="he-IL" dirty="0"/>
              <a:t>מבחנים ותרגילים</a:t>
            </a:r>
            <a:endParaRPr lang="en-I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75437B-93A1-4A73-812B-C5030CC2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B8505BE-2298-4E13-A7FB-2D05006D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751C2C2-B295-4CDA-9112-A35D684D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F2474-7FD2-AB57-2C4C-83BD54D6D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0"/>
            <a:ext cx="4363595" cy="3844800"/>
          </a:xfrm>
        </p:spPr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tx1">
                    <a:alpha val="60000"/>
                  </a:schemeClr>
                </a:solidFill>
              </a:rPr>
              <a:t>תרגילים, בשלוש רמות (קלה, בינונית ומאתגרת) – נועדו לכם בלבד</a:t>
            </a:r>
          </a:p>
          <a:p>
            <a:pPr marL="228600" indent="-228600" algn="r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tx1">
                    <a:alpha val="60000"/>
                  </a:schemeClr>
                </a:solidFill>
              </a:rPr>
              <a:t>מבחנים/פרויקטים – שלוש רמות – הציונים שלכם בקורס (נועד לשקף לכם את היכולות שלכם)</a:t>
            </a:r>
          </a:p>
          <a:p>
            <a:pPr marL="228600" indent="-228600" algn="r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000" b="1" dirty="0">
                <a:solidFill>
                  <a:schemeClr val="tx1">
                    <a:alpha val="60000"/>
                  </a:schemeClr>
                </a:solidFill>
              </a:rPr>
              <a:t>פרויקט בתעשייה/פרויקט אישי מסכם – תנאי קבלת תעודה</a:t>
            </a:r>
          </a:p>
          <a:p>
            <a:pPr marL="228600" indent="-228600" algn="r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000" b="1" dirty="0">
                <a:solidFill>
                  <a:schemeClr val="tx1">
                    <a:alpha val="60000"/>
                  </a:schemeClr>
                </a:solidFill>
              </a:rPr>
              <a:t>נוכחות – תנאי קבלת תעודה</a:t>
            </a:r>
          </a:p>
          <a:p>
            <a:pPr marL="228600" indent="-228600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L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7" name="Graphic 6" descr="Classroom">
            <a:extLst>
              <a:ext uri="{FF2B5EF4-FFF2-40B4-BE49-F238E27FC236}">
                <a16:creationId xmlns:a16="http://schemas.microsoft.com/office/drawing/2014/main" id="{4AD9CC15-0CD1-1907-2E93-80517F356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5779" y="643469"/>
            <a:ext cx="5571062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1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2" name="Rectangle 2071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Freeform: Shape 2073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076" name="Freeform: Shape 2075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81198D7-E216-4383-942D-EE342AD4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1"/>
            <a:r>
              <a:rPr lang="en-US">
                <a:solidFill>
                  <a:schemeClr val="bg1"/>
                </a:solidFill>
              </a:rPr>
              <a:t>Topics</a:t>
            </a:r>
            <a:endParaRPr lang="en-US" b="0" i="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3000948-4202-4D12-ABD6-DB62685CF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 i="0" kern="1200" cap="all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Websites, Web apps, and some native apps</a:t>
            </a:r>
          </a:p>
          <a:p>
            <a:pPr marL="0" indent="0">
              <a:buNone/>
            </a:pPr>
            <a:r>
              <a:rPr lang="en-US" sz="2000" b="1" cap="all" dirty="0">
                <a:solidFill>
                  <a:schemeClr val="bg1">
                    <a:alpha val="60000"/>
                  </a:schemeClr>
                </a:solidFill>
              </a:rPr>
              <a:t>Server</a:t>
            </a:r>
          </a:p>
          <a:p>
            <a:pPr marL="0" indent="0">
              <a:buNone/>
            </a:pPr>
            <a:r>
              <a:rPr lang="en-US" sz="2000" b="1" i="0" kern="1200" cap="all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Database </a:t>
            </a:r>
          </a:p>
        </p:txBody>
      </p:sp>
      <p:pic>
        <p:nvPicPr>
          <p:cNvPr id="1026" name="Picture 2" descr="What Is a Database Server &amp; What Is It Used For">
            <a:extLst>
              <a:ext uri="{FF2B5EF4-FFF2-40B4-BE49-F238E27FC236}">
                <a16:creationId xmlns:a16="http://schemas.microsoft.com/office/drawing/2014/main" id="{3C6935B3-CA18-5E6B-5674-CFB9CE2C5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1053" y="1203750"/>
            <a:ext cx="6014185" cy="445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272F99-2737-E071-8FDC-E7535A803F3E}"/>
              </a:ext>
            </a:extLst>
          </p:cNvPr>
          <p:cNvSpPr txBox="1"/>
          <p:nvPr/>
        </p:nvSpPr>
        <p:spPr>
          <a:xfrm>
            <a:off x="8418145" y="516338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אינטרנט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8216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D90CD7E-568A-48F6-8C6F-F6695021B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662400"/>
            <a:ext cx="10055721" cy="1325563"/>
          </a:xfrm>
        </p:spPr>
        <p:txBody>
          <a:bodyPr anchor="t">
            <a:normAutofit/>
          </a:bodyPr>
          <a:lstStyle/>
          <a:p>
            <a:pPr algn="r" rtl="1"/>
            <a:r>
              <a:rPr lang="he-IL" dirty="0"/>
              <a:t>מוביל קורס: שמואל פישמן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BB83E87-6C0B-4018-B8A8-D6AEB9E57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089112" cy="3909599"/>
          </a:xfrm>
        </p:spPr>
        <p:txBody>
          <a:bodyPr>
            <a:normAutofit/>
          </a:bodyPr>
          <a:lstStyle/>
          <a:p>
            <a:pPr algn="r" rtl="1"/>
            <a:r>
              <a:rPr lang="he-IL" sz="2000" dirty="0"/>
              <a:t>מתכנת מגיל 12</a:t>
            </a:r>
          </a:p>
          <a:p>
            <a:pPr algn="r" rtl="1"/>
            <a:r>
              <a:rPr lang="he-IL" sz="2000" dirty="0"/>
              <a:t>מרובה כובעים:</a:t>
            </a:r>
            <a:r>
              <a:rPr lang="en-US" sz="2000" dirty="0"/>
              <a:t> </a:t>
            </a:r>
            <a:r>
              <a:rPr lang="he-IL" sz="2000" dirty="0"/>
              <a:t>מדריך, מתכנת, </a:t>
            </a:r>
            <a:r>
              <a:rPr lang="en-IL" sz="2000" dirty="0"/>
              <a:t>DBA</a:t>
            </a:r>
            <a:r>
              <a:rPr lang="he-IL" sz="2000" dirty="0"/>
              <a:t>, מנהל רשת, ארכיטקט</a:t>
            </a:r>
          </a:p>
          <a:p>
            <a:pPr algn="r" rtl="1"/>
            <a:r>
              <a:rPr lang="he-IL" sz="2000" dirty="0"/>
              <a:t>מנהל מערכות מחשוב בטכניון (הדרך למימון התואר...)</a:t>
            </a:r>
          </a:p>
          <a:p>
            <a:pPr algn="r" rtl="1"/>
            <a:r>
              <a:rPr lang="he-IL" sz="2000" dirty="0"/>
              <a:t>מפתח ומנהל מסדי נתונים של אורקל</a:t>
            </a:r>
          </a:p>
          <a:p>
            <a:pPr algn="r" rtl="1"/>
            <a:r>
              <a:rPr lang="he-IL" sz="2000" dirty="0"/>
              <a:t>סמנכ"ל טכנולוגיות – </a:t>
            </a:r>
            <a:r>
              <a:rPr lang="en-IL" sz="2000" dirty="0" err="1"/>
              <a:t>db@net</a:t>
            </a:r>
            <a:endParaRPr lang="he-IL" sz="2000" dirty="0"/>
          </a:p>
          <a:p>
            <a:pPr algn="r" rtl="1"/>
            <a:r>
              <a:rPr lang="he-IL" sz="2000" dirty="0"/>
              <a:t>ארכיטקט מוצר אבטחת מידע של </a:t>
            </a:r>
            <a:r>
              <a:rPr lang="he-IL" sz="2000" dirty="0" err="1"/>
              <a:t>סנטריגו</a:t>
            </a:r>
            <a:r>
              <a:rPr lang="he-IL" sz="2000" dirty="0"/>
              <a:t> (לימים </a:t>
            </a:r>
            <a:r>
              <a:rPr lang="en-IL" sz="2000" dirty="0"/>
              <a:t>Intel Security</a:t>
            </a:r>
            <a:r>
              <a:rPr lang="he-IL" sz="2000" dirty="0"/>
              <a:t> ו-</a:t>
            </a:r>
            <a:r>
              <a:rPr lang="en-IL" sz="2000" dirty="0"/>
              <a:t>McAfee</a:t>
            </a:r>
            <a:r>
              <a:rPr lang="he-IL" sz="2000" dirty="0"/>
              <a:t>)</a:t>
            </a:r>
          </a:p>
          <a:p>
            <a:pPr algn="r" rtl="1"/>
            <a:r>
              <a:rPr lang="he-IL" sz="2000" dirty="0"/>
              <a:t>ארכיטקט מוצר לניהול קו ייצור של </a:t>
            </a:r>
            <a:r>
              <a:rPr lang="en-IL" sz="2000" dirty="0" err="1"/>
              <a:t>Nayax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57597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3A53ECF-3D29-4821-8B59-865C313D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 rtl="1"/>
            <a:r>
              <a:rPr lang="he-IL" sz="4000" dirty="0">
                <a:solidFill>
                  <a:srgbClr val="FFFFFF"/>
                </a:solidFill>
              </a:rPr>
              <a:t>טכנולוגיות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14BF57-D1E4-41E6-A32E-0A554945F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Client</a:t>
            </a:r>
          </a:p>
          <a:p>
            <a:pPr lvl="1"/>
            <a:r>
              <a:rPr lang="en-US" sz="2000" dirty="0"/>
              <a:t>HTML5</a:t>
            </a:r>
          </a:p>
          <a:p>
            <a:pPr lvl="1"/>
            <a:r>
              <a:rPr lang="en-US" sz="2000" dirty="0"/>
              <a:t>CSS (SCSS)</a:t>
            </a:r>
          </a:p>
          <a:p>
            <a:pPr lvl="1"/>
            <a:r>
              <a:rPr lang="en-US" sz="2000" dirty="0"/>
              <a:t>TypeScript</a:t>
            </a:r>
          </a:p>
          <a:p>
            <a:pPr lvl="1"/>
            <a:r>
              <a:rPr lang="en-US" sz="2000" dirty="0"/>
              <a:t>Framework: React, React Native</a:t>
            </a:r>
          </a:p>
          <a:p>
            <a:r>
              <a:rPr lang="en-US" sz="2000" dirty="0"/>
              <a:t>Server</a:t>
            </a:r>
          </a:p>
          <a:p>
            <a:pPr lvl="1"/>
            <a:r>
              <a:rPr lang="en-US" sz="2000" dirty="0"/>
              <a:t>Node.js: Express, socket</a:t>
            </a:r>
          </a:p>
          <a:p>
            <a:pPr lvl="1"/>
            <a:r>
              <a:rPr lang="en-US" sz="2000" dirty="0"/>
              <a:t>MongoDB</a:t>
            </a:r>
          </a:p>
          <a:p>
            <a:pPr lvl="1"/>
            <a:r>
              <a:rPr lang="en-US" sz="2000" dirty="0"/>
              <a:t>SQL</a:t>
            </a:r>
          </a:p>
          <a:p>
            <a:r>
              <a:rPr lang="en-US" sz="2000" dirty="0"/>
              <a:t>Development</a:t>
            </a:r>
          </a:p>
          <a:p>
            <a:pPr lvl="1"/>
            <a:r>
              <a:rPr lang="en-US" sz="2000" dirty="0"/>
              <a:t>Git</a:t>
            </a:r>
          </a:p>
          <a:p>
            <a:pPr lvl="1"/>
            <a:r>
              <a:rPr lang="en-US" sz="2000" dirty="0"/>
              <a:t>Good code</a:t>
            </a:r>
          </a:p>
          <a:p>
            <a:pPr lvl="1"/>
            <a:r>
              <a:rPr lang="en-US" sz="2000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71015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D5F3BEF-2A8C-4199-B10D-AFBC0865B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sz="4000" dirty="0">
                <a:solidFill>
                  <a:srgbClr val="FFFFFF"/>
                </a:solidFill>
              </a:rPr>
              <a:t>מדוע פיתחנו את ״השיטה״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D899E01-56D0-4CF4-B83C-E9B18EC9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algn="r" rtl="1"/>
            <a:r>
              <a:rPr lang="he-IL" sz="2000" dirty="0"/>
              <a:t>תלונות של סטודנטים:</a:t>
            </a:r>
          </a:p>
          <a:p>
            <a:pPr lvl="1" algn="r" rtl="1"/>
            <a:r>
              <a:rPr lang="he-IL" sz="2000" dirty="0"/>
              <a:t>"אין קשר בין מה שלמדתי לבין מה שקורה בשטח"</a:t>
            </a:r>
          </a:p>
          <a:p>
            <a:pPr lvl="1" algn="r" rtl="1"/>
            <a:r>
              <a:rPr lang="he-IL" sz="2000" dirty="0"/>
              <a:t>"התעשייה עוברת שינוי מהיר, לא למדתי את הנושא שהם ביקשו"</a:t>
            </a:r>
          </a:p>
          <a:p>
            <a:pPr lvl="1" algn="r" rtl="1"/>
            <a:r>
              <a:rPr lang="he-IL" sz="2000" dirty="0"/>
              <a:t>"בקורס </a:t>
            </a:r>
            <a:r>
              <a:rPr lang="he-IL" sz="2000" dirty="0" err="1"/>
              <a:t>הכל</a:t>
            </a:r>
            <a:r>
              <a:rPr lang="he-IL" sz="2000" dirty="0"/>
              <a:t> היה תיאורטי".</a:t>
            </a:r>
          </a:p>
          <a:p>
            <a:pPr lvl="1" algn="r" rtl="1"/>
            <a:r>
              <a:rPr lang="he-IL" sz="2000" dirty="0"/>
              <a:t>"בכל מודעות הדרושים מבקשים שנתיים ניסיון"</a:t>
            </a:r>
          </a:p>
          <a:p>
            <a:pPr algn="r" rtl="1"/>
            <a:r>
              <a:rPr lang="he-IL" sz="2000" dirty="0"/>
              <a:t>תלונות של </a:t>
            </a:r>
            <a:r>
              <a:rPr lang="he-IL" sz="2000" dirty="0" err="1"/>
              <a:t>סטארטאפים</a:t>
            </a:r>
            <a:endParaRPr lang="he-IL" sz="2000" dirty="0"/>
          </a:p>
          <a:p>
            <a:pPr lvl="1" algn="r" rtl="1"/>
            <a:r>
              <a:rPr lang="he-IL" sz="2000" dirty="0"/>
              <a:t>"מפתחים עם פחות משנתיים ניסיון, דורשים המון הכשרה.... לא שווה לנו להעסיק אותם"</a:t>
            </a:r>
          </a:p>
        </p:txBody>
      </p:sp>
    </p:spTree>
    <p:extLst>
      <p:ext uri="{BB962C8B-B14F-4D97-AF65-F5344CB8AC3E}">
        <p14:creationId xmlns:p14="http://schemas.microsoft.com/office/powerpoint/2010/main" val="258835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6D7F65-E9B6-4775-8355-D095CC73C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8CBCA48-B7CC-46E5-A93D-0EE487630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502021"/>
            <a:ext cx="6173262" cy="1655483"/>
          </a:xfrm>
        </p:spPr>
        <p:txBody>
          <a:bodyPr anchor="b">
            <a:normAutofit/>
          </a:bodyPr>
          <a:lstStyle/>
          <a:p>
            <a:pPr algn="r" rtl="1"/>
            <a:r>
              <a:rPr lang="he-IL" sz="4000" dirty="0"/>
              <a:t>כיצד נלמד?</a:t>
            </a:r>
            <a:endParaRPr lang="en-US" sz="40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AA0F988-3A89-4532-AFC5-E9D8E4F68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08518"/>
            <a:ext cx="6173262" cy="3535083"/>
          </a:xfrm>
        </p:spPr>
        <p:txBody>
          <a:bodyPr>
            <a:normAutofit/>
          </a:bodyPr>
          <a:lstStyle/>
          <a:p>
            <a:pPr algn="r" rtl="1"/>
            <a:r>
              <a:rPr lang="he-IL" sz="1700" dirty="0"/>
              <a:t>איך אתם לומדים משהו שאתם אוהבים? (למשל, מי שחקני הכדורגל הטובים ביותר, מה עושה קים </a:t>
            </a:r>
            <a:r>
              <a:rPr lang="he-IL" sz="1700" dirty="0" err="1"/>
              <a:t>קרדשיאן</a:t>
            </a:r>
            <a:r>
              <a:rPr lang="he-IL" sz="1700" dirty="0"/>
              <a:t> וכו')?</a:t>
            </a:r>
          </a:p>
          <a:p>
            <a:pPr algn="r" rtl="1"/>
            <a:r>
              <a:rPr lang="he-IL" sz="1700" dirty="0"/>
              <a:t>כללי: [עניין </a:t>
            </a:r>
            <a:r>
              <a:rPr lang="he-IL" sz="1700" dirty="0">
                <a:sym typeface="Wingdings" panose="05000000000000000000" pitchFamily="2" charset="2"/>
              </a:rPr>
              <a:t>] </a:t>
            </a:r>
            <a:r>
              <a:rPr lang="he-IL" sz="1700" dirty="0"/>
              <a:t>מתווכחים עם החברים, קוראים </a:t>
            </a:r>
            <a:r>
              <a:rPr lang="he-IL" sz="1700" dirty="0" err="1"/>
              <a:t>בפיד</a:t>
            </a:r>
            <a:r>
              <a:rPr lang="he-IL" sz="1700" dirty="0"/>
              <a:t>/עיתון, קוראים באינטרנט</a:t>
            </a:r>
          </a:p>
          <a:p>
            <a:pPr algn="r" rtl="1"/>
            <a:r>
              <a:rPr lang="he-IL" sz="1700" dirty="0"/>
              <a:t>מקצוענים: [עניין </a:t>
            </a:r>
            <a:r>
              <a:rPr lang="he-IL" sz="1700" dirty="0">
                <a:sym typeface="Wingdings" panose="05000000000000000000" pitchFamily="2" charset="2"/>
              </a:rPr>
              <a:t>] </a:t>
            </a:r>
            <a:r>
              <a:rPr lang="he-IL" sz="1700" dirty="0"/>
              <a:t>ניסוי וטעיה, דיון עם עמיתים, קוראים, הולכים לכנסים, מחפשים בגוגל.</a:t>
            </a:r>
          </a:p>
          <a:p>
            <a:pPr algn="r" rtl="1"/>
            <a:r>
              <a:rPr lang="he-IL" sz="1700" dirty="0"/>
              <a:t>אנו רוצים לתת לכם יסודות מחשבתיים, אך לחבר אתכם לעולם בחוץ, על פי האופן הטבעי שבו אנשים לומדים</a:t>
            </a:r>
            <a:endParaRPr lang="en-US" sz="1700" dirty="0"/>
          </a:p>
        </p:txBody>
      </p:sp>
      <p:pic>
        <p:nvPicPr>
          <p:cNvPr id="5" name="Picture 4" descr="משקפיים מעל ספר">
            <a:extLst>
              <a:ext uri="{FF2B5EF4-FFF2-40B4-BE49-F238E27FC236}">
                <a16:creationId xmlns:a16="http://schemas.microsoft.com/office/drawing/2014/main" id="{8BD80CCD-FAEC-AC72-EDBD-3893A7AE09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95" r="41627" b="-1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7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1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C1CDB7A-72D3-4330-9F27-349C33684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>
            <a:normAutofit/>
          </a:bodyPr>
          <a:lstStyle/>
          <a:p>
            <a:pPr algn="r" rtl="1"/>
            <a:r>
              <a:rPr lang="he-IL" sz="8000">
                <a:ln w="22225">
                  <a:solidFill>
                    <a:srgbClr val="FFFFFF"/>
                  </a:solidFill>
                </a:ln>
                <a:noFill/>
              </a:rPr>
              <a:t>תהליך הלימוד</a:t>
            </a:r>
            <a:endParaRPr lang="en-US" sz="8000">
              <a:ln w="22225">
                <a:solidFill>
                  <a:srgbClr val="FFFFFF"/>
                </a:solidFill>
              </a:ln>
              <a:noFill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מציין מיקום תוכן 5">
            <a:extLst>
              <a:ext uri="{FF2B5EF4-FFF2-40B4-BE49-F238E27FC236}">
                <a16:creationId xmlns:a16="http://schemas.microsoft.com/office/drawing/2014/main" id="{6A82153B-2CE7-46B2-838E-83E9BFB811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997112"/>
              </p:ext>
            </p:extLst>
          </p:nvPr>
        </p:nvGraphicFramePr>
        <p:xfrm>
          <a:off x="7534641" y="1065862"/>
          <a:ext cx="3860002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9293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C57A28-BDF1-4E0A-A407-A98EAC70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תהליך הלימוד בכללי</a:t>
            </a:r>
            <a:endParaRPr lang="en-US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09A80EB3-DF60-4EEA-8900-00576F33B5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5700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מציין מיקום תוכן 5">
            <a:extLst>
              <a:ext uri="{FF2B5EF4-FFF2-40B4-BE49-F238E27FC236}">
                <a16:creationId xmlns:a16="http://schemas.microsoft.com/office/drawing/2014/main" id="{0C4DDE38-39F5-4747-B2FB-276F8DF82B30}"/>
              </a:ext>
            </a:extLst>
          </p:cNvPr>
          <p:cNvGraphicFramePr>
            <a:graphicFrameLocks/>
          </p:cNvGraphicFramePr>
          <p:nvPr/>
        </p:nvGraphicFramePr>
        <p:xfrm>
          <a:off x="6923314" y="1959429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מציין מיקום תוכן 5">
            <a:extLst>
              <a:ext uri="{FF2B5EF4-FFF2-40B4-BE49-F238E27FC236}">
                <a16:creationId xmlns:a16="http://schemas.microsoft.com/office/drawing/2014/main" id="{65C3E1AF-9B5B-4925-88A0-E5108E610938}"/>
              </a:ext>
            </a:extLst>
          </p:cNvPr>
          <p:cNvGraphicFramePr>
            <a:graphicFrameLocks/>
          </p:cNvGraphicFramePr>
          <p:nvPr/>
        </p:nvGraphicFramePr>
        <p:xfrm>
          <a:off x="4280263" y="1959429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7" name="מציין מיקום תוכן 5">
            <a:extLst>
              <a:ext uri="{FF2B5EF4-FFF2-40B4-BE49-F238E27FC236}">
                <a16:creationId xmlns:a16="http://schemas.microsoft.com/office/drawing/2014/main" id="{6C62950C-D551-4734-A8A2-EEE2F976B28E}"/>
              </a:ext>
            </a:extLst>
          </p:cNvPr>
          <p:cNvGraphicFramePr>
            <a:graphicFrameLocks/>
          </p:cNvGraphicFramePr>
          <p:nvPr/>
        </p:nvGraphicFramePr>
        <p:xfrm>
          <a:off x="1154953" y="1959428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191051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C57A28-BDF1-4E0A-A407-A98EAC70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תהליך הלימוד בכללי</a:t>
            </a:r>
            <a:endParaRPr lang="en-US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09A80EB3-DF60-4EEA-8900-00576F33B5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5700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מציין מיקום תוכן 5">
            <a:extLst>
              <a:ext uri="{FF2B5EF4-FFF2-40B4-BE49-F238E27FC236}">
                <a16:creationId xmlns:a16="http://schemas.microsoft.com/office/drawing/2014/main" id="{0C4DDE38-39F5-4747-B2FB-276F8DF82B30}"/>
              </a:ext>
            </a:extLst>
          </p:cNvPr>
          <p:cNvGraphicFramePr>
            <a:graphicFrameLocks/>
          </p:cNvGraphicFramePr>
          <p:nvPr/>
        </p:nvGraphicFramePr>
        <p:xfrm>
          <a:off x="6923314" y="1959429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מציין מיקום תוכן 5">
            <a:extLst>
              <a:ext uri="{FF2B5EF4-FFF2-40B4-BE49-F238E27FC236}">
                <a16:creationId xmlns:a16="http://schemas.microsoft.com/office/drawing/2014/main" id="{65C3E1AF-9B5B-4925-88A0-E5108E610938}"/>
              </a:ext>
            </a:extLst>
          </p:cNvPr>
          <p:cNvGraphicFramePr>
            <a:graphicFrameLocks/>
          </p:cNvGraphicFramePr>
          <p:nvPr/>
        </p:nvGraphicFramePr>
        <p:xfrm>
          <a:off x="4280263" y="1959429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מציין מיקום תוכן 5">
            <a:extLst>
              <a:ext uri="{FF2B5EF4-FFF2-40B4-BE49-F238E27FC236}">
                <a16:creationId xmlns:a16="http://schemas.microsoft.com/office/drawing/2014/main" id="{6C62950C-D551-4734-A8A2-EEE2F976B28E}"/>
              </a:ext>
            </a:extLst>
          </p:cNvPr>
          <p:cNvGraphicFramePr>
            <a:graphicFrameLocks/>
          </p:cNvGraphicFramePr>
          <p:nvPr/>
        </p:nvGraphicFramePr>
        <p:xfrm>
          <a:off x="1154953" y="1959428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" name="כוכב: 5 פינות 2">
            <a:extLst>
              <a:ext uri="{FF2B5EF4-FFF2-40B4-BE49-F238E27FC236}">
                <a16:creationId xmlns:a16="http://schemas.microsoft.com/office/drawing/2014/main" id="{CB397B22-1F22-4D77-A0ED-CDB6002A20A2}"/>
              </a:ext>
            </a:extLst>
          </p:cNvPr>
          <p:cNvSpPr/>
          <p:nvPr/>
        </p:nvSpPr>
        <p:spPr>
          <a:xfrm>
            <a:off x="2882302" y="4710005"/>
            <a:ext cx="2323894" cy="1632858"/>
          </a:xfrm>
          <a:prstGeom prst="star5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התאמה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12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505</Words>
  <Application>Microsoft Office PowerPoint</Application>
  <PresentationFormat>Widescreen</PresentationFormat>
  <Paragraphs>114</Paragraphs>
  <Slides>14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Full stack 2023</vt:lpstr>
      <vt:lpstr>Topics</vt:lpstr>
      <vt:lpstr>מוביל קורס: שמואל פישמן</vt:lpstr>
      <vt:lpstr>טכנולוגיות</vt:lpstr>
      <vt:lpstr>מדוע פיתחנו את ״השיטה״</vt:lpstr>
      <vt:lpstr>כיצד נלמד?</vt:lpstr>
      <vt:lpstr>תהליך הלימוד</vt:lpstr>
      <vt:lpstr>תהליך הלימוד בכללי</vt:lpstr>
      <vt:lpstr>תהליך הלימוד בכללי</vt:lpstr>
      <vt:lpstr>PowerPoint Presentation</vt:lpstr>
      <vt:lpstr>Being a hi-tech employee means, being a puzzle solver.</vt:lpstr>
      <vt:lpstr>Puzzle-solving + personal interest + ever-expanding projects</vt:lpstr>
      <vt:lpstr>עקרונות ללמידה טובה</vt:lpstr>
      <vt:lpstr>מבחנים ותרגילים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 Yaron</dc:creator>
  <cp:lastModifiedBy>Shmuel Fishman</cp:lastModifiedBy>
  <cp:revision>23</cp:revision>
  <dcterms:created xsi:type="dcterms:W3CDTF">2023-02-26T13:04:21Z</dcterms:created>
  <dcterms:modified xsi:type="dcterms:W3CDTF">2024-03-28T13:52:06Z</dcterms:modified>
</cp:coreProperties>
</file>