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0" r:id="rId12"/>
    <p:sldId id="271" r:id="rId13"/>
    <p:sldId id="272" r:id="rId14"/>
    <p:sldId id="275" r:id="rId15"/>
    <p:sldId id="276" r:id="rId16"/>
    <p:sldId id="277" r:id="rId17"/>
    <p:sldId id="274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63C6-6BB3-43BE-9766-717B2C0A9E36}" v="8" dt="2023-04-30T13:15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1"/>
    <p:restoredTop sz="94607"/>
  </p:normalViewPr>
  <p:slideViewPr>
    <p:cSldViewPr snapToGrid="0">
      <p:cViewPr varScale="1">
        <p:scale>
          <a:sx n="150" d="100"/>
          <a:sy n="150" d="100"/>
        </p:scale>
        <p:origin x="1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Fishman" userId="8a7a5a81852ab5dc" providerId="LiveId" clId="{60C863C6-6BB3-43BE-9766-717B2C0A9E36}"/>
    <pc:docChg chg="undo redo custSel modSld">
      <pc:chgData name="Shmuel Fishman" userId="8a7a5a81852ab5dc" providerId="LiveId" clId="{60C863C6-6BB3-43BE-9766-717B2C0A9E36}" dt="2023-04-30T13:15:14.283" v="17" actId="20577"/>
      <pc:docMkLst>
        <pc:docMk/>
      </pc:docMkLst>
      <pc:sldChg chg="modSp modAnim">
        <pc:chgData name="Shmuel Fishman" userId="8a7a5a81852ab5dc" providerId="LiveId" clId="{60C863C6-6BB3-43BE-9766-717B2C0A9E36}" dt="2023-04-30T13:15:14.283" v="17" actId="20577"/>
        <pc:sldMkLst>
          <pc:docMk/>
          <pc:sldMk cId="2588355086" sldId="264"/>
        </pc:sldMkLst>
        <pc:spChg chg="mod">
          <ac:chgData name="Shmuel Fishman" userId="8a7a5a81852ab5dc" providerId="LiveId" clId="{60C863C6-6BB3-43BE-9766-717B2C0A9E36}" dt="2023-04-30T13:01:36.318" v="3" actId="20577"/>
          <ac:spMkLst>
            <pc:docMk/>
            <pc:sldMk cId="2588355086" sldId="264"/>
            <ac:spMk id="3" creationId="{6D899E01-56D0-4CF4-B83C-E9B18EC98F31}"/>
          </ac:spMkLst>
        </pc:spChg>
      </pc:sldChg>
      <pc:sldChg chg="modSp mod">
        <pc:chgData name="Shmuel Fishman" userId="8a7a5a81852ab5dc" providerId="LiveId" clId="{60C863C6-6BB3-43BE-9766-717B2C0A9E36}" dt="2023-04-30T13:15:11.772" v="15" actId="20577"/>
        <pc:sldMkLst>
          <pc:docMk/>
          <pc:sldMk cId="3702993216" sldId="271"/>
        </pc:sldMkLst>
        <pc:spChg chg="mod">
          <ac:chgData name="Shmuel Fishman" userId="8a7a5a81852ab5dc" providerId="LiveId" clId="{60C863C6-6BB3-43BE-9766-717B2C0A9E36}" dt="2023-04-30T13:15:11.772" v="15" actId="20577"/>
          <ac:spMkLst>
            <pc:docMk/>
            <pc:sldMk cId="3702993216" sldId="271"/>
            <ac:spMk id="3" creationId="{495BABB1-2BFA-2F47-1469-D0EE0F8C4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עניין</a:t>
          </a:r>
          <a:endParaRPr lang="en-US" sz="15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איך עושים זאת</a:t>
          </a:r>
          <a:endParaRPr lang="en-US" sz="15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ניסיון</a:t>
          </a:r>
          <a:endParaRPr lang="en-US" sz="15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טעות</a:t>
          </a:r>
          <a:endParaRPr lang="en-US" sz="15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לימוד קבוצתי מהטעות</a:t>
          </a:r>
          <a:endParaRPr lang="en-US" sz="15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שיפור</a:t>
          </a:r>
          <a:endParaRPr lang="en-US" sz="15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883151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חלקים</a:t>
          </a:r>
          <a:endParaRPr lang="en-US" sz="3400" kern="1200" dirty="0"/>
        </a:p>
      </dsp:txBody>
      <dsp:txXfrm>
        <a:off x="5949859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פרויקטים שתבחרו</a:t>
          </a:r>
          <a:endParaRPr lang="en-US" sz="34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49837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פיתוח </a:t>
          </a:r>
          <a:r>
            <a:rPr lang="he-IL" sz="3400" kern="1200" dirty="0" err="1"/>
            <a:t>בתעשיה</a:t>
          </a:r>
          <a:endParaRPr lang="en-US" sz="3400" kern="1200" dirty="0"/>
        </a:p>
      </dsp:txBody>
      <dsp:txXfrm>
        <a:off x="316545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32991" y="1024890"/>
          <a:ext cx="2820079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חלקים</a:t>
          </a:r>
          <a:endParaRPr lang="en-US" sz="2300" kern="1200" dirty="0"/>
        </a:p>
      </dsp:txBody>
      <dsp:txXfrm>
        <a:off x="5999699" y="1091598"/>
        <a:ext cx="2686663" cy="1233104"/>
      </dsp:txXfrm>
    </dsp:sp>
    <dsp:sp modelId="{4E1E5F36-4C47-4B2F-A95C-FCBB11A30577}">
      <dsp:nvSpPr>
        <dsp:cNvPr id="0" name=""/>
        <dsp:cNvSpPr/>
      </dsp:nvSpPr>
      <dsp:spPr>
        <a:xfrm>
          <a:off x="2970666" y="1024890"/>
          <a:ext cx="2820079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פרויקטים שתבחרו</a:t>
          </a:r>
          <a:endParaRPr lang="en-US" sz="2300" kern="1200" dirty="0"/>
        </a:p>
      </dsp:txBody>
      <dsp:txXfrm>
        <a:off x="3037374" y="1091598"/>
        <a:ext cx="2686663" cy="1233104"/>
      </dsp:txXfrm>
    </dsp:sp>
    <dsp:sp modelId="{1E1835AC-BC52-4FA3-8E86-A179AFA99438}">
      <dsp:nvSpPr>
        <dsp:cNvPr id="0" name=""/>
        <dsp:cNvSpPr/>
      </dsp:nvSpPr>
      <dsp:spPr>
        <a:xfrm>
          <a:off x="8342" y="1024890"/>
          <a:ext cx="2820079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פיתוח </a:t>
          </a:r>
          <a:r>
            <a:rPr lang="he-IL" sz="2300" kern="1200" dirty="0" err="1"/>
            <a:t>לסטארטאפ</a:t>
          </a:r>
          <a:r>
            <a:rPr lang="he-IL" sz="2300" kern="1200" dirty="0"/>
            <a:t>/חברה</a:t>
          </a:r>
          <a:endParaRPr lang="en-US" sz="2300" kern="1200" dirty="0"/>
        </a:p>
      </dsp:txBody>
      <dsp:txXfrm>
        <a:off x="75050" y="1091598"/>
        <a:ext cx="2686663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05/01/2024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2023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2932416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להשתמש ב-</a:t>
            </a:r>
            <a:r>
              <a:rPr lang="en-US" sz="2000" b="1" dirty="0"/>
              <a:t>AI</a:t>
            </a:r>
            <a:r>
              <a:rPr lang="he-IL" sz="2000" b="1" dirty="0"/>
              <a:t> רק כשחייבים, ורק בסוף.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שניסיתם לפתור לבד, להתייעץ עם חברים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 או ב-</a:t>
            </a:r>
            <a:r>
              <a:rPr lang="en-US" sz="2000" dirty="0"/>
              <a:t>AI</a:t>
            </a:r>
            <a:r>
              <a:rPr lang="he-IL" sz="2000" dirty="0"/>
              <a:t>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לתרגל ביחד – טוב לכולם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שחמט במשחק שחמט">
            <a:extLst>
              <a:ext uri="{FF2B5EF4-FFF2-40B4-BE49-F238E27FC236}">
                <a16:creationId xmlns:a16="http://schemas.microsoft.com/office/drawing/2014/main" id="{29905A2C-199C-CC6F-8B31-30910AD6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DAFF2F-6235-E174-BB19-3FD8F2C9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rtl="1"/>
            <a:r>
              <a:rPr lang="he-IL" sz="4000"/>
              <a:t>להיות מפתח/ת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BA3340-6DB5-08C0-08A6-57293ABC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dirty="0"/>
              <a:t>לקבל בעיה ולפתור אותה מהתחלה ועד הסוף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קוד נקי וברור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מהיר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עומד בעקרונות הקוד הטוב שנלמד בקורס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/>
              <a:t>End To End</a:t>
            </a:r>
            <a:endParaRPr lang="he-IL" sz="1400" dirty="0"/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שחקן צוות שכיף לעבוד אתו/ה.</a:t>
            </a:r>
          </a:p>
        </p:txBody>
      </p:sp>
    </p:spTree>
    <p:extLst>
      <p:ext uri="{BB962C8B-B14F-4D97-AF65-F5344CB8AC3E}">
        <p14:creationId xmlns:p14="http://schemas.microsoft.com/office/powerpoint/2010/main" val="368952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72897E-BF79-2BE7-CD8F-64487C6E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עבודת צוות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8678D0-468E-AC7A-B50D-46B872D0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200" dirty="0"/>
              <a:t>המוצר שלנו הוא...</a:t>
            </a:r>
          </a:p>
          <a:p>
            <a:pPr algn="r" rtl="1"/>
            <a:r>
              <a:rPr lang="he-IL" sz="2200" dirty="0"/>
              <a:t>להוציא מפתחים טובים לשוק</a:t>
            </a:r>
          </a:p>
          <a:p>
            <a:pPr algn="r" rtl="1"/>
            <a:r>
              <a:rPr lang="he-IL" sz="2200" dirty="0"/>
              <a:t>לעזור אחד לשני... מי שמבין, עוזר למי שלא מבין</a:t>
            </a:r>
          </a:p>
          <a:p>
            <a:pPr algn="r" rtl="1"/>
            <a:r>
              <a:rPr lang="he-IL" sz="2200" dirty="0"/>
              <a:t>אנו כרגע 13, ועלינו לעבוד כך ש-13 יגיעו לקו הסיום ויתקבלו לעבודה</a:t>
            </a:r>
          </a:p>
          <a:p>
            <a:pPr algn="r" rtl="1"/>
            <a:r>
              <a:rPr lang="he-IL" sz="2200" dirty="0"/>
              <a:t>חשבון </a:t>
            </a:r>
            <a:r>
              <a:rPr lang="he-IL" sz="2200" dirty="0" err="1"/>
              <a:t>לינקדאין</a:t>
            </a:r>
            <a:r>
              <a:rPr lang="he-IL" sz="2200" dirty="0"/>
              <a:t>... כבר לפרסם את עצמנו (רות בשן)</a:t>
            </a:r>
          </a:p>
          <a:p>
            <a:pPr algn="r" rtl="1"/>
            <a:r>
              <a:rPr lang="he-IL" sz="2200" dirty="0"/>
              <a:t>להיות מעורבים בפרויקטים נוספים (עמותות וקוד פתוח)</a:t>
            </a:r>
          </a:p>
          <a:p>
            <a:pPr algn="r" rtl="1"/>
            <a:r>
              <a:rPr lang="he-IL" sz="2200" dirty="0"/>
              <a:t>לגייס סטרטאפים</a:t>
            </a:r>
          </a:p>
          <a:p>
            <a:pPr algn="r" rtl="1"/>
            <a:r>
              <a:rPr lang="he-IL" sz="2200" dirty="0"/>
              <a:t>לאהוב את המקצוע</a:t>
            </a:r>
          </a:p>
          <a:p>
            <a:pPr algn="r" rtl="1"/>
            <a:r>
              <a:rPr lang="he-IL" sz="2200" dirty="0"/>
              <a:t>שיווק (</a:t>
            </a:r>
            <a:r>
              <a:rPr lang="en-US" sz="2200" dirty="0"/>
              <a:t>Marketing</a:t>
            </a:r>
            <a:r>
              <a:rPr lang="he-IL" sz="2200"/>
              <a:t>)...</a:t>
            </a:r>
            <a:endParaRPr lang="he-IL" sz="2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F87C8AD-1D5C-F602-2737-C384BC63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rtl="1"/>
            <a:r>
              <a:rPr lang="he-IL" sz="5400" dirty="0"/>
              <a:t>פסיכולוגיה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E8CA71-9EA4-EF74-B80E-A8FD081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r" rtl="1"/>
            <a:r>
              <a:rPr lang="he-IL" sz="1500" dirty="0"/>
              <a:t>מה שיהפוך אותכם למפתחים טובים זה המון עבודה קשה... המון</a:t>
            </a:r>
          </a:p>
          <a:p>
            <a:pPr algn="r" rtl="1"/>
            <a:r>
              <a:rPr lang="he-IL" sz="1500" dirty="0"/>
              <a:t>חלקכם ילמד מהר נושאים </a:t>
            </a:r>
            <a:r>
              <a:rPr lang="he-IL" sz="1500" dirty="0" err="1"/>
              <a:t>מסויימים</a:t>
            </a:r>
            <a:r>
              <a:rPr lang="he-IL" sz="1500" dirty="0"/>
              <a:t> וחלקכם ילמד לאט. לא להתייאש</a:t>
            </a:r>
          </a:p>
          <a:p>
            <a:pPr algn="r" rtl="1"/>
            <a:r>
              <a:rPr lang="he-IL" sz="1500" dirty="0"/>
              <a:t>ראו </a:t>
            </a:r>
            <a:r>
              <a:rPr lang="he-IL" sz="1500" dirty="0" err="1"/>
              <a:t>הכל</a:t>
            </a:r>
            <a:r>
              <a:rPr lang="he-IL" sz="1500" dirty="0"/>
              <a:t> כמשחק. תהנו, גם אם אתם לא הכי טובים. פשוט תשקיעו יותר.</a:t>
            </a:r>
          </a:p>
          <a:p>
            <a:pPr algn="r" rtl="1"/>
            <a:r>
              <a:rPr lang="he-IL" sz="1500" dirty="0"/>
              <a:t>עזרו אחד לשני, תהנו</a:t>
            </a:r>
          </a:p>
          <a:p>
            <a:pPr algn="r" rtl="1"/>
            <a:r>
              <a:rPr lang="he-IL" sz="1500" dirty="0"/>
              <a:t>ככל שתתמכרו למשחק הזה, כך תהיו טובים יותר.</a:t>
            </a:r>
          </a:p>
          <a:p>
            <a:pPr algn="r" rtl="1"/>
            <a:r>
              <a:rPr lang="he-IL" sz="1500" dirty="0"/>
              <a:t>זהו משחק פאזלים</a:t>
            </a:r>
          </a:p>
        </p:txBody>
      </p:sp>
      <p:pic>
        <p:nvPicPr>
          <p:cNvPr id="5" name="Picture 4" descr="קבוצת צונחים גדולה באוויר">
            <a:extLst>
              <a:ext uri="{FF2B5EF4-FFF2-40B4-BE49-F238E27FC236}">
                <a16:creationId xmlns:a16="http://schemas.microsoft.com/office/drawing/2014/main" id="{24AD3ABA-77E5-91F0-44B3-032ADB410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3" r="160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33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 dirty="0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מוביל קורס: טל ירון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מתכנת מגיל 13  עד 15, ומגיל 44 ועד עכשיו</a:t>
            </a:r>
          </a:p>
          <a:p>
            <a:pPr algn="r" rtl="1"/>
            <a:r>
              <a:rPr lang="he-IL" sz="2000" dirty="0"/>
              <a:t>מרובה כובעים: ראש מסלול </a:t>
            </a:r>
            <a:r>
              <a:rPr lang="en-US" sz="2000" dirty="0"/>
              <a:t>full stack</a:t>
            </a:r>
            <a:r>
              <a:rPr lang="he-IL" sz="2000" dirty="0"/>
              <a:t> במכללה, </a:t>
            </a:r>
            <a:r>
              <a:rPr lang="en-US" sz="2000" dirty="0"/>
              <a:t> CEO</a:t>
            </a:r>
            <a:r>
              <a:rPr lang="he-IL" sz="2000" dirty="0"/>
              <a:t> של </a:t>
            </a:r>
            <a:r>
              <a:rPr lang="he-IL" sz="2000" dirty="0" err="1"/>
              <a:t>הסטארטאפ</a:t>
            </a:r>
            <a:r>
              <a:rPr lang="he-IL" sz="2000" dirty="0"/>
              <a:t> "המכון לדמוקרטיה דיונית", מפתח, </a:t>
            </a:r>
            <a:r>
              <a:rPr lang="en-US" sz="2000" dirty="0"/>
              <a:t>UX</a:t>
            </a:r>
            <a:r>
              <a:rPr lang="he-IL" sz="2000" dirty="0"/>
              <a:t>, ראש צוות, מכשיר צוותים, </a:t>
            </a:r>
            <a:r>
              <a:rPr lang="en-US" sz="2000" dirty="0"/>
              <a:t>Product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מומחה בפדגוגיה דליברטיבית – מרצה בכמה תחומים (</a:t>
            </a:r>
            <a:r>
              <a:rPr lang="en-US" sz="2000" dirty="0"/>
              <a:t>new media, UX, </a:t>
            </a:r>
            <a:r>
              <a:rPr lang="en-US" sz="2000" dirty="0" err="1"/>
              <a:t>Fullstack</a:t>
            </a:r>
            <a:r>
              <a:rPr lang="he-IL" sz="2000" dirty="0"/>
              <a:t>)</a:t>
            </a:r>
          </a:p>
          <a:p>
            <a:pPr algn="r" rtl="1"/>
            <a:r>
              <a:rPr lang="he-IL" sz="2000" dirty="0"/>
              <a:t>מומחה </a:t>
            </a:r>
            <a:r>
              <a:rPr lang="he-IL" sz="2000" dirty="0" err="1"/>
              <a:t>בדליברציה</a:t>
            </a: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solidFill>
                  <a:srgbClr val="FFFFFF"/>
                </a:solidFill>
              </a:rPr>
              <a:t>טכנולוגיות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Client</a:t>
            </a:r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CSS (SCSS)</a:t>
            </a:r>
          </a:p>
          <a:p>
            <a:pPr lvl="1"/>
            <a:r>
              <a:rPr lang="en-US" sz="2000" dirty="0"/>
              <a:t>TypeScript</a:t>
            </a:r>
          </a:p>
          <a:p>
            <a:pPr lvl="1"/>
            <a:r>
              <a:rPr lang="en-US" sz="2000" dirty="0"/>
              <a:t>Framework: React, React Native</a:t>
            </a:r>
          </a:p>
          <a:p>
            <a:r>
              <a:rPr lang="en-US" sz="2000" dirty="0"/>
              <a:t>Server</a:t>
            </a:r>
          </a:p>
          <a:p>
            <a:pPr lvl="1"/>
            <a:r>
              <a:rPr lang="en-US" sz="2000" dirty="0"/>
              <a:t>Node.js: Express, socket</a:t>
            </a:r>
          </a:p>
          <a:p>
            <a:pPr lvl="1"/>
            <a:r>
              <a:rPr lang="en-US" sz="2000" dirty="0"/>
              <a:t>MongoDB</a:t>
            </a:r>
          </a:p>
          <a:p>
            <a:pPr lvl="1"/>
            <a:r>
              <a:rPr lang="en-US" sz="2000" dirty="0"/>
              <a:t>SQL</a:t>
            </a:r>
          </a:p>
          <a:p>
            <a:r>
              <a:rPr lang="en-US" sz="2000" dirty="0"/>
              <a:t>Development</a:t>
            </a:r>
          </a:p>
          <a:p>
            <a:pPr lvl="1"/>
            <a:r>
              <a:rPr lang="en-US" sz="2000" dirty="0"/>
              <a:t>Git</a:t>
            </a:r>
          </a:p>
          <a:p>
            <a:pPr lvl="1"/>
            <a:r>
              <a:rPr lang="en-US" sz="2000" dirty="0"/>
              <a:t>Good code</a:t>
            </a:r>
          </a:p>
          <a:p>
            <a:pPr lvl="1"/>
            <a:r>
              <a:rPr lang="en-US" sz="2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תיאורטי".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כיצד נלמד?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באינטרנט</a:t>
            </a:r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675</Words>
  <Application>Microsoft Office PowerPoint</Application>
  <PresentationFormat>מסך רחב</PresentationFormat>
  <Paragraphs>137</Paragraphs>
  <Slides>17</Slides>
  <Notes>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Wingdings</vt:lpstr>
      <vt:lpstr>Office Theme</vt:lpstr>
      <vt:lpstr>Full stack 2023</vt:lpstr>
      <vt:lpstr>Topics</vt:lpstr>
      <vt:lpstr>מוביל קורס: טל ירון</vt:lpstr>
      <vt:lpstr>טכנולוגיות</vt:lpstr>
      <vt:lpstr>מדוע פיתחנו את ״השיטה״</vt:lpstr>
      <vt:lpstr>כיצד נלמד?</vt:lpstr>
      <vt:lpstr>תהליך הלימוד</vt:lpstr>
      <vt:lpstr>תהליך הלימוד בכללי</vt:lpstr>
      <vt:lpstr>תהליך הלימוד בכללי</vt:lpstr>
      <vt:lpstr>מצגת של PowerPoint‏</vt:lpstr>
      <vt:lpstr>Being a hi-tech employee means, being a puzzle solver.</vt:lpstr>
      <vt:lpstr>Puzzle-solving + personal interest + ever-expanding projects</vt:lpstr>
      <vt:lpstr>עקרונות ללמידה טובה</vt:lpstr>
      <vt:lpstr>להיות מפתח/ת</vt:lpstr>
      <vt:lpstr>עבודת צוות</vt:lpstr>
      <vt:lpstr>פסיכולוגיה</vt:lpstr>
      <vt:lpstr>מבחנים ותרגילים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24</cp:revision>
  <dcterms:created xsi:type="dcterms:W3CDTF">2023-02-26T13:04:21Z</dcterms:created>
  <dcterms:modified xsi:type="dcterms:W3CDTF">2024-05-02T01:57:36Z</dcterms:modified>
</cp:coreProperties>
</file>