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0" r:id="rId12"/>
    <p:sldId id="271" r:id="rId13"/>
    <p:sldId id="278" r:id="rId14"/>
    <p:sldId id="272" r:id="rId15"/>
    <p:sldId id="275" r:id="rId16"/>
    <p:sldId id="276" r:id="rId17"/>
    <p:sldId id="277" r:id="rId18"/>
    <p:sldId id="274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63C6-6BB3-43BE-9766-717B2C0A9E36}" v="8" dt="2023-04-30T13:15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1"/>
    <p:restoredTop sz="94607"/>
  </p:normalViewPr>
  <p:slideViewPr>
    <p:cSldViewPr snapToGrid="0">
      <p:cViewPr varScale="1">
        <p:scale>
          <a:sx n="150" d="100"/>
          <a:sy n="150" d="100"/>
        </p:scale>
        <p:origin x="1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Fishman" userId="8a7a5a81852ab5dc" providerId="LiveId" clId="{60C863C6-6BB3-43BE-9766-717B2C0A9E36}"/>
    <pc:docChg chg="undo redo custSel modSld">
      <pc:chgData name="Shmuel Fishman" userId="8a7a5a81852ab5dc" providerId="LiveId" clId="{60C863C6-6BB3-43BE-9766-717B2C0A9E36}" dt="2023-04-30T13:15:14.283" v="17" actId="20577"/>
      <pc:docMkLst>
        <pc:docMk/>
      </pc:docMkLst>
      <pc:sldChg chg="modSp modAnim">
        <pc:chgData name="Shmuel Fishman" userId="8a7a5a81852ab5dc" providerId="LiveId" clId="{60C863C6-6BB3-43BE-9766-717B2C0A9E36}" dt="2023-04-30T13:15:14.283" v="17" actId="20577"/>
        <pc:sldMkLst>
          <pc:docMk/>
          <pc:sldMk cId="2588355086" sldId="264"/>
        </pc:sldMkLst>
        <pc:spChg chg="mod">
          <ac:chgData name="Shmuel Fishman" userId="8a7a5a81852ab5dc" providerId="LiveId" clId="{60C863C6-6BB3-43BE-9766-717B2C0A9E36}" dt="2023-04-30T13:01:36.318" v="3" actId="20577"/>
          <ac:spMkLst>
            <pc:docMk/>
            <pc:sldMk cId="2588355086" sldId="264"/>
            <ac:spMk id="3" creationId="{6D899E01-56D0-4CF4-B83C-E9B18EC98F31}"/>
          </ac:spMkLst>
        </pc:spChg>
      </pc:sldChg>
      <pc:sldChg chg="modSp mod">
        <pc:chgData name="Shmuel Fishman" userId="8a7a5a81852ab5dc" providerId="LiveId" clId="{60C863C6-6BB3-43BE-9766-717B2C0A9E36}" dt="2023-04-30T13:15:11.772" v="15" actId="20577"/>
        <pc:sldMkLst>
          <pc:docMk/>
          <pc:sldMk cId="3702993216" sldId="271"/>
        </pc:sldMkLst>
        <pc:spChg chg="mod">
          <ac:chgData name="Shmuel Fishman" userId="8a7a5a81852ab5dc" providerId="LiveId" clId="{60C863C6-6BB3-43BE-9766-717B2C0A9E36}" dt="2023-04-30T13:15:11.772" v="15" actId="20577"/>
          <ac:spMkLst>
            <pc:docMk/>
            <pc:sldMk cId="3702993216" sldId="271"/>
            <ac:spMk id="3" creationId="{495BABB1-2BFA-2F47-1469-D0EE0F8C433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48D8A987-E8D6-544A-99D7-8153E8E8518A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7E892914-F8F2-1944-AA66-037A691DFF5A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E6EE182A-2B64-D145-8535-FF9ED6B51F46}" type="pres">
      <dgm:prSet presAssocID="{B3900F59-242B-43EA-89C1-69A92C5ABC8D}" presName="sibTrans" presStyleLbl="sibTrans2D1" presStyleIdx="0" presStyleCnt="6"/>
      <dgm:spPr/>
    </dgm:pt>
    <dgm:pt modelId="{A64AA815-903E-F04D-A504-4A6A178BDF86}" type="pres">
      <dgm:prSet presAssocID="{B3900F59-242B-43EA-89C1-69A92C5ABC8D}" presName="connectorText" presStyleLbl="sibTrans2D1" presStyleIdx="0" presStyleCnt="6"/>
      <dgm:spPr/>
    </dgm:pt>
    <dgm:pt modelId="{DB5BB589-6F2E-994B-AC21-5432A3136440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DB4D4DDB-362D-644C-854C-AA947558022D}" type="pres">
      <dgm:prSet presAssocID="{FF9FA91E-0BDF-473A-B988-DA4598FC42B9}" presName="sibTrans" presStyleLbl="sibTrans2D1" presStyleIdx="1" presStyleCnt="6"/>
      <dgm:spPr/>
    </dgm:pt>
    <dgm:pt modelId="{DE0C0528-F7E9-FC4B-941B-24A3C2FA2E44}" type="pres">
      <dgm:prSet presAssocID="{FF9FA91E-0BDF-473A-B988-DA4598FC42B9}" presName="connectorText" presStyleLbl="sibTrans2D1" presStyleIdx="1" presStyleCnt="6"/>
      <dgm:spPr/>
    </dgm:pt>
    <dgm:pt modelId="{B4FAE649-E084-AD4E-8F39-40CDBAF16604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95A2056F-E98D-5B44-9C25-72BD8C72F4AF}" type="pres">
      <dgm:prSet presAssocID="{65768B2E-F17E-4BDC-91AC-549B87D2414B}" presName="sibTrans" presStyleLbl="sibTrans2D1" presStyleIdx="2" presStyleCnt="6"/>
      <dgm:spPr/>
    </dgm:pt>
    <dgm:pt modelId="{93C3338F-6F61-B049-834F-BED1B722B673}" type="pres">
      <dgm:prSet presAssocID="{65768B2E-F17E-4BDC-91AC-549B87D2414B}" presName="connectorText" presStyleLbl="sibTrans2D1" presStyleIdx="2" presStyleCnt="6"/>
      <dgm:spPr/>
    </dgm:pt>
    <dgm:pt modelId="{0AA35262-0077-BD43-886C-0F0F569DD181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615D95B9-5AFA-ED41-A4DC-7A0DB05B5A3E}" type="pres">
      <dgm:prSet presAssocID="{255179C2-56F8-460A-88AB-0811F42ADC69}" presName="sibTrans" presStyleLbl="sibTrans2D1" presStyleIdx="3" presStyleCnt="6"/>
      <dgm:spPr/>
    </dgm:pt>
    <dgm:pt modelId="{9748DBAD-7306-394F-B753-BEBF32C16041}" type="pres">
      <dgm:prSet presAssocID="{255179C2-56F8-460A-88AB-0811F42ADC69}" presName="connectorText" presStyleLbl="sibTrans2D1" presStyleIdx="3" presStyleCnt="6"/>
      <dgm:spPr/>
    </dgm:pt>
    <dgm:pt modelId="{1430E618-7E26-9E47-A516-A1988F7A8702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3FA75F2F-9264-3648-B5B8-FC64489DF9F6}" type="pres">
      <dgm:prSet presAssocID="{EA474292-EF76-4E49-9689-C3CBE5559D68}" presName="sibTrans" presStyleLbl="sibTrans2D1" presStyleIdx="4" presStyleCnt="6"/>
      <dgm:spPr/>
    </dgm:pt>
    <dgm:pt modelId="{A96EB746-5835-034B-BDD2-EF5BCFE599C6}" type="pres">
      <dgm:prSet presAssocID="{EA474292-EF76-4E49-9689-C3CBE5559D68}" presName="connectorText" presStyleLbl="sibTrans2D1" presStyleIdx="4" presStyleCnt="6"/>
      <dgm:spPr/>
    </dgm:pt>
    <dgm:pt modelId="{3F0CD356-619C-0149-B7BD-3E6B000DCF4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BB082C5F-6726-3945-BD75-41423E4FA354}" type="pres">
      <dgm:prSet presAssocID="{F9FA0B20-1F03-4092-8FDA-A08C1F472BC1}" presName="sibTrans" presStyleLbl="sibTrans2D1" presStyleIdx="5" presStyleCnt="6"/>
      <dgm:spPr/>
    </dgm:pt>
    <dgm:pt modelId="{9C6DB6E9-D3D9-4C4A-AEE3-C8A767DD3955}" type="pres">
      <dgm:prSet presAssocID="{F9FA0B20-1F03-4092-8FDA-A08C1F472BC1}" presName="connectorText" presStyleLbl="sibTrans2D1" presStyleIdx="5" presStyleCnt="6"/>
      <dgm:spPr/>
    </dgm:pt>
  </dgm:ptLst>
  <dgm:cxnLst>
    <dgm:cxn modelId="{7797CD09-35CF-AC49-A877-96310352F9FF}" type="presOf" srcId="{255179C2-56F8-460A-88AB-0811F42ADC69}" destId="{9748DBAD-7306-394F-B753-BEBF32C16041}" srcOrd="1" destOrd="0" presId="urn:microsoft.com/office/officeart/2005/8/layout/cycle2"/>
    <dgm:cxn modelId="{16C2F20E-FAD6-2C4B-9F9E-79E233F38879}" type="presOf" srcId="{FF9FA91E-0BDF-473A-B988-DA4598FC42B9}" destId="{DB4D4DDB-362D-644C-854C-AA947558022D}" srcOrd="0" destOrd="0" presId="urn:microsoft.com/office/officeart/2005/8/layout/cycle2"/>
    <dgm:cxn modelId="{86418714-D03D-3246-AC9E-CB2E5FFF35D9}" type="presOf" srcId="{82544D88-BD0D-4709-A5B3-BAAAD55BA29E}" destId="{7E892914-F8F2-1944-AA66-037A691DFF5A}" srcOrd="0" destOrd="0" presId="urn:microsoft.com/office/officeart/2005/8/layout/cycle2"/>
    <dgm:cxn modelId="{FAF05C15-45DE-884D-A57C-6032932F06E2}" type="presOf" srcId="{B3900F59-242B-43EA-89C1-69A92C5ABC8D}" destId="{E6EE182A-2B64-D145-8535-FF9ED6B51F46}" srcOrd="0" destOrd="0" presId="urn:microsoft.com/office/officeart/2005/8/layout/cycle2"/>
    <dgm:cxn modelId="{3CEEAA36-AC40-EA4A-91A0-16241928478C}" type="presOf" srcId="{F6D7AA7E-37DD-4BDE-AE8A-5B0D78E2F471}" destId="{48D8A987-E8D6-544A-99D7-8153E8E8518A}" srcOrd="0" destOrd="0" presId="urn:microsoft.com/office/officeart/2005/8/layout/cycle2"/>
    <dgm:cxn modelId="{4311935B-637A-4C49-BEF8-962C8F37D7EC}" type="presOf" srcId="{F9FA0B20-1F03-4092-8FDA-A08C1F472BC1}" destId="{9C6DB6E9-D3D9-4C4A-AEE3-C8A767DD3955}" srcOrd="1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2EC3D74A-4D67-CE42-8236-B5E894551710}" type="presOf" srcId="{A1D25EF6-BAD8-4DF9-B246-A57669854B83}" destId="{B4FAE649-E084-AD4E-8F39-40CDBAF16604}" srcOrd="0" destOrd="0" presId="urn:microsoft.com/office/officeart/2005/8/layout/cycle2"/>
    <dgm:cxn modelId="{898D536B-A4F2-3142-8024-E4928C0B21D1}" type="presOf" srcId="{65768B2E-F17E-4BDC-91AC-549B87D2414B}" destId="{93C3338F-6F61-B049-834F-BED1B722B673}" srcOrd="1" destOrd="0" presId="urn:microsoft.com/office/officeart/2005/8/layout/cycle2"/>
    <dgm:cxn modelId="{2E5F4651-B31C-8B4C-B132-295075F8605B}" type="presOf" srcId="{B3900F59-242B-43EA-89C1-69A92C5ABC8D}" destId="{A64AA815-903E-F04D-A504-4A6A178BDF86}" srcOrd="1" destOrd="0" presId="urn:microsoft.com/office/officeart/2005/8/layout/cycle2"/>
    <dgm:cxn modelId="{5E9A6A55-7D67-644A-B0F1-552D64DB4207}" type="presOf" srcId="{EA474292-EF76-4E49-9689-C3CBE5559D68}" destId="{3FA75F2F-9264-3648-B5B8-FC64489DF9F6}" srcOrd="0" destOrd="0" presId="urn:microsoft.com/office/officeart/2005/8/layout/cycle2"/>
    <dgm:cxn modelId="{59203078-93C1-074F-AF82-826254D71730}" type="presOf" srcId="{4FC972BE-21EA-4E87-9D17-B82089DB6619}" destId="{1430E618-7E26-9E47-A516-A1988F7A8702}" srcOrd="0" destOrd="0" presId="urn:microsoft.com/office/officeart/2005/8/layout/cycle2"/>
    <dgm:cxn modelId="{0FD62E81-79BB-F14A-9651-7F8633F09EE4}" type="presOf" srcId="{255179C2-56F8-460A-88AB-0811F42ADC69}" destId="{615D95B9-5AFA-ED41-A4DC-7A0DB05B5A3E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ECD62A9B-5E1F-9243-8114-228108935304}" type="presOf" srcId="{65768B2E-F17E-4BDC-91AC-549B87D2414B}" destId="{95A2056F-E98D-5B44-9C25-72BD8C72F4AF}" srcOrd="0" destOrd="0" presId="urn:microsoft.com/office/officeart/2005/8/layout/cycle2"/>
    <dgm:cxn modelId="{0411389B-7C71-3E47-B27C-D464F8B14A9B}" type="presOf" srcId="{4D53547F-24AE-411D-9713-A59E5439CA2A}" destId="{0AA35262-0077-BD43-886C-0F0F569DD181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74F6F5A4-00A1-5844-BE22-AF165EE457DE}" type="presOf" srcId="{FF9FA91E-0BDF-473A-B988-DA4598FC42B9}" destId="{DE0C0528-F7E9-FC4B-941B-24A3C2FA2E44}" srcOrd="1" destOrd="0" presId="urn:microsoft.com/office/officeart/2005/8/layout/cycle2"/>
    <dgm:cxn modelId="{85502DD0-D8E2-5643-8F7B-FA12E23852F2}" type="presOf" srcId="{070C54DB-C352-426D-BD5F-F4AD21339F98}" destId="{DB5BB589-6F2E-994B-AC21-5432A3136440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87E41CE2-845A-D745-A433-12A10AA7C7C3}" type="presOf" srcId="{F9FA0B20-1F03-4092-8FDA-A08C1F472BC1}" destId="{BB082C5F-6726-3945-BD75-41423E4FA354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CA33EFF2-2308-0147-A115-72A4AA188122}" type="presOf" srcId="{3EFEF7F6-42CC-4589-817B-32435235D19A}" destId="{3F0CD356-619C-0149-B7BD-3E6B000DCF48}" srcOrd="0" destOrd="0" presId="urn:microsoft.com/office/officeart/2005/8/layout/cycle2"/>
    <dgm:cxn modelId="{43A60BFD-0E6F-8F48-A4A5-42ABA7DED129}" type="presOf" srcId="{EA474292-EF76-4E49-9689-C3CBE5559D68}" destId="{A96EB746-5835-034B-BDD2-EF5BCFE599C6}" srcOrd="1" destOrd="0" presId="urn:microsoft.com/office/officeart/2005/8/layout/cycle2"/>
    <dgm:cxn modelId="{C21F780A-72F2-E344-89FE-6728425D4F81}" type="presParOf" srcId="{48D8A987-E8D6-544A-99D7-8153E8E8518A}" destId="{7E892914-F8F2-1944-AA66-037A691DFF5A}" srcOrd="0" destOrd="0" presId="urn:microsoft.com/office/officeart/2005/8/layout/cycle2"/>
    <dgm:cxn modelId="{B1ADBFF5-D02C-F44D-94AD-D6713C45DF7B}" type="presParOf" srcId="{48D8A987-E8D6-544A-99D7-8153E8E8518A}" destId="{E6EE182A-2B64-D145-8535-FF9ED6B51F46}" srcOrd="1" destOrd="0" presId="urn:microsoft.com/office/officeart/2005/8/layout/cycle2"/>
    <dgm:cxn modelId="{C427C57F-E696-2444-B575-F6634FAA0036}" type="presParOf" srcId="{E6EE182A-2B64-D145-8535-FF9ED6B51F46}" destId="{A64AA815-903E-F04D-A504-4A6A178BDF86}" srcOrd="0" destOrd="0" presId="urn:microsoft.com/office/officeart/2005/8/layout/cycle2"/>
    <dgm:cxn modelId="{B5AA0FF6-0FFF-8047-B6A8-A298A2FBC454}" type="presParOf" srcId="{48D8A987-E8D6-544A-99D7-8153E8E8518A}" destId="{DB5BB589-6F2E-994B-AC21-5432A3136440}" srcOrd="2" destOrd="0" presId="urn:microsoft.com/office/officeart/2005/8/layout/cycle2"/>
    <dgm:cxn modelId="{13433338-870A-6046-84D8-8E827BD02838}" type="presParOf" srcId="{48D8A987-E8D6-544A-99D7-8153E8E8518A}" destId="{DB4D4DDB-362D-644C-854C-AA947558022D}" srcOrd="3" destOrd="0" presId="urn:microsoft.com/office/officeart/2005/8/layout/cycle2"/>
    <dgm:cxn modelId="{9EAEA152-F417-9340-9639-A809989FB7F4}" type="presParOf" srcId="{DB4D4DDB-362D-644C-854C-AA947558022D}" destId="{DE0C0528-F7E9-FC4B-941B-24A3C2FA2E44}" srcOrd="0" destOrd="0" presId="urn:microsoft.com/office/officeart/2005/8/layout/cycle2"/>
    <dgm:cxn modelId="{EA8EF77E-5CDE-D443-BE05-B5E42D6334BC}" type="presParOf" srcId="{48D8A987-E8D6-544A-99D7-8153E8E8518A}" destId="{B4FAE649-E084-AD4E-8F39-40CDBAF16604}" srcOrd="4" destOrd="0" presId="urn:microsoft.com/office/officeart/2005/8/layout/cycle2"/>
    <dgm:cxn modelId="{5F493372-3AAA-3F4D-8741-2DD7718FDB3F}" type="presParOf" srcId="{48D8A987-E8D6-544A-99D7-8153E8E8518A}" destId="{95A2056F-E98D-5B44-9C25-72BD8C72F4AF}" srcOrd="5" destOrd="0" presId="urn:microsoft.com/office/officeart/2005/8/layout/cycle2"/>
    <dgm:cxn modelId="{4005D392-FE10-A64F-B39D-D8413D84F8C0}" type="presParOf" srcId="{95A2056F-E98D-5B44-9C25-72BD8C72F4AF}" destId="{93C3338F-6F61-B049-834F-BED1B722B673}" srcOrd="0" destOrd="0" presId="urn:microsoft.com/office/officeart/2005/8/layout/cycle2"/>
    <dgm:cxn modelId="{C1986444-72BF-C241-98EA-6587B0FC074F}" type="presParOf" srcId="{48D8A987-E8D6-544A-99D7-8153E8E8518A}" destId="{0AA35262-0077-BD43-886C-0F0F569DD181}" srcOrd="6" destOrd="0" presId="urn:microsoft.com/office/officeart/2005/8/layout/cycle2"/>
    <dgm:cxn modelId="{94D09CC6-FF54-3B44-8B2F-F056E6F2FF85}" type="presParOf" srcId="{48D8A987-E8D6-544A-99D7-8153E8E8518A}" destId="{615D95B9-5AFA-ED41-A4DC-7A0DB05B5A3E}" srcOrd="7" destOrd="0" presId="urn:microsoft.com/office/officeart/2005/8/layout/cycle2"/>
    <dgm:cxn modelId="{E0F272C8-3C54-7A4C-976E-CA971B88FC31}" type="presParOf" srcId="{615D95B9-5AFA-ED41-A4DC-7A0DB05B5A3E}" destId="{9748DBAD-7306-394F-B753-BEBF32C16041}" srcOrd="0" destOrd="0" presId="urn:microsoft.com/office/officeart/2005/8/layout/cycle2"/>
    <dgm:cxn modelId="{ED325579-5A96-104A-AF91-910D8E121E1A}" type="presParOf" srcId="{48D8A987-E8D6-544A-99D7-8153E8E8518A}" destId="{1430E618-7E26-9E47-A516-A1988F7A8702}" srcOrd="8" destOrd="0" presId="urn:microsoft.com/office/officeart/2005/8/layout/cycle2"/>
    <dgm:cxn modelId="{C3D715E4-D4FD-3847-83DD-6E9B191385D1}" type="presParOf" srcId="{48D8A987-E8D6-544A-99D7-8153E8E8518A}" destId="{3FA75F2F-9264-3648-B5B8-FC64489DF9F6}" srcOrd="9" destOrd="0" presId="urn:microsoft.com/office/officeart/2005/8/layout/cycle2"/>
    <dgm:cxn modelId="{2938C8A7-4925-D546-AC19-39C6EFCC1504}" type="presParOf" srcId="{3FA75F2F-9264-3648-B5B8-FC64489DF9F6}" destId="{A96EB746-5835-034B-BDD2-EF5BCFE599C6}" srcOrd="0" destOrd="0" presId="urn:microsoft.com/office/officeart/2005/8/layout/cycle2"/>
    <dgm:cxn modelId="{AF0B223B-409B-D349-8E9B-17C590004E59}" type="presParOf" srcId="{48D8A987-E8D6-544A-99D7-8153E8E8518A}" destId="{3F0CD356-619C-0149-B7BD-3E6B000DCF48}" srcOrd="10" destOrd="0" presId="urn:microsoft.com/office/officeart/2005/8/layout/cycle2"/>
    <dgm:cxn modelId="{A000C062-A876-3B4B-8339-F5943F182ECD}" type="presParOf" srcId="{48D8A987-E8D6-544A-99D7-8153E8E8518A}" destId="{BB082C5F-6726-3945-BD75-41423E4FA354}" srcOrd="11" destOrd="0" presId="urn:microsoft.com/office/officeart/2005/8/layout/cycle2"/>
    <dgm:cxn modelId="{24B4415C-0FB8-3E4D-A84A-69789A93B3FA}" type="presParOf" srcId="{BB082C5F-6726-3945-BD75-41423E4FA354}" destId="{9C6DB6E9-D3D9-4C4A-AEE3-C8A767DD39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2914-F8F2-1944-AA66-037A691DFF5A}">
      <dsp:nvSpPr>
        <dsp:cNvPr id="0" name=""/>
        <dsp:cNvSpPr/>
      </dsp:nvSpPr>
      <dsp:spPr>
        <a:xfrm>
          <a:off x="1394727" y="217678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עניין</a:t>
          </a:r>
          <a:endParaRPr lang="en-US" sz="1500" kern="1200" dirty="0"/>
        </a:p>
      </dsp:txBody>
      <dsp:txXfrm>
        <a:off x="1551505" y="374456"/>
        <a:ext cx="756991" cy="756991"/>
      </dsp:txXfrm>
    </dsp:sp>
    <dsp:sp modelId="{E6EE182A-2B64-D145-8535-FF9ED6B51F46}">
      <dsp:nvSpPr>
        <dsp:cNvPr id="0" name=""/>
        <dsp:cNvSpPr/>
      </dsp:nvSpPr>
      <dsp:spPr>
        <a:xfrm rot="1800000">
          <a:off x="2477217" y="970796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82965" y="1021608"/>
        <a:ext cx="200206" cy="216785"/>
      </dsp:txXfrm>
    </dsp:sp>
    <dsp:sp modelId="{DB5BB589-6F2E-994B-AC21-5432A3136440}">
      <dsp:nvSpPr>
        <dsp:cNvPr id="0" name=""/>
        <dsp:cNvSpPr/>
      </dsp:nvSpPr>
      <dsp:spPr>
        <a:xfrm>
          <a:off x="2789189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איך עושים זאת</a:t>
          </a:r>
          <a:endParaRPr lang="en-US" sz="1500" kern="1200" dirty="0"/>
        </a:p>
      </dsp:txBody>
      <dsp:txXfrm>
        <a:off x="2945967" y="1179549"/>
        <a:ext cx="756991" cy="756991"/>
      </dsp:txXfrm>
    </dsp:sp>
    <dsp:sp modelId="{DB4D4DDB-362D-644C-854C-AA947558022D}">
      <dsp:nvSpPr>
        <dsp:cNvPr id="0" name=""/>
        <dsp:cNvSpPr/>
      </dsp:nvSpPr>
      <dsp:spPr>
        <a:xfrm rot="5400000">
          <a:off x="3181458" y="2174388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24359" y="2203749"/>
        <a:ext cx="200206" cy="216785"/>
      </dsp:txXfrm>
    </dsp:sp>
    <dsp:sp modelId="{B4FAE649-E084-AD4E-8F39-40CDBAF16604}">
      <dsp:nvSpPr>
        <dsp:cNvPr id="0" name=""/>
        <dsp:cNvSpPr/>
      </dsp:nvSpPr>
      <dsp:spPr>
        <a:xfrm>
          <a:off x="2789189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ניסיון</a:t>
          </a:r>
          <a:endParaRPr lang="en-US" sz="1500" kern="1200" dirty="0"/>
        </a:p>
      </dsp:txBody>
      <dsp:txXfrm>
        <a:off x="2945967" y="2789735"/>
        <a:ext cx="756991" cy="756991"/>
      </dsp:txXfrm>
    </dsp:sp>
    <dsp:sp modelId="{95A2056F-E98D-5B44-9C25-72BD8C72F4AF}">
      <dsp:nvSpPr>
        <dsp:cNvPr id="0" name=""/>
        <dsp:cNvSpPr/>
      </dsp:nvSpPr>
      <dsp:spPr>
        <a:xfrm rot="9000000">
          <a:off x="2491237" y="3386075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571291" y="3436887"/>
        <a:ext cx="200206" cy="216785"/>
      </dsp:txXfrm>
    </dsp:sp>
    <dsp:sp modelId="{0AA35262-0077-BD43-886C-0F0F569DD181}">
      <dsp:nvSpPr>
        <dsp:cNvPr id="0" name=""/>
        <dsp:cNvSpPr/>
      </dsp:nvSpPr>
      <dsp:spPr>
        <a:xfrm>
          <a:off x="1394727" y="3438050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טעות</a:t>
          </a:r>
          <a:endParaRPr lang="en-US" sz="1500" kern="1200" dirty="0"/>
        </a:p>
      </dsp:txBody>
      <dsp:txXfrm>
        <a:off x="1551505" y="3594828"/>
        <a:ext cx="756991" cy="756991"/>
      </dsp:txXfrm>
    </dsp:sp>
    <dsp:sp modelId="{615D95B9-5AFA-ED41-A4DC-7A0DB05B5A3E}">
      <dsp:nvSpPr>
        <dsp:cNvPr id="0" name=""/>
        <dsp:cNvSpPr/>
      </dsp:nvSpPr>
      <dsp:spPr>
        <a:xfrm rot="12600000">
          <a:off x="1096776" y="3394169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176830" y="3487882"/>
        <a:ext cx="200206" cy="216785"/>
      </dsp:txXfrm>
    </dsp:sp>
    <dsp:sp modelId="{1430E618-7E26-9E47-A516-A1988F7A8702}">
      <dsp:nvSpPr>
        <dsp:cNvPr id="0" name=""/>
        <dsp:cNvSpPr/>
      </dsp:nvSpPr>
      <dsp:spPr>
        <a:xfrm>
          <a:off x="265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לימוד קבוצתי מהטעות</a:t>
          </a:r>
          <a:endParaRPr lang="en-US" sz="1500" kern="1200" dirty="0"/>
        </a:p>
      </dsp:txBody>
      <dsp:txXfrm>
        <a:off x="157043" y="2789735"/>
        <a:ext cx="756991" cy="756991"/>
      </dsp:txXfrm>
    </dsp:sp>
    <dsp:sp modelId="{3FA75F2F-9264-3648-B5B8-FC64489DF9F6}">
      <dsp:nvSpPr>
        <dsp:cNvPr id="0" name=""/>
        <dsp:cNvSpPr/>
      </dsp:nvSpPr>
      <dsp:spPr>
        <a:xfrm rot="16200000">
          <a:off x="392535" y="2190577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5436" y="2305740"/>
        <a:ext cx="200206" cy="216785"/>
      </dsp:txXfrm>
    </dsp:sp>
    <dsp:sp modelId="{3F0CD356-619C-0149-B7BD-3E6B000DCF48}">
      <dsp:nvSpPr>
        <dsp:cNvPr id="0" name=""/>
        <dsp:cNvSpPr/>
      </dsp:nvSpPr>
      <dsp:spPr>
        <a:xfrm>
          <a:off x="265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שיפור</a:t>
          </a:r>
          <a:endParaRPr lang="en-US" sz="1500" kern="1200" dirty="0"/>
        </a:p>
      </dsp:txBody>
      <dsp:txXfrm>
        <a:off x="157043" y="1179549"/>
        <a:ext cx="756991" cy="756991"/>
      </dsp:txXfrm>
    </dsp:sp>
    <dsp:sp modelId="{BB082C5F-6726-3945-BD75-41423E4FA354}">
      <dsp:nvSpPr>
        <dsp:cNvPr id="0" name=""/>
        <dsp:cNvSpPr/>
      </dsp:nvSpPr>
      <dsp:spPr>
        <a:xfrm rot="19800000">
          <a:off x="1082755" y="978891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88503" y="1072604"/>
        <a:ext cx="200206" cy="21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883151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חלקים</a:t>
          </a:r>
          <a:endParaRPr lang="en-US" sz="3400" kern="1200" dirty="0"/>
        </a:p>
      </dsp:txBody>
      <dsp:txXfrm>
        <a:off x="5949859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פרויקטים שתבחרו</a:t>
          </a:r>
          <a:endParaRPr lang="en-US" sz="34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49837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פיתוח </a:t>
          </a:r>
          <a:r>
            <a:rPr lang="he-IL" sz="3400" kern="1200" dirty="0" err="1"/>
            <a:t>בתעשיה</a:t>
          </a:r>
          <a:endParaRPr lang="en-US" sz="3400" kern="1200" dirty="0"/>
        </a:p>
      </dsp:txBody>
      <dsp:txXfrm>
        <a:off x="316545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32991" y="1024890"/>
          <a:ext cx="2820079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חלקים</a:t>
          </a:r>
          <a:endParaRPr lang="en-US" sz="2300" kern="1200" dirty="0"/>
        </a:p>
      </dsp:txBody>
      <dsp:txXfrm>
        <a:off x="5999699" y="1091598"/>
        <a:ext cx="2686663" cy="1233104"/>
      </dsp:txXfrm>
    </dsp:sp>
    <dsp:sp modelId="{4E1E5F36-4C47-4B2F-A95C-FCBB11A30577}">
      <dsp:nvSpPr>
        <dsp:cNvPr id="0" name=""/>
        <dsp:cNvSpPr/>
      </dsp:nvSpPr>
      <dsp:spPr>
        <a:xfrm>
          <a:off x="2970666" y="1024890"/>
          <a:ext cx="2820079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פרויקטים שתבחרו</a:t>
          </a:r>
          <a:endParaRPr lang="en-US" sz="2300" kern="1200" dirty="0"/>
        </a:p>
      </dsp:txBody>
      <dsp:txXfrm>
        <a:off x="3037374" y="1091598"/>
        <a:ext cx="2686663" cy="1233104"/>
      </dsp:txXfrm>
    </dsp:sp>
    <dsp:sp modelId="{1E1835AC-BC52-4FA3-8E86-A179AFA99438}">
      <dsp:nvSpPr>
        <dsp:cNvPr id="0" name=""/>
        <dsp:cNvSpPr/>
      </dsp:nvSpPr>
      <dsp:spPr>
        <a:xfrm>
          <a:off x="8342" y="1024890"/>
          <a:ext cx="2820079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פיתוח </a:t>
          </a:r>
          <a:r>
            <a:rPr lang="he-IL" sz="2300" kern="1200" dirty="0" err="1"/>
            <a:t>לסטארטאפ</a:t>
          </a:r>
          <a:r>
            <a:rPr lang="he-IL" sz="2300" kern="1200" dirty="0"/>
            <a:t>/חברה</a:t>
          </a:r>
          <a:endParaRPr lang="en-US" sz="2300" kern="1200" dirty="0"/>
        </a:p>
      </dsp:txBody>
      <dsp:txXfrm>
        <a:off x="75050" y="1091598"/>
        <a:ext cx="2686663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CD8-1C46-E145-B78A-0978D6A1FF02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C5DD-EE6C-384A-A992-380764FF5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4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C5DD-EE6C-384A-A992-380764FF5BE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07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ECB-AFF2-A23A-3AE0-5093E704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8612-BF7D-21FC-7EE3-0723B208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CBB-79C7-E6CC-95B6-9988892D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AF0F-B934-517B-440B-6DC0CB46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0A6A-C7F6-9924-C3A9-E47E278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592-D3C9-F911-1F3F-833A43D9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D1D-69BD-6510-A946-BBCC25FE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C235-25ED-C5AF-76F5-19FBC51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5532-7D79-BA25-F6AC-E53FA221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21AD-5314-A996-5A53-912AE12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6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A940-45FB-5705-9DB6-D0BD954F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9A94-A421-4D8C-9050-1A1D6032B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811D-7AE0-BD75-5A12-03DD969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B8-EF96-1919-9760-7173763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0986-D70C-EF9B-2C19-F03E9E0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22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B5D-C7FA-C9E7-9712-3BEC3E4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96C-F5FC-61AD-BCE4-A1A8DC31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481A-3D14-5A87-E65E-A9FC629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136-9275-FC67-3AAE-FBBEC4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1ACE-77DB-B94C-FC37-88BA43B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9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A42-328A-2F86-ECFA-263B0F5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7027-45D9-5A75-40DD-05942223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F260-AB1C-5B21-D8F8-F4A82ADF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9AC1-F106-71AF-BF76-2860F0B3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927F-C0D4-0957-7A8F-E789BED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E7B-CBC7-0B7D-005B-BF78143D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9A6-9330-7DA3-AFD3-5F79E4D5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7B01-BBB1-0F7E-1E6F-9038E523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2560B-B6AC-989C-643A-21AFBA4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6C02-D0F7-4CD8-A02B-7480448B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64EA-DBEA-3B95-5856-1ACCA29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4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1B8-F9DA-5B0C-6F60-FD45B6F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09F0-339E-8E91-C9DD-69080CB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CF2F0-302E-3975-5D5E-C34231E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AA1D-430A-9E9A-265F-32008F8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AF0F-E98C-6CFB-3B7A-A83B1765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E76D2-C837-CFB2-6989-25D73FA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9103-DD6C-5430-B707-9F1BA6D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755A-61E1-A036-E7C1-188C4AAB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2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74D4-4E7D-DD68-BF8B-FF47C0B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26687-BE9B-65D3-9C08-30D4901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D855-047A-63E4-CA77-BFE8E1F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DBD76-371E-A050-4553-00C99DB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318B-1A3C-4A94-049F-EE921334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2349-C2B4-9BB7-7A81-B8B921E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C406-1A7E-0A14-1AAC-9FB35E9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24F2-92EB-E2E4-8FAD-F031116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8E5-1922-708A-BAF1-811BAD1C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3D95-D32C-E400-C0B0-942BBB14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DED5-B153-852B-6427-C371AB3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F784-742B-94E3-3226-52BB355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867C-B743-DA76-1E59-CC14E0B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7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7BA-09E9-C13B-DF41-A22FC784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FD97-369D-5466-BC93-68FF3B956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4442-4778-941B-B944-20CD3D99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E9D9-7950-115E-9093-A07DCEE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D98E-4B8E-5FD7-84A7-50E78D6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5220-D51B-B72E-A30F-1535A5D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4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014AB-1525-4F18-2B11-86C14A84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50F9-C273-1FDD-B0CC-AF0AC81A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A4D-A7B1-AD7B-9C30-C142BC3CF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EBD9-8E66-144E-9700-42DA0637B9B5}" type="datetimeFigureOut">
              <a:rPr lang="en-IL" smtClean="0"/>
              <a:t>05/02/2024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463C-CA22-FBF4-90BD-1AB1AC6D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7438-AA57-8759-8FBB-B9A067FF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8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5C8F-588A-B3C8-8A2A-31CBC6CF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4018276"/>
            <a:ext cx="4800261" cy="1644592"/>
          </a:xfrm>
        </p:spPr>
        <p:txBody>
          <a:bodyPr anchor="t">
            <a:normAutofit/>
          </a:bodyPr>
          <a:lstStyle/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tx2"/>
                </a:solidFill>
              </a:rPr>
              <a:t>Full stack 2024</a:t>
            </a:r>
            <a:endParaRPr lang="en-IL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B59B-3E6F-08BD-D47C-766290D9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28074"/>
            <a:ext cx="4711745" cy="838831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Intro</a:t>
            </a:r>
            <a:endParaRPr lang="en-IL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3FF4-0C17-BC61-C9B2-20A14AD8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258" r="1084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59580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8E0BA-AC16-690E-D785-0D860D874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/>
              <a:t>Learning Methods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C430A-DEEE-7244-468C-27E4288378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/>
              <a:t>Follow-ups </a:t>
            </a:r>
            <a:r>
              <a:rPr lang="en-IL">
                <a:sym typeface="Wingdings" pitchFamily="2" charset="2"/>
              </a:rPr>
              <a:t> following instructions</a:t>
            </a:r>
            <a:endParaRPr lang="en-IL" dirty="0">
              <a:sym typeface="Wingdings" pitchFamily="2" charset="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9B2ED6-9B04-0A16-C744-8731122D6BC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610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>
                <a:sym typeface="Wingdings" pitchFamily="2" charset="2"/>
              </a:rPr>
              <a:t>Puzzle solving  trying to achieve a goal, using previous knowldge</a:t>
            </a:r>
            <a:endParaRPr lang="en-IL" dirty="0"/>
          </a:p>
        </p:txBody>
      </p:sp>
      <p:pic>
        <p:nvPicPr>
          <p:cNvPr id="7" name="Picture 2" descr="New to GRE Registration? A step-by-step Guide to ETS GRE Registration">
            <a:extLst>
              <a:ext uri="{FF2B5EF4-FFF2-40B4-BE49-F238E27FC236}">
                <a16:creationId xmlns:a16="http://schemas.microsoft.com/office/drawing/2014/main" id="{23897EAC-271F-9316-D5C1-705594D1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" y="3258985"/>
            <a:ext cx="3853982" cy="182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le Jigsaw Pieces Stock Illustrations – 60 Pile Jigsaw Pieces Stock  Illustrations, Vectors &amp; Clipart - Dreamstime">
            <a:extLst>
              <a:ext uri="{FF2B5EF4-FFF2-40B4-BE49-F238E27FC236}">
                <a16:creationId xmlns:a16="http://schemas.microsoft.com/office/drawing/2014/main" id="{9B097633-C658-31BB-2D55-6E0B8DF7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5"/>
          <a:stretch/>
        </p:blipFill>
        <p:spPr bwMode="auto">
          <a:xfrm>
            <a:off x="7601134" y="2932416"/>
            <a:ext cx="2323732" cy="22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A7380-A6DB-21F7-6FEC-49D68EAD08F4}"/>
              </a:ext>
            </a:extLst>
          </p:cNvPr>
          <p:cNvSpPr txBox="1"/>
          <p:nvPr/>
        </p:nvSpPr>
        <p:spPr>
          <a:xfrm>
            <a:off x="1329078" y="5445952"/>
            <a:ext cx="27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Inductive reasoning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FBA78-1058-D60B-AE81-C3C1107B5919}"/>
              </a:ext>
            </a:extLst>
          </p:cNvPr>
          <p:cNvGrpSpPr/>
          <p:nvPr/>
        </p:nvGrpSpPr>
        <p:grpSpPr>
          <a:xfrm>
            <a:off x="5854345" y="4714670"/>
            <a:ext cx="751260" cy="233202"/>
            <a:chOff x="1356258" y="5296156"/>
            <a:chExt cx="751260" cy="2332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9CC28B-77A3-390F-828A-D4B9F7C0EFF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0576E52-5F70-A7BD-04D1-4CCD4DDA4EB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919C0-7B0C-193C-8263-7FAC2415EBE8}"/>
              </a:ext>
            </a:extLst>
          </p:cNvPr>
          <p:cNvGrpSpPr/>
          <p:nvPr/>
        </p:nvGrpSpPr>
        <p:grpSpPr>
          <a:xfrm rot="2363203">
            <a:off x="6031922" y="4707637"/>
            <a:ext cx="751260" cy="233202"/>
            <a:chOff x="1356258" y="5296156"/>
            <a:chExt cx="751260" cy="2332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40019C-A139-2C20-2016-DB381E4B7386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C5D82E-7C36-2A3D-56C9-FA15983922F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E9D2A-A5D3-600B-C7F0-31F18F372678}"/>
              </a:ext>
            </a:extLst>
          </p:cNvPr>
          <p:cNvGrpSpPr/>
          <p:nvPr/>
        </p:nvGrpSpPr>
        <p:grpSpPr>
          <a:xfrm rot="4981971">
            <a:off x="6086837" y="4444270"/>
            <a:ext cx="751260" cy="233202"/>
            <a:chOff x="1356258" y="5296156"/>
            <a:chExt cx="751260" cy="2332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A932DC-6039-9831-48F1-5586EF60034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B54C76-DE1E-0143-88F4-6ED1012E9CC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F6DAF3-ED42-4625-CE7D-D6150FBD473F}"/>
              </a:ext>
            </a:extLst>
          </p:cNvPr>
          <p:cNvGrpSpPr/>
          <p:nvPr/>
        </p:nvGrpSpPr>
        <p:grpSpPr>
          <a:xfrm rot="5670657">
            <a:off x="6435544" y="4672288"/>
            <a:ext cx="751260" cy="233202"/>
            <a:chOff x="1356258" y="5296156"/>
            <a:chExt cx="751260" cy="2332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E26B96-C348-A8E3-7FE6-1BE9CC535E63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EF1E86-66ED-A3C5-9FA4-9ACB2E8E59C2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6E2BC-3916-D0FA-C1AD-4843BD236E3B}"/>
              </a:ext>
            </a:extLst>
          </p:cNvPr>
          <p:cNvGrpSpPr/>
          <p:nvPr/>
        </p:nvGrpSpPr>
        <p:grpSpPr>
          <a:xfrm>
            <a:off x="8431098" y="6259673"/>
            <a:ext cx="751260" cy="233202"/>
            <a:chOff x="1356258" y="5296156"/>
            <a:chExt cx="751260" cy="2332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0972D7-4BCC-6708-9F83-9ABB92970A67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2A7CB64C-4430-77B8-F984-B14E688DC06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8B2A00-2C02-EFC8-316C-06CEC52D93F2}"/>
              </a:ext>
            </a:extLst>
          </p:cNvPr>
          <p:cNvGrpSpPr/>
          <p:nvPr/>
        </p:nvGrpSpPr>
        <p:grpSpPr>
          <a:xfrm rot="16887861">
            <a:off x="8959127" y="5984962"/>
            <a:ext cx="751260" cy="233202"/>
            <a:chOff x="1356258" y="5296156"/>
            <a:chExt cx="751260" cy="2332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35B5DD-C265-0AE4-7C3C-D775638A627A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05222FA3-7882-E4D0-32BE-6E7120F8613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50D2D5-D65C-E789-9BFE-7461DBF9AE2F}"/>
              </a:ext>
            </a:extLst>
          </p:cNvPr>
          <p:cNvGrpSpPr/>
          <p:nvPr/>
        </p:nvGrpSpPr>
        <p:grpSpPr>
          <a:xfrm rot="19611364">
            <a:off x="9285909" y="5384549"/>
            <a:ext cx="751260" cy="233202"/>
            <a:chOff x="1356258" y="5296156"/>
            <a:chExt cx="751260" cy="2332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668F2B-0F67-7D38-9C56-3082E7C64D3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C19AC18-5FF4-13EE-C97D-62F08453112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32" name="Picture 2" descr="149,159 Business Goals Illustrations &amp; Clip Art - iStock">
            <a:extLst>
              <a:ext uri="{FF2B5EF4-FFF2-40B4-BE49-F238E27FC236}">
                <a16:creationId xmlns:a16="http://schemas.microsoft.com/office/drawing/2014/main" id="{D99EBA9D-6BC1-B4FA-EE94-6595790D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00" y="4242022"/>
            <a:ext cx="1121662" cy="11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2324550-6C15-CB15-6AF0-206CFB5BD065}"/>
              </a:ext>
            </a:extLst>
          </p:cNvPr>
          <p:cNvGrpSpPr/>
          <p:nvPr/>
        </p:nvGrpSpPr>
        <p:grpSpPr>
          <a:xfrm rot="18695506">
            <a:off x="9832319" y="4918123"/>
            <a:ext cx="751260" cy="233202"/>
            <a:chOff x="1356258" y="5296156"/>
            <a:chExt cx="751260" cy="23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05071-1760-A725-1EB0-E06DC004248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B8A61959-357E-E15B-304E-503CD19A3B53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E2E4E5-D9F9-0DDC-850E-4F1FD976EBB4}"/>
              </a:ext>
            </a:extLst>
          </p:cNvPr>
          <p:cNvGrpSpPr/>
          <p:nvPr/>
        </p:nvGrpSpPr>
        <p:grpSpPr>
          <a:xfrm rot="332031">
            <a:off x="10424163" y="4617314"/>
            <a:ext cx="751260" cy="233202"/>
            <a:chOff x="1356258" y="5296156"/>
            <a:chExt cx="751260" cy="2332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E62794-0E23-FCBD-3DB0-DB17B90CB161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8023E70-F2CD-AAA5-2F62-7DBC309200CA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7538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coming a Full Stack Web Developer: What You Need to Know | Udacity">
            <a:extLst>
              <a:ext uri="{FF2B5EF4-FFF2-40B4-BE49-F238E27FC236}">
                <a16:creationId xmlns:a16="http://schemas.microsoft.com/office/drawing/2014/main" id="{5347A843-9548-568A-9FA2-34A2D097B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83EE2-9648-63C3-2C30-DD11C4BC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Being a hi-tech employee means, being a puzzle solver.</a:t>
            </a:r>
          </a:p>
        </p:txBody>
      </p:sp>
    </p:spTree>
    <p:extLst>
      <p:ext uri="{BB962C8B-B14F-4D97-AF65-F5344CB8AC3E}">
        <p14:creationId xmlns:p14="http://schemas.microsoft.com/office/powerpoint/2010/main" val="9214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9656-38DF-1D78-7990-F3F1B10E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500" dirty="0"/>
              <a:t>Puzzle-solving + personal interest + ever-expanding projects</a:t>
            </a:r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3d People - Man, Person Climbing Stairs With Arrow . To Success.  Businessman Stock Photo, Picture And Royalty Free Image. Image 14815160.">
            <a:extLst>
              <a:ext uri="{FF2B5EF4-FFF2-40B4-BE49-F238E27FC236}">
                <a16:creationId xmlns:a16="http://schemas.microsoft.com/office/drawing/2014/main" id="{EC417906-0EDC-4702-4A25-FACEB2FD3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20400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ABB1-2BFA-2F47-1469-D0EE0F8C4336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Challenging students with moderate steps, to challenge themselves, and learn to be efficient puzzle solvers in the industry</a:t>
            </a:r>
          </a:p>
        </p:txBody>
      </p:sp>
      <p:sp>
        <p:nvSpPr>
          <p:cNvPr id="718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18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6A661F1-4EE2-C169-8926-AC8B0ED5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מבנה שיעור</a:t>
            </a:r>
          </a:p>
        </p:txBody>
      </p:sp>
      <p:pic>
        <p:nvPicPr>
          <p:cNvPr id="5" name="מציין מיקום תוכן 4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3F2C4578-79FA-2767-6A8E-2E69A5CE3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638" y="643466"/>
            <a:ext cx="62220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C4D4-6DAE-E3B7-8A87-03437E27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עקרונות ללמידה טובה</a:t>
            </a:r>
            <a:endParaRPr lang="en-IL" sz="4000" dirty="0"/>
          </a:p>
        </p:txBody>
      </p:sp>
      <p:pic>
        <p:nvPicPr>
          <p:cNvPr id="5" name="Picture 4" descr="Kettlebells על הרצפה">
            <a:extLst>
              <a:ext uri="{FF2B5EF4-FFF2-40B4-BE49-F238E27FC236}">
                <a16:creationId xmlns:a16="http://schemas.microsoft.com/office/drawing/2014/main" id="{EFD02078-75A0-2CE8-45A0-AFD8075AA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6" r="756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2DF-CF64-29D6-8C5C-D3CC0E9F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לעשות כמה שיותר תרגילים, ברמה כמה שיותר קשה (אבל להתחיל מהקל)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b="1" dirty="0"/>
              <a:t>להשתמש ב-</a:t>
            </a:r>
            <a:r>
              <a:rPr lang="en-US" sz="2000" b="1" dirty="0"/>
              <a:t>AI</a:t>
            </a:r>
            <a:r>
              <a:rPr lang="he-IL" sz="2000" b="1" dirty="0"/>
              <a:t> רק כשחייבים, ורק בסוף.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לאחר שניסיתם לפתור לבד, להתייעץ עם חברים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פתרונות באינטרנט או ב-</a:t>
            </a:r>
            <a:r>
              <a:rPr lang="en-US" sz="2000" dirty="0"/>
              <a:t>AI</a:t>
            </a:r>
            <a:r>
              <a:rPr lang="he-IL" sz="2000" dirty="0"/>
              <a:t>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b="1" dirty="0"/>
              <a:t>לתרגל ביחד – טוב לכולם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לחקור, לגלות ולהתנסות בכל דבר שמעניין אתכם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מה מעניין אתכם, וללכת על זה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תמיד לשאוף הלאה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036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שחמט במשחק שחמט">
            <a:extLst>
              <a:ext uri="{FF2B5EF4-FFF2-40B4-BE49-F238E27FC236}">
                <a16:creationId xmlns:a16="http://schemas.microsoft.com/office/drawing/2014/main" id="{29905A2C-199C-CC6F-8B31-30910AD6C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1DAFF2F-6235-E174-BB19-3FD8F2C9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rtl="1"/>
            <a:r>
              <a:rPr lang="he-IL" sz="4000"/>
              <a:t>להיות מפתח/ת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BA3340-6DB5-08C0-08A6-57293ABC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dirty="0"/>
              <a:t>לקבל בעיה ולפתור אותה מהתחלה ועד הסוף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קוד נקי וברור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מהיר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עומד בעקרונות הקוד הטוב שנלמד בקורס</a:t>
            </a:r>
          </a:p>
          <a:p>
            <a:pPr lvl="1" algn="r" rtl="1">
              <a:lnSpc>
                <a:spcPct val="150000"/>
              </a:lnSpc>
            </a:pPr>
            <a:r>
              <a:rPr lang="en-US" sz="1400" dirty="0"/>
              <a:t>End To End</a:t>
            </a:r>
            <a:endParaRPr lang="he-IL" sz="1400" dirty="0"/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שחקן צוות שכיף לעבוד אתו/ה.</a:t>
            </a:r>
          </a:p>
        </p:txBody>
      </p:sp>
    </p:spTree>
    <p:extLst>
      <p:ext uri="{BB962C8B-B14F-4D97-AF65-F5344CB8AC3E}">
        <p14:creationId xmlns:p14="http://schemas.microsoft.com/office/powerpoint/2010/main" val="368952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72897E-BF79-2BE7-CD8F-64487C6E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עבודת צוות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8678D0-468E-AC7A-B50D-46B872D0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200" dirty="0"/>
              <a:t>המוצר שלנו הוא...</a:t>
            </a:r>
          </a:p>
          <a:p>
            <a:pPr algn="r" rtl="1"/>
            <a:r>
              <a:rPr lang="he-IL" sz="2200" dirty="0"/>
              <a:t>להוציא מפתחים טובים לשוק</a:t>
            </a:r>
          </a:p>
          <a:p>
            <a:pPr algn="r" rtl="1"/>
            <a:r>
              <a:rPr lang="he-IL" sz="2200" dirty="0"/>
              <a:t>לעזור אחד לשני... מי שמבין, עוזר למי שלא מבין</a:t>
            </a:r>
          </a:p>
          <a:p>
            <a:pPr algn="r" rtl="1"/>
            <a:r>
              <a:rPr lang="he-IL" sz="2200" dirty="0"/>
              <a:t>אנו כרגע 13, ועלינו לעבוד כך ש-13 יגיעו לקו הסיום ויתקבלו לעבודה</a:t>
            </a:r>
          </a:p>
          <a:p>
            <a:pPr algn="r" rtl="1"/>
            <a:r>
              <a:rPr lang="he-IL" sz="2200" dirty="0"/>
              <a:t>חשבון </a:t>
            </a:r>
            <a:r>
              <a:rPr lang="he-IL" sz="2200" dirty="0" err="1"/>
              <a:t>לינקדאין</a:t>
            </a:r>
            <a:r>
              <a:rPr lang="he-IL" sz="2200" dirty="0"/>
              <a:t>... כבר לפרסם את עצמנו (רות בשן)</a:t>
            </a:r>
          </a:p>
          <a:p>
            <a:pPr algn="r" rtl="1"/>
            <a:r>
              <a:rPr lang="he-IL" sz="2200" dirty="0"/>
              <a:t>להיות מעורבים בפרויקטים נוספים (עמותות וקוד פתוח)</a:t>
            </a:r>
          </a:p>
          <a:p>
            <a:pPr algn="r" rtl="1"/>
            <a:r>
              <a:rPr lang="he-IL" sz="2200" dirty="0"/>
              <a:t>לגייס סטרטאפים</a:t>
            </a:r>
          </a:p>
          <a:p>
            <a:pPr algn="r" rtl="1"/>
            <a:r>
              <a:rPr lang="he-IL" sz="2200" dirty="0"/>
              <a:t>לאהוב את המקצוע</a:t>
            </a:r>
          </a:p>
          <a:p>
            <a:pPr algn="r" rtl="1"/>
            <a:r>
              <a:rPr lang="he-IL" sz="2200" dirty="0"/>
              <a:t>שיווק (</a:t>
            </a:r>
            <a:r>
              <a:rPr lang="en-US" sz="2200" dirty="0"/>
              <a:t>Marketing</a:t>
            </a:r>
            <a:r>
              <a:rPr lang="he-IL" sz="2200"/>
              <a:t>)...</a:t>
            </a:r>
            <a:endParaRPr lang="he-IL" sz="2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F87C8AD-1D5C-F602-2737-C384BC63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rtl="1"/>
            <a:r>
              <a:rPr lang="he-IL" sz="5400" dirty="0"/>
              <a:t>פסיכולוגיה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E8CA71-9EA4-EF74-B80E-A8FD081E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sz="1500" dirty="0"/>
              <a:t>מה שיהפוך אותכם למפתחים טובים זה המון עבודה קשה... המון</a:t>
            </a:r>
          </a:p>
          <a:p>
            <a:pPr algn="r" rtl="1"/>
            <a:r>
              <a:rPr lang="he-IL" sz="1500" dirty="0"/>
              <a:t>חלקכם ילמד מהר נושאים </a:t>
            </a:r>
            <a:r>
              <a:rPr lang="he-IL" sz="1500" dirty="0" err="1"/>
              <a:t>מסויימים</a:t>
            </a:r>
            <a:r>
              <a:rPr lang="he-IL" sz="1500" dirty="0"/>
              <a:t> וחלקכם ילמד לאט. לא להתייאש</a:t>
            </a:r>
          </a:p>
          <a:p>
            <a:pPr algn="r" rtl="1"/>
            <a:r>
              <a:rPr lang="he-IL" sz="1500" dirty="0"/>
              <a:t>ראו </a:t>
            </a:r>
            <a:r>
              <a:rPr lang="he-IL" sz="1500" dirty="0" err="1"/>
              <a:t>הכל</a:t>
            </a:r>
            <a:r>
              <a:rPr lang="he-IL" sz="1500" dirty="0"/>
              <a:t> כמשחק. תהנו, גם אם אתם לא הכי טובים. פשוט תשקיעו יותר.</a:t>
            </a:r>
          </a:p>
          <a:p>
            <a:pPr algn="r" rtl="1"/>
            <a:r>
              <a:rPr lang="he-IL" sz="1500" dirty="0"/>
              <a:t>עזרו אחד לשני, תהנו</a:t>
            </a:r>
          </a:p>
          <a:p>
            <a:pPr algn="r" rtl="1"/>
            <a:r>
              <a:rPr lang="he-IL" sz="1500" dirty="0"/>
              <a:t>ככל שתתמכרו למשחק הזה, כך תהיו טובים יותר.</a:t>
            </a:r>
          </a:p>
          <a:p>
            <a:pPr algn="r" rtl="1"/>
            <a:r>
              <a:rPr lang="he-IL" sz="1500" dirty="0"/>
              <a:t>זהו משחק פאזלים</a:t>
            </a:r>
          </a:p>
          <a:p>
            <a:pPr algn="r" rtl="1"/>
            <a:r>
              <a:rPr lang="he-IL" sz="1500" b="1" dirty="0"/>
              <a:t>לכם יש את האחריות המלאה על תהליך הלימוד:</a:t>
            </a:r>
          </a:p>
          <a:p>
            <a:pPr lvl="1" algn="r" rtl="1"/>
            <a:r>
              <a:rPr lang="he-IL" sz="1100" b="1" dirty="0"/>
              <a:t>בקשו ממני לשפר</a:t>
            </a:r>
          </a:p>
          <a:p>
            <a:pPr lvl="1" algn="r" rtl="1"/>
            <a:r>
              <a:rPr lang="he-IL" sz="1100" b="1" dirty="0"/>
              <a:t>שאלו כשמשהו לא ברור לכם</a:t>
            </a:r>
          </a:p>
          <a:p>
            <a:pPr lvl="1" algn="r" rtl="1"/>
            <a:r>
              <a:rPr lang="he-IL" sz="1100" b="1" dirty="0"/>
              <a:t>דברו איתי אם משהו לא הולך לכם</a:t>
            </a:r>
          </a:p>
        </p:txBody>
      </p:sp>
      <p:pic>
        <p:nvPicPr>
          <p:cNvPr id="5" name="Picture 4" descr="קבוצת צונחים גדולה באוויר">
            <a:extLst>
              <a:ext uri="{FF2B5EF4-FFF2-40B4-BE49-F238E27FC236}">
                <a16:creationId xmlns:a16="http://schemas.microsoft.com/office/drawing/2014/main" id="{24AD3ABA-77E5-91F0-44B3-032ADB410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3" r="160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33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49B6-8552-76B6-2B6C-AC31DCFF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pPr rtl="1"/>
            <a:r>
              <a:rPr lang="he-IL" dirty="0"/>
              <a:t>מבחנים ותרגילים</a:t>
            </a:r>
            <a:endParaRPr lang="en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2474-7FD2-AB57-2C4C-83BD54D6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תרגילים, בשלוש רמות (קלה, בינונית ומאתגרת) – נועדו לכם בלבד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מבחנים/פרויקטים – שלוש רמות – הציונים שלכם בקורס (נועד לשקף לכם את היכולות שלכם)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פרויקט בתעשייה/פרויקט אישי מסכם – תנאי קבלת תעודה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נוכחות – תנאי קבלת תעודה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AD9CC15-0CD1-1907-2E93-80517F35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779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n-US">
                <a:solidFill>
                  <a:schemeClr val="bg1"/>
                </a:solidFill>
              </a:rPr>
              <a:t>Topics</a:t>
            </a:r>
            <a:endParaRPr lang="en-US" b="0" i="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Websites, Web apps, and some native apps</a:t>
            </a:r>
          </a:p>
          <a:p>
            <a:pPr marL="0" indent="0">
              <a:buNone/>
            </a:pPr>
            <a:r>
              <a:rPr lang="en-US" sz="2000" b="1" cap="all" dirty="0">
                <a:solidFill>
                  <a:schemeClr val="bg1">
                    <a:alpha val="60000"/>
                  </a:schemeClr>
                </a:solidFill>
              </a:rPr>
              <a:t>Server</a:t>
            </a:r>
          </a:p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Database </a:t>
            </a:r>
          </a:p>
        </p:txBody>
      </p:sp>
      <p:pic>
        <p:nvPicPr>
          <p:cNvPr id="1026" name="Picture 2" descr="What Is a Database Server &amp; What Is It Used For">
            <a:extLst>
              <a:ext uri="{FF2B5EF4-FFF2-40B4-BE49-F238E27FC236}">
                <a16:creationId xmlns:a16="http://schemas.microsoft.com/office/drawing/2014/main" id="{3C6935B3-CA18-5E6B-5674-CFB9CE2C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203750"/>
            <a:ext cx="6014185" cy="44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72F99-2737-E071-8FDC-E7535A803F3E}"/>
              </a:ext>
            </a:extLst>
          </p:cNvPr>
          <p:cNvSpPr txBox="1"/>
          <p:nvPr/>
        </p:nvSpPr>
        <p:spPr>
          <a:xfrm>
            <a:off x="8418145" y="51633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אינטרנט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מוביל קורס: טל ירון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מתכנת מגיל 13  עד 15, ומגיל 44 ועד עכשיו</a:t>
            </a:r>
          </a:p>
          <a:p>
            <a:pPr algn="r" rtl="1"/>
            <a:r>
              <a:rPr lang="he-IL" sz="2000" dirty="0"/>
              <a:t>מרובה כובעים: ראש מסלול </a:t>
            </a:r>
            <a:r>
              <a:rPr lang="en-US" sz="2000" dirty="0"/>
              <a:t>full stack</a:t>
            </a:r>
            <a:r>
              <a:rPr lang="he-IL" sz="2000" dirty="0"/>
              <a:t> במכללה, </a:t>
            </a:r>
            <a:r>
              <a:rPr lang="en-US" sz="2000" dirty="0"/>
              <a:t> CEO</a:t>
            </a:r>
            <a:r>
              <a:rPr lang="he-IL" sz="2000" dirty="0"/>
              <a:t> של </a:t>
            </a:r>
            <a:r>
              <a:rPr lang="he-IL" sz="2000" dirty="0" err="1"/>
              <a:t>הסטארטאפ</a:t>
            </a:r>
            <a:r>
              <a:rPr lang="he-IL" sz="2000" dirty="0"/>
              <a:t> "המכון לדמוקרטיה דיונית", מפתח, </a:t>
            </a:r>
            <a:r>
              <a:rPr lang="en-US" sz="2000" dirty="0"/>
              <a:t>UX</a:t>
            </a:r>
            <a:r>
              <a:rPr lang="he-IL" sz="2000" dirty="0"/>
              <a:t>, ראש צוות, מכשיר צוותים, </a:t>
            </a:r>
            <a:r>
              <a:rPr lang="en-US" sz="2000" dirty="0"/>
              <a:t>Product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מומחה בפדגוגיה דליברטיבית – מרצה בכמה תחומים (</a:t>
            </a:r>
            <a:r>
              <a:rPr lang="en-US" sz="2000" dirty="0"/>
              <a:t>new media, UX, </a:t>
            </a:r>
            <a:r>
              <a:rPr lang="en-US" sz="2000" dirty="0" err="1"/>
              <a:t>Fullstack</a:t>
            </a:r>
            <a:r>
              <a:rPr lang="he-IL" sz="2000" dirty="0"/>
              <a:t>)</a:t>
            </a:r>
          </a:p>
          <a:p>
            <a:pPr algn="r" rtl="1"/>
            <a:r>
              <a:rPr lang="he-IL" sz="2000" dirty="0"/>
              <a:t>מומחה </a:t>
            </a:r>
            <a:r>
              <a:rPr lang="he-IL" sz="2000" dirty="0" err="1"/>
              <a:t>בדליברציה</a:t>
            </a: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solidFill>
                  <a:srgbClr val="FFFFFF"/>
                </a:solidFill>
              </a:rPr>
              <a:t>טכנולוגיות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Client</a:t>
            </a:r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CSS (SCSS)</a:t>
            </a:r>
          </a:p>
          <a:p>
            <a:pPr lvl="1"/>
            <a:r>
              <a:rPr lang="en-US" sz="2000" dirty="0"/>
              <a:t>TypeScript</a:t>
            </a:r>
          </a:p>
          <a:p>
            <a:pPr lvl="1"/>
            <a:r>
              <a:rPr lang="en-US" sz="2000" dirty="0"/>
              <a:t>Framework: React, React Native</a:t>
            </a:r>
          </a:p>
          <a:p>
            <a:r>
              <a:rPr lang="en-US" sz="2000" dirty="0"/>
              <a:t>Server</a:t>
            </a:r>
          </a:p>
          <a:p>
            <a:pPr lvl="1"/>
            <a:r>
              <a:rPr lang="en-US" sz="2000" dirty="0"/>
              <a:t>Node.js: Express, socket</a:t>
            </a:r>
          </a:p>
          <a:p>
            <a:pPr lvl="1"/>
            <a:r>
              <a:rPr lang="en-US" sz="2000" dirty="0"/>
              <a:t>MongoDB</a:t>
            </a:r>
          </a:p>
          <a:p>
            <a:pPr lvl="1"/>
            <a:r>
              <a:rPr lang="en-US" sz="2000" dirty="0"/>
              <a:t>SQL</a:t>
            </a:r>
          </a:p>
          <a:p>
            <a:r>
              <a:rPr lang="en-US" sz="2000" dirty="0"/>
              <a:t>Development</a:t>
            </a:r>
          </a:p>
          <a:p>
            <a:pPr lvl="1"/>
            <a:r>
              <a:rPr lang="en-US" sz="2000" dirty="0"/>
              <a:t>Git</a:t>
            </a:r>
          </a:p>
          <a:p>
            <a:pPr lvl="1"/>
            <a:r>
              <a:rPr lang="en-US" sz="2000" dirty="0"/>
              <a:t>Good code</a:t>
            </a:r>
          </a:p>
          <a:p>
            <a:pPr lvl="1"/>
            <a:r>
              <a:rPr lang="en-US" sz="2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000" dirty="0">
                <a:solidFill>
                  <a:srgbClr val="FFFFFF"/>
                </a:solidFill>
              </a:rPr>
              <a:t>מדוע פיתחנו את ״השיטה״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תלונות של סטודנטים:</a:t>
            </a:r>
          </a:p>
          <a:p>
            <a:pPr lvl="1" algn="r" rtl="1"/>
            <a:r>
              <a:rPr lang="he-IL" sz="2000" dirty="0"/>
              <a:t>"אין קשר בין מה שלמדתי לבין מה שקורה בשטח"</a:t>
            </a:r>
          </a:p>
          <a:p>
            <a:pPr lvl="1" algn="r" rtl="1"/>
            <a:r>
              <a:rPr lang="he-IL" sz="2000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sz="2000" dirty="0"/>
              <a:t>"בקורס </a:t>
            </a:r>
            <a:r>
              <a:rPr lang="he-IL" sz="2000" dirty="0" err="1"/>
              <a:t>הכל</a:t>
            </a:r>
            <a:r>
              <a:rPr lang="he-IL" sz="2000" dirty="0"/>
              <a:t> היה תיאורטי".</a:t>
            </a:r>
          </a:p>
          <a:p>
            <a:pPr lvl="1" algn="r" rtl="1"/>
            <a:r>
              <a:rPr lang="he-IL" sz="2000" dirty="0"/>
              <a:t>"בכל מודעות הדרושים מבקשים שנתיים ניסיון"</a:t>
            </a:r>
          </a:p>
          <a:p>
            <a:pPr algn="r" rtl="1"/>
            <a:r>
              <a:rPr lang="he-IL" sz="2000" dirty="0"/>
              <a:t>תלונות של </a:t>
            </a:r>
            <a:r>
              <a:rPr lang="he-IL" sz="2000" dirty="0" err="1"/>
              <a:t>סטארטאפים</a:t>
            </a:r>
            <a:endParaRPr lang="he-IL" sz="2000" dirty="0"/>
          </a:p>
          <a:p>
            <a:pPr lvl="1" algn="r" rtl="1"/>
            <a:r>
              <a:rPr lang="he-IL" sz="2000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כיצד נלמד?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algn="r" rtl="1"/>
            <a:r>
              <a:rPr lang="he-IL" sz="1700" dirty="0"/>
              <a:t>איך אתם לומדים משהו שאתם אוהבים? (למשל, מי שחקני הכדורגל הטובים ביותר, מה עושה קים </a:t>
            </a:r>
            <a:r>
              <a:rPr lang="he-IL" sz="1700" dirty="0" err="1"/>
              <a:t>קרדשיאן</a:t>
            </a:r>
            <a:r>
              <a:rPr lang="he-IL" sz="1700" dirty="0"/>
              <a:t> וכו')?</a:t>
            </a:r>
          </a:p>
          <a:p>
            <a:pPr algn="r" rtl="1"/>
            <a:r>
              <a:rPr lang="he-IL" sz="1700" dirty="0"/>
              <a:t>כללי: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מתווכחים עם החברים, קוראים </a:t>
            </a:r>
            <a:r>
              <a:rPr lang="he-IL" sz="1700" dirty="0" err="1"/>
              <a:t>בפיד</a:t>
            </a:r>
            <a:r>
              <a:rPr lang="he-IL" sz="1700" dirty="0"/>
              <a:t>/עיתון, קוראים באינטרנט</a:t>
            </a:r>
          </a:p>
          <a:p>
            <a:pPr algn="r" rtl="1"/>
            <a:r>
              <a:rPr lang="he-IL" sz="1700" dirty="0"/>
              <a:t>מקצוענים: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ניסוי וטעיה, דיון עם עמיתים, קוראים, הולכים לכנסים, מחפשים בגוגל.</a:t>
            </a:r>
          </a:p>
          <a:p>
            <a:pPr algn="r" rtl="1"/>
            <a:r>
              <a:rPr lang="he-IL" sz="1700" dirty="0"/>
              <a:t>אנו רוצים לתת לכם יסודות מחשבתיים, אך לחבר אתכם לעולם בחוץ, על פי האופן הטבעי שבו אנשים לומדים</a:t>
            </a:r>
            <a:endParaRPr lang="en-US" sz="1700" dirty="0"/>
          </a:p>
        </p:txBody>
      </p:sp>
      <p:pic>
        <p:nvPicPr>
          <p:cNvPr id="5" name="Picture 4" descr="משקפיים מעל ספר">
            <a:extLst>
              <a:ext uri="{FF2B5EF4-FFF2-40B4-BE49-F238E27FC236}">
                <a16:creationId xmlns:a16="http://schemas.microsoft.com/office/drawing/2014/main" id="{8BD80CCD-FAEC-AC72-EDBD-3893A7AE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5" r="41627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 rtl="1"/>
            <a:r>
              <a:rPr lang="he-IL" sz="8000">
                <a:ln w="22225">
                  <a:solidFill>
                    <a:srgbClr val="FFFFFF"/>
                  </a:solidFill>
                </a:ln>
                <a:noFill/>
              </a:rPr>
              <a:t>תהליך הלימוד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9711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701</Words>
  <Application>Microsoft Office PowerPoint</Application>
  <PresentationFormat>מסך רחב</PresentationFormat>
  <Paragraphs>142</Paragraphs>
  <Slides>18</Slides>
  <Notes>1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Verdana</vt:lpstr>
      <vt:lpstr>Wingdings</vt:lpstr>
      <vt:lpstr>Office Theme</vt:lpstr>
      <vt:lpstr>Full stack 2024</vt:lpstr>
      <vt:lpstr>Topics</vt:lpstr>
      <vt:lpstr>מוביל קורס: טל ירון</vt:lpstr>
      <vt:lpstr>טכנולוגיות</vt:lpstr>
      <vt:lpstr>מדוע פיתחנו את ״השיטה״</vt:lpstr>
      <vt:lpstr>כיצד נלמד?</vt:lpstr>
      <vt:lpstr>תהליך הלימוד</vt:lpstr>
      <vt:lpstr>תהליך הלימוד בכללי</vt:lpstr>
      <vt:lpstr>תהליך הלימוד בכללי</vt:lpstr>
      <vt:lpstr>מצגת של PowerPoint‏</vt:lpstr>
      <vt:lpstr>Being a hi-tech employee means, being a puzzle solver.</vt:lpstr>
      <vt:lpstr>Puzzle-solving + personal interest + ever-expanding projects</vt:lpstr>
      <vt:lpstr>מבנה שיעור</vt:lpstr>
      <vt:lpstr>עקרונות ללמידה טובה</vt:lpstr>
      <vt:lpstr>להיות מפתח/ת</vt:lpstr>
      <vt:lpstr>עבודת צוות</vt:lpstr>
      <vt:lpstr>פסיכולוגיה</vt:lpstr>
      <vt:lpstr>מבחנים ותרגילים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26</cp:revision>
  <dcterms:created xsi:type="dcterms:W3CDTF">2023-02-26T13:04:21Z</dcterms:created>
  <dcterms:modified xsi:type="dcterms:W3CDTF">2024-05-02T13:43:41Z</dcterms:modified>
</cp:coreProperties>
</file>