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46D5EC17-F7D9-4BEB-80D9-2150941001E6}">
          <p14:sldIdLst>
            <p14:sldId id="256"/>
          </p14:sldIdLst>
        </p14:section>
        <p14:section name="あああ" id="{935BE259-1116-45CB-BB14-A8649523600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60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88C780-8AB3-8987-494F-34859A0C5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F9DCC7F-A7DC-F6AC-68AC-5FF7F8EF9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8BCF3D-F64A-D9EA-6FC5-DEB3A0CCA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86D2-6E0B-4913-AE34-472F0E7DCAF5}" type="datetimeFigureOut">
              <a:rPr kumimoji="1" lang="ja-JP" altLang="en-US" smtClean="0"/>
              <a:t>2024/4/21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5BE392-C8E4-C5EA-BDF8-8D2F1549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C1F209-DEDE-7275-270B-22C81F85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86CDB-5C6D-4930-A6BF-F29DB84862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062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91AF2D-BD8C-926E-BED0-0804B31EF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06FE5A4-FDB3-FDB6-57D1-F8799E311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48F799-AEA8-0E4F-ECF1-36DA89CAC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86D2-6E0B-4913-AE34-472F0E7DCAF5}" type="datetimeFigureOut">
              <a:rPr kumimoji="1" lang="ja-JP" altLang="en-US" smtClean="0"/>
              <a:t>2024/4/21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4AC15D-FFA7-E8EE-222D-43A724D28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60528E-610D-B907-16BD-E340359C6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86CDB-5C6D-4930-A6BF-F29DB84862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114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3D9952D-A136-C453-8A66-94D9E7C447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E9D1E7F-D1C1-F087-D6B9-0ACA54731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5C2F50-B97B-E743-50A0-BE618E635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86D2-6E0B-4913-AE34-472F0E7DCAF5}" type="datetimeFigureOut">
              <a:rPr kumimoji="1" lang="ja-JP" altLang="en-US" smtClean="0"/>
              <a:t>2024/4/21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D83DA6-C73B-D14F-C588-58520E091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B0C56F-2626-0536-C4C6-ED0C54D12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86CDB-5C6D-4930-A6BF-F29DB84862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853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2CA645-1687-0C75-6E33-6C9324E88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FF539E-2083-131A-7678-D86A33DC8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71E801-5B36-EFFF-DB9D-FEE1BC8C6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86D2-6E0B-4913-AE34-472F0E7DCAF5}" type="datetimeFigureOut">
              <a:rPr kumimoji="1" lang="ja-JP" altLang="en-US" smtClean="0"/>
              <a:t>2024/4/21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3F6BDC-DAB6-4F19-8E6E-78B4372A0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4D5C04-2709-8D3B-DCEA-79ED80668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86CDB-5C6D-4930-A6BF-F29DB84862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8861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203217-7FCD-A061-F9F7-5CFC8AE02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D3732E-446B-C076-CCB4-59A03706D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320AB9-9FED-AEA2-E963-BA23F7CC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86D2-6E0B-4913-AE34-472F0E7DCAF5}" type="datetimeFigureOut">
              <a:rPr kumimoji="1" lang="ja-JP" altLang="en-US" smtClean="0"/>
              <a:t>2024/4/21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B0C24E-C1EA-B25F-1CC6-41B20D600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B8A3F9-C319-9762-FF36-CDB39E69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86CDB-5C6D-4930-A6BF-F29DB84862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8837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EDB3F1-5DE9-14F6-AAA7-CF26F826D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29C8E6-C652-E7FC-A8A4-F6CB05BD7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555053-B415-B91C-44C4-4C4AD4630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31D188-919F-2A3F-5312-6680C3F18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86D2-6E0B-4913-AE34-472F0E7DCAF5}" type="datetimeFigureOut">
              <a:rPr kumimoji="1" lang="ja-JP" altLang="en-US" smtClean="0"/>
              <a:t>2024/4/21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5DA3CA-E058-8350-D15E-5C4182FE6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4DBD2A-C71B-E274-75CB-B1318547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86CDB-5C6D-4930-A6BF-F29DB84862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934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D5F47F-0798-3985-2BDF-7A35135E6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1B5FF6-066B-DB89-0396-4E362B12C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67A6660-AF3C-3750-797A-F7526507F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D41A432-6D34-360C-4EDE-CB1FAA971F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3B88708-1BF7-EEF8-82EF-07F264B31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8ABE33F-9CB4-BDFF-654F-1D2A7176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86D2-6E0B-4913-AE34-472F0E7DCAF5}" type="datetimeFigureOut">
              <a:rPr kumimoji="1" lang="ja-JP" altLang="en-US" smtClean="0"/>
              <a:t>2024/4/21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CF63340-9477-D875-56F3-FE7963438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D196B3C-DAD8-EFD9-D1DF-084BD6F17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86CDB-5C6D-4930-A6BF-F29DB84862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36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1AEC7F-13FC-16FD-F659-ABD76308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8AF6BBE-E0B7-D5F8-9691-F0844F499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86D2-6E0B-4913-AE34-472F0E7DCAF5}" type="datetimeFigureOut">
              <a:rPr kumimoji="1" lang="ja-JP" altLang="en-US" smtClean="0"/>
              <a:t>2024/4/21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AC33765-34D1-70CB-2AD6-15B0DC678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7759A6C-AF1C-DC28-3214-F77AC1C3E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86CDB-5C6D-4930-A6BF-F29DB84862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6825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A467AE7-DD6E-957C-9972-6D7D1805B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86D2-6E0B-4913-AE34-472F0E7DCAF5}" type="datetimeFigureOut">
              <a:rPr kumimoji="1" lang="ja-JP" altLang="en-US" smtClean="0"/>
              <a:t>2024/4/21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2E0466F-6EA2-1B79-9735-8B82FC302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9CA3360-8EE9-5A78-2FC8-946836F1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86CDB-5C6D-4930-A6BF-F29DB84862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85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0495D2-8042-013B-7A0A-6CBD82B0D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FD0D7F-325B-8923-F179-CFE85D206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A418B81-9390-FFB2-88CC-C0B51D18B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461266-B1F8-FE3A-C88A-6F01BF4E0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86D2-6E0B-4913-AE34-472F0E7DCAF5}" type="datetimeFigureOut">
              <a:rPr kumimoji="1" lang="ja-JP" altLang="en-US" smtClean="0"/>
              <a:t>2024/4/21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655C52-140D-7F6C-62BC-6455976C5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8813BB-0454-A935-C24F-043F43AD3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86CDB-5C6D-4930-A6BF-F29DB84862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429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D5855B-AEBF-DB8D-20B0-DF7EA477E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811288E-4FEE-8A1A-4A22-077D68D43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9D1B9F6-C2EE-5746-4A9B-8688F9C8A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B55DB4-F2F9-CCE2-91A5-3FDF7D194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86D2-6E0B-4913-AE34-472F0E7DCAF5}" type="datetimeFigureOut">
              <a:rPr kumimoji="1" lang="ja-JP" altLang="en-US" smtClean="0"/>
              <a:t>2024/4/21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466BD3-1784-C13C-3A6B-E0A3E6817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3FC9F01-9BE5-9BA4-2246-54DC2006F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86CDB-5C6D-4930-A6BF-F29DB84862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65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08C4352-1534-6019-5430-A4021E289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05356E-BDA2-F11A-A874-425DE49D2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4E0F82-87D2-E6FC-3F66-9B7AA06ED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7386D2-6E0B-4913-AE34-472F0E7DCAF5}" type="datetimeFigureOut">
              <a:rPr kumimoji="1" lang="ja-JP" altLang="en-US" smtClean="0"/>
              <a:t>2024/4/21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335DEB-8268-2FBD-E669-AE069EF11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D33B6A-6E82-92AE-8A52-2D7C66B85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386CDB-5C6D-4930-A6BF-F29DB84862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025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8C3481F-1DA1-9C58-B822-555A0AF4A96C}"/>
              </a:ext>
            </a:extLst>
          </p:cNvPr>
          <p:cNvSpPr txBox="1"/>
          <p:nvPr/>
        </p:nvSpPr>
        <p:spPr>
          <a:xfrm>
            <a:off x="853588" y="2292732"/>
            <a:ext cx="6673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Tab</a:t>
            </a:r>
            <a:r>
              <a:rPr kumimoji="1" lang="ja-JP" altLang="en-US" dirty="0"/>
              <a:t>キーを押してもインデントされない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インデントレベル１：「インデントを減らす」がこの行では無効化されているが</a:t>
            </a:r>
            <a:endParaRPr kumimoji="1" lang="en-US" altLang="ja-JP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インデントレベル２：この行では有効化されている</a:t>
            </a:r>
            <a:endParaRPr kumimoji="1" lang="en-US" altLang="ja-JP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B136BF9F-1CC8-9E0C-966E-3A18351219E3}"/>
              </a:ext>
            </a:extLst>
          </p:cNvPr>
          <p:cNvGrpSpPr/>
          <p:nvPr/>
        </p:nvGrpSpPr>
        <p:grpSpPr>
          <a:xfrm>
            <a:off x="7647674" y="2495284"/>
            <a:ext cx="2896004" cy="679620"/>
            <a:chOff x="4882173" y="936701"/>
            <a:chExt cx="2896004" cy="67962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CCB002C6-61CF-842A-B46C-B64EC4AB8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2173" y="959004"/>
              <a:ext cx="2896004" cy="657317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A5F93404-8FA1-5D7B-5070-2073C9519BB7}"/>
                </a:ext>
              </a:extLst>
            </p:cNvPr>
            <p:cNvSpPr/>
            <p:nvPr/>
          </p:nvSpPr>
          <p:spPr>
            <a:xfrm>
              <a:off x="5678905" y="936701"/>
              <a:ext cx="360000" cy="36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8A35030A-B4D9-7A3A-3E3B-65541AC92E2C}"/>
              </a:ext>
            </a:extLst>
          </p:cNvPr>
          <p:cNvGrpSpPr/>
          <p:nvPr/>
        </p:nvGrpSpPr>
        <p:grpSpPr>
          <a:xfrm>
            <a:off x="7679793" y="3292666"/>
            <a:ext cx="2934109" cy="669352"/>
            <a:chOff x="4628945" y="3074017"/>
            <a:chExt cx="2934109" cy="669352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0A4785A3-C38A-81B2-587F-2FCD12F3A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28945" y="3114631"/>
              <a:ext cx="2934109" cy="628738"/>
            </a:xfrm>
            <a:prstGeom prst="rect">
              <a:avLst/>
            </a:prstGeom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7A0D1442-93B6-C84A-31DC-14E572144B68}"/>
                </a:ext>
              </a:extLst>
            </p:cNvPr>
            <p:cNvSpPr/>
            <p:nvPr/>
          </p:nvSpPr>
          <p:spPr>
            <a:xfrm>
              <a:off x="5396411" y="3074017"/>
              <a:ext cx="360000" cy="36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5877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2024-04-21T09:53:25Z</dcterms:created>
  <dcterms:modified xsi:type="dcterms:W3CDTF">2024-04-21T09:53:34Z</dcterms:modified>
</cp:coreProperties>
</file>