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F7F7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74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B8237B-21B0-4BD9-8D18-D82D79393F8C}" type="datetimeFigureOut">
              <a:rPr lang="en-US" smtClean="0"/>
              <a:t>9/14/2014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1A20B-D57C-4ECD-B4C3-67C56BF9A113}" type="slidenum">
              <a:rPr lang="en-US" smtClean="0"/>
              <a:t>‹#›</a:t>
            </a:fld>
            <a:endParaRPr lang="en-US"/>
          </a:p>
        </p:txBody>
      </p:sp>
    </p:spTree>
    <p:extLst>
      <p:ext uri="{BB962C8B-B14F-4D97-AF65-F5344CB8AC3E}">
        <p14:creationId xmlns:p14="http://schemas.microsoft.com/office/powerpoint/2010/main" val="307260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B8237B-21B0-4BD9-8D18-D82D79393F8C}" type="datetimeFigureOut">
              <a:rPr lang="en-US" smtClean="0"/>
              <a:t>9/14/2014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1A20B-D57C-4ECD-B4C3-67C56BF9A113}" type="slidenum">
              <a:rPr lang="en-US" smtClean="0"/>
              <a:t>‹#›</a:t>
            </a:fld>
            <a:endParaRPr lang="en-US"/>
          </a:p>
        </p:txBody>
      </p:sp>
    </p:spTree>
    <p:extLst>
      <p:ext uri="{BB962C8B-B14F-4D97-AF65-F5344CB8AC3E}">
        <p14:creationId xmlns:p14="http://schemas.microsoft.com/office/powerpoint/2010/main" val="55186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B8237B-21B0-4BD9-8D18-D82D79393F8C}" type="datetimeFigureOut">
              <a:rPr lang="en-US" smtClean="0"/>
              <a:t>9/14/2014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1A20B-D57C-4ECD-B4C3-67C56BF9A113}" type="slidenum">
              <a:rPr lang="en-US" smtClean="0"/>
              <a:t>‹#›</a:t>
            </a:fld>
            <a:endParaRPr lang="en-US"/>
          </a:p>
        </p:txBody>
      </p:sp>
    </p:spTree>
    <p:extLst>
      <p:ext uri="{BB962C8B-B14F-4D97-AF65-F5344CB8AC3E}">
        <p14:creationId xmlns:p14="http://schemas.microsoft.com/office/powerpoint/2010/main" val="2869266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B8237B-21B0-4BD9-8D18-D82D79393F8C}" type="datetimeFigureOut">
              <a:rPr lang="en-US" smtClean="0"/>
              <a:t>9/14/2014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1A20B-D57C-4ECD-B4C3-67C56BF9A113}" type="slidenum">
              <a:rPr lang="en-US" smtClean="0"/>
              <a:t>‹#›</a:t>
            </a:fld>
            <a:endParaRPr lang="en-US"/>
          </a:p>
        </p:txBody>
      </p:sp>
    </p:spTree>
    <p:extLst>
      <p:ext uri="{BB962C8B-B14F-4D97-AF65-F5344CB8AC3E}">
        <p14:creationId xmlns:p14="http://schemas.microsoft.com/office/powerpoint/2010/main" val="296206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8237B-21B0-4BD9-8D18-D82D79393F8C}" type="datetimeFigureOut">
              <a:rPr lang="en-US" smtClean="0"/>
              <a:t>9/14/2014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1A20B-D57C-4ECD-B4C3-67C56BF9A113}" type="slidenum">
              <a:rPr lang="en-US" smtClean="0"/>
              <a:t>‹#›</a:t>
            </a:fld>
            <a:endParaRPr lang="en-US"/>
          </a:p>
        </p:txBody>
      </p:sp>
    </p:spTree>
    <p:extLst>
      <p:ext uri="{BB962C8B-B14F-4D97-AF65-F5344CB8AC3E}">
        <p14:creationId xmlns:p14="http://schemas.microsoft.com/office/powerpoint/2010/main" val="2560205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B8237B-21B0-4BD9-8D18-D82D79393F8C}" type="datetimeFigureOut">
              <a:rPr lang="en-US" smtClean="0"/>
              <a:t>9/14/2014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1A20B-D57C-4ECD-B4C3-67C56BF9A113}" type="slidenum">
              <a:rPr lang="en-US" smtClean="0"/>
              <a:t>‹#›</a:t>
            </a:fld>
            <a:endParaRPr lang="en-US"/>
          </a:p>
        </p:txBody>
      </p:sp>
    </p:spTree>
    <p:extLst>
      <p:ext uri="{BB962C8B-B14F-4D97-AF65-F5344CB8AC3E}">
        <p14:creationId xmlns:p14="http://schemas.microsoft.com/office/powerpoint/2010/main" val="81847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B8237B-21B0-4BD9-8D18-D82D79393F8C}" type="datetimeFigureOut">
              <a:rPr lang="en-US" smtClean="0"/>
              <a:t>9/14/2014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31A20B-D57C-4ECD-B4C3-67C56BF9A113}" type="slidenum">
              <a:rPr lang="en-US" smtClean="0"/>
              <a:t>‹#›</a:t>
            </a:fld>
            <a:endParaRPr lang="en-US"/>
          </a:p>
        </p:txBody>
      </p:sp>
    </p:spTree>
    <p:extLst>
      <p:ext uri="{BB962C8B-B14F-4D97-AF65-F5344CB8AC3E}">
        <p14:creationId xmlns:p14="http://schemas.microsoft.com/office/powerpoint/2010/main" val="659464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B8237B-21B0-4BD9-8D18-D82D79393F8C}" type="datetimeFigureOut">
              <a:rPr lang="en-US" smtClean="0"/>
              <a:t>9/14/2014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31A20B-D57C-4ECD-B4C3-67C56BF9A113}" type="slidenum">
              <a:rPr lang="en-US" smtClean="0"/>
              <a:t>‹#›</a:t>
            </a:fld>
            <a:endParaRPr lang="en-US"/>
          </a:p>
        </p:txBody>
      </p:sp>
    </p:spTree>
    <p:extLst>
      <p:ext uri="{BB962C8B-B14F-4D97-AF65-F5344CB8AC3E}">
        <p14:creationId xmlns:p14="http://schemas.microsoft.com/office/powerpoint/2010/main" val="540483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8237B-21B0-4BD9-8D18-D82D79393F8C}" type="datetimeFigureOut">
              <a:rPr lang="en-US" smtClean="0"/>
              <a:t>9/14/2014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31A20B-D57C-4ECD-B4C3-67C56BF9A113}" type="slidenum">
              <a:rPr lang="en-US" smtClean="0"/>
              <a:t>‹#›</a:t>
            </a:fld>
            <a:endParaRPr lang="en-US"/>
          </a:p>
        </p:txBody>
      </p:sp>
    </p:spTree>
    <p:extLst>
      <p:ext uri="{BB962C8B-B14F-4D97-AF65-F5344CB8AC3E}">
        <p14:creationId xmlns:p14="http://schemas.microsoft.com/office/powerpoint/2010/main" val="1144817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B8237B-21B0-4BD9-8D18-D82D79393F8C}" type="datetimeFigureOut">
              <a:rPr lang="en-US" smtClean="0"/>
              <a:t>9/14/2014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1A20B-D57C-4ECD-B4C3-67C56BF9A113}" type="slidenum">
              <a:rPr lang="en-US" smtClean="0"/>
              <a:t>‹#›</a:t>
            </a:fld>
            <a:endParaRPr lang="en-US"/>
          </a:p>
        </p:txBody>
      </p:sp>
    </p:spTree>
    <p:extLst>
      <p:ext uri="{BB962C8B-B14F-4D97-AF65-F5344CB8AC3E}">
        <p14:creationId xmlns:p14="http://schemas.microsoft.com/office/powerpoint/2010/main" val="354469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B8237B-21B0-4BD9-8D18-D82D79393F8C}" type="datetimeFigureOut">
              <a:rPr lang="en-US" smtClean="0"/>
              <a:t>9/14/2014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1A20B-D57C-4ECD-B4C3-67C56BF9A113}" type="slidenum">
              <a:rPr lang="en-US" smtClean="0"/>
              <a:t>‹#›</a:t>
            </a:fld>
            <a:endParaRPr lang="en-US"/>
          </a:p>
        </p:txBody>
      </p:sp>
    </p:spTree>
    <p:extLst>
      <p:ext uri="{BB962C8B-B14F-4D97-AF65-F5344CB8AC3E}">
        <p14:creationId xmlns:p14="http://schemas.microsoft.com/office/powerpoint/2010/main" val="841863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B8237B-21B0-4BD9-8D18-D82D79393F8C}" type="datetimeFigureOut">
              <a:rPr lang="en-US" smtClean="0"/>
              <a:t>9/14/2014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31A20B-D57C-4ECD-B4C3-67C56BF9A113}" type="slidenum">
              <a:rPr lang="en-US" smtClean="0"/>
              <a:t>‹#›</a:t>
            </a:fld>
            <a:endParaRPr lang="en-US"/>
          </a:p>
        </p:txBody>
      </p:sp>
    </p:spTree>
    <p:extLst>
      <p:ext uri="{BB962C8B-B14F-4D97-AF65-F5344CB8AC3E}">
        <p14:creationId xmlns:p14="http://schemas.microsoft.com/office/powerpoint/2010/main" val="947520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arallelogram 4"/>
          <p:cNvSpPr/>
          <p:nvPr/>
        </p:nvSpPr>
        <p:spPr>
          <a:xfrm>
            <a:off x="553673" y="6409189"/>
            <a:ext cx="2348918" cy="448811"/>
          </a:xfrm>
          <a:prstGeom prst="parallelogram">
            <a:avLst/>
          </a:prstGeom>
          <a:solidFill>
            <a:srgbClr val="7F7F7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New Game</a:t>
            </a:r>
            <a:endParaRPr lang="en-US" dirty="0">
              <a:latin typeface="Dotum" panose="020B0600000101010101" pitchFamily="34" charset="-127"/>
              <a:ea typeface="Dotum" panose="020B0600000101010101" pitchFamily="34" charset="-127"/>
            </a:endParaRPr>
          </a:p>
        </p:txBody>
      </p:sp>
      <p:sp>
        <p:nvSpPr>
          <p:cNvPr id="6" name="Parallelogram 5"/>
          <p:cNvSpPr/>
          <p:nvPr/>
        </p:nvSpPr>
        <p:spPr>
          <a:xfrm>
            <a:off x="3439486" y="6409189"/>
            <a:ext cx="2348918" cy="448811"/>
          </a:xfrm>
          <a:prstGeom prst="parallelogram">
            <a:avLst/>
          </a:prstGeom>
          <a:solidFill>
            <a:srgbClr val="7F7F7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Load Game</a:t>
            </a:r>
            <a:endParaRPr lang="en-US" dirty="0">
              <a:latin typeface="Dotum" panose="020B0600000101010101" pitchFamily="34" charset="-127"/>
              <a:ea typeface="Dotum" panose="020B0600000101010101" pitchFamily="34" charset="-127"/>
            </a:endParaRPr>
          </a:p>
        </p:txBody>
      </p:sp>
      <p:sp>
        <p:nvSpPr>
          <p:cNvPr id="7" name="Parallelogram 6"/>
          <p:cNvSpPr/>
          <p:nvPr/>
        </p:nvSpPr>
        <p:spPr>
          <a:xfrm>
            <a:off x="6325299" y="6409188"/>
            <a:ext cx="2348918" cy="448811"/>
          </a:xfrm>
          <a:prstGeom prst="parallelogram">
            <a:avLst/>
          </a:prstGeom>
          <a:solidFill>
            <a:srgbClr val="7F7F7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Options</a:t>
            </a:r>
            <a:endParaRPr lang="en-US" dirty="0">
              <a:latin typeface="Dotum" panose="020B0600000101010101" pitchFamily="34" charset="-127"/>
              <a:ea typeface="Dotum" panose="020B0600000101010101" pitchFamily="34" charset="-127"/>
            </a:endParaRPr>
          </a:p>
        </p:txBody>
      </p:sp>
      <p:sp>
        <p:nvSpPr>
          <p:cNvPr id="8" name="Parallelogram 7"/>
          <p:cNvSpPr/>
          <p:nvPr/>
        </p:nvSpPr>
        <p:spPr>
          <a:xfrm>
            <a:off x="9211112" y="6409189"/>
            <a:ext cx="2348918" cy="448811"/>
          </a:xfrm>
          <a:prstGeom prst="parallelogram">
            <a:avLst/>
          </a:prstGeom>
          <a:solidFill>
            <a:srgbClr val="7F7F7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Exit</a:t>
            </a:r>
            <a:endParaRPr lang="en-US" dirty="0">
              <a:latin typeface="Dotum" panose="020B0600000101010101" pitchFamily="34" charset="-127"/>
              <a:ea typeface="Dotum" panose="020B0600000101010101" pitchFamily="34" charset="-127"/>
            </a:endParaRPr>
          </a:p>
        </p:txBody>
      </p:sp>
      <p:sp>
        <p:nvSpPr>
          <p:cNvPr id="10" name="TextBox 9"/>
          <p:cNvSpPr txBox="1"/>
          <p:nvPr/>
        </p:nvSpPr>
        <p:spPr>
          <a:xfrm>
            <a:off x="192946" y="209725"/>
            <a:ext cx="6062878" cy="923330"/>
          </a:xfrm>
          <a:prstGeom prst="rect">
            <a:avLst/>
          </a:prstGeom>
          <a:noFill/>
        </p:spPr>
        <p:txBody>
          <a:bodyPr wrap="none" rtlCol="0">
            <a:spAutoFit/>
          </a:bodyPr>
          <a:lstStyle/>
          <a:p>
            <a:r>
              <a:rPr lang="en-US" sz="5400" dirty="0" smtClean="0">
                <a:solidFill>
                  <a:schemeClr val="accent1">
                    <a:lumMod val="60000"/>
                    <a:lumOff val="40000"/>
                  </a:schemeClr>
                </a:solidFill>
                <a:latin typeface="Dotum" panose="020B0600000101010101" pitchFamily="34" charset="-127"/>
                <a:ea typeface="Dotum" panose="020B0600000101010101" pitchFamily="34" charset="-127"/>
              </a:rPr>
              <a:t>Space Trader Title</a:t>
            </a:r>
            <a:endParaRPr lang="en-US" sz="5400" dirty="0">
              <a:solidFill>
                <a:schemeClr val="accent1">
                  <a:lumMod val="60000"/>
                  <a:lumOff val="40000"/>
                </a:schemeClr>
              </a:solidFill>
              <a:latin typeface="Dotum" panose="020B0600000101010101" pitchFamily="34" charset="-127"/>
              <a:ea typeface="Dotum" panose="020B0600000101010101" pitchFamily="34" charset="-127"/>
            </a:endParaRPr>
          </a:p>
        </p:txBody>
      </p:sp>
    </p:spTree>
    <p:extLst>
      <p:ext uri="{BB962C8B-B14F-4D97-AF65-F5344CB8AC3E}">
        <p14:creationId xmlns:p14="http://schemas.microsoft.com/office/powerpoint/2010/main" val="910666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arallelogram 4"/>
          <p:cNvSpPr/>
          <p:nvPr/>
        </p:nvSpPr>
        <p:spPr>
          <a:xfrm>
            <a:off x="1710492" y="266349"/>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Select Race</a:t>
            </a:r>
            <a:endParaRPr lang="en-US" dirty="0">
              <a:latin typeface="Dotum" panose="020B0600000101010101" pitchFamily="34" charset="-127"/>
              <a:ea typeface="Dotum" panose="020B0600000101010101" pitchFamily="34" charset="-127"/>
            </a:endParaRPr>
          </a:p>
        </p:txBody>
      </p:sp>
      <p:sp>
        <p:nvSpPr>
          <p:cNvPr id="10" name="Parallelogram 9"/>
          <p:cNvSpPr/>
          <p:nvPr/>
        </p:nvSpPr>
        <p:spPr>
          <a:xfrm>
            <a:off x="278235" y="713064"/>
            <a:ext cx="11635530" cy="5717098"/>
          </a:xfrm>
          <a:prstGeom prst="parallelogram">
            <a:avLst/>
          </a:prstGeom>
          <a:solidFill>
            <a:srgbClr val="7F7F7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Dotum" panose="020B0600000101010101" pitchFamily="34" charset="-127"/>
              <a:ea typeface="Dotum" panose="020B0600000101010101" pitchFamily="34" charset="-127"/>
            </a:endParaRPr>
          </a:p>
        </p:txBody>
      </p:sp>
      <p:sp>
        <p:nvSpPr>
          <p:cNvPr id="11" name="Parallelogram 10"/>
          <p:cNvSpPr/>
          <p:nvPr/>
        </p:nvSpPr>
        <p:spPr>
          <a:xfrm>
            <a:off x="9669384" y="266348"/>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Create</a:t>
            </a:r>
            <a:endParaRPr lang="en-US" dirty="0">
              <a:latin typeface="Dotum" panose="020B0600000101010101" pitchFamily="34" charset="-127"/>
              <a:ea typeface="Dotum" panose="020B0600000101010101" pitchFamily="34" charset="-127"/>
            </a:endParaRPr>
          </a:p>
        </p:txBody>
      </p:sp>
      <p:sp>
        <p:nvSpPr>
          <p:cNvPr id="12" name="Parallelogram 11"/>
          <p:cNvSpPr/>
          <p:nvPr/>
        </p:nvSpPr>
        <p:spPr>
          <a:xfrm>
            <a:off x="4357003" y="264253"/>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Backstory</a:t>
            </a:r>
            <a:endParaRPr lang="en-US" dirty="0">
              <a:latin typeface="Dotum" panose="020B0600000101010101" pitchFamily="34" charset="-127"/>
              <a:ea typeface="Dotum" panose="020B0600000101010101" pitchFamily="34" charset="-127"/>
            </a:endParaRPr>
          </a:p>
        </p:txBody>
      </p:sp>
      <p:sp>
        <p:nvSpPr>
          <p:cNvPr id="13" name="Parallelogram 12"/>
          <p:cNvSpPr/>
          <p:nvPr/>
        </p:nvSpPr>
        <p:spPr>
          <a:xfrm>
            <a:off x="7013193" y="264253"/>
            <a:ext cx="2348918" cy="448811"/>
          </a:xfrm>
          <a:prstGeom prst="parallelogram">
            <a:avLst/>
          </a:prstGeom>
          <a:solidFill>
            <a:schemeClr val="accent1">
              <a:lumMod val="60000"/>
              <a:lumOff val="4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Skills</a:t>
            </a:r>
            <a:endParaRPr lang="en-US" dirty="0">
              <a:latin typeface="Dotum" panose="020B0600000101010101" pitchFamily="34" charset="-127"/>
              <a:ea typeface="Dotum" panose="020B0600000101010101" pitchFamily="34" charset="-127"/>
            </a:endParaRPr>
          </a:p>
        </p:txBody>
      </p:sp>
      <p:sp>
        <p:nvSpPr>
          <p:cNvPr id="15" name="Parallelogram 14"/>
          <p:cNvSpPr/>
          <p:nvPr/>
        </p:nvSpPr>
        <p:spPr>
          <a:xfrm>
            <a:off x="511727" y="5854820"/>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&lt; Back</a:t>
            </a:r>
            <a:endParaRPr lang="en-US" dirty="0">
              <a:latin typeface="Dotum" panose="020B0600000101010101" pitchFamily="34" charset="-127"/>
              <a:ea typeface="Dotum" panose="020B0600000101010101" pitchFamily="34" charset="-127"/>
            </a:endParaRPr>
          </a:p>
        </p:txBody>
      </p:sp>
      <p:sp>
        <p:nvSpPr>
          <p:cNvPr id="16" name="Parallelogram 15"/>
          <p:cNvSpPr/>
          <p:nvPr/>
        </p:nvSpPr>
        <p:spPr>
          <a:xfrm>
            <a:off x="8045578" y="5854819"/>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Create &gt;</a:t>
            </a:r>
            <a:endParaRPr lang="en-US" dirty="0">
              <a:latin typeface="Dotum" panose="020B0600000101010101" pitchFamily="34" charset="-127"/>
              <a:ea typeface="Dotum" panose="020B0600000101010101" pitchFamily="34" charset="-127"/>
            </a:endParaRPr>
          </a:p>
        </p:txBody>
      </p:sp>
      <p:sp>
        <p:nvSpPr>
          <p:cNvPr id="26" name="Parallelogram 25"/>
          <p:cNvSpPr/>
          <p:nvPr/>
        </p:nvSpPr>
        <p:spPr>
          <a:xfrm>
            <a:off x="679508" y="889237"/>
            <a:ext cx="10968410" cy="4756554"/>
          </a:xfrm>
          <a:prstGeom prst="parallelogram">
            <a:avLst/>
          </a:prstGeom>
          <a:solidFill>
            <a:srgbClr val="7F7F7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Dotum" panose="020B0600000101010101" pitchFamily="34" charset="-127"/>
              <a:ea typeface="Dotum" panose="020B0600000101010101" pitchFamily="34" charset="-127"/>
            </a:endParaRPr>
          </a:p>
        </p:txBody>
      </p:sp>
      <p:pic>
        <p:nvPicPr>
          <p:cNvPr id="29" name="Picture 2" descr="http://digital-art-gallery.com/oid/35/640x959_7478_Hiro_2d_sci_fi_robot_portrait_transformers_picture_image_digital_art.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4200"/>
          <a:stretch/>
        </p:blipFill>
        <p:spPr bwMode="auto">
          <a:xfrm>
            <a:off x="-20582941" y="-1490259"/>
            <a:ext cx="141054" cy="181346"/>
          </a:xfrm>
          <a:prstGeom prst="rect">
            <a:avLst/>
          </a:prstGeom>
          <a:noFill/>
          <a:extLst>
            <a:ext uri="{909E8E84-426E-40DD-AFC4-6F175D3DCCD1}">
              <a14:hiddenFill xmlns:a14="http://schemas.microsoft.com/office/drawing/2010/main">
                <a:solidFill>
                  <a:srgbClr val="FFFFFF"/>
                </a:solidFill>
              </a14:hiddenFill>
            </a:ext>
          </a:extLst>
        </p:spPr>
      </p:pic>
      <p:sp>
        <p:nvSpPr>
          <p:cNvPr id="32" name="Parallelogram 31"/>
          <p:cNvSpPr/>
          <p:nvPr/>
        </p:nvSpPr>
        <p:spPr>
          <a:xfrm>
            <a:off x="4641686" y="1646340"/>
            <a:ext cx="5006830" cy="384491"/>
          </a:xfrm>
          <a:prstGeom prst="parallelogram">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ysClr val="windowText" lastClr="000000"/>
                </a:solidFill>
                <a:latin typeface="Dotum" panose="020B0600000101010101" pitchFamily="34" charset="-127"/>
                <a:ea typeface="Dotum" panose="020B0600000101010101" pitchFamily="34" charset="-127"/>
              </a:rPr>
              <a:t>Thorigin</a:t>
            </a:r>
            <a:r>
              <a:rPr lang="en-US" dirty="0" smtClean="0">
                <a:solidFill>
                  <a:sysClr val="windowText" lastClr="000000"/>
                </a:solidFill>
                <a:latin typeface="Dotum" panose="020B0600000101010101" pitchFamily="34" charset="-127"/>
                <a:ea typeface="Dotum" panose="020B0600000101010101" pitchFamily="34" charset="-127"/>
              </a:rPr>
              <a:t> </a:t>
            </a:r>
            <a:r>
              <a:rPr lang="en-US" dirty="0" err="1" smtClean="0">
                <a:solidFill>
                  <a:sysClr val="windowText" lastClr="000000"/>
                </a:solidFill>
                <a:latin typeface="Dotum" panose="020B0600000101010101" pitchFamily="34" charset="-127"/>
                <a:ea typeface="Dotum" panose="020B0600000101010101" pitchFamily="34" charset="-127"/>
              </a:rPr>
              <a:t>Boopleweed</a:t>
            </a:r>
            <a:endParaRPr lang="en-US" dirty="0">
              <a:solidFill>
                <a:sysClr val="windowText" lastClr="000000"/>
              </a:solidFill>
              <a:latin typeface="Dotum" panose="020B0600000101010101" pitchFamily="34" charset="-127"/>
              <a:ea typeface="Dotum" panose="020B0600000101010101" pitchFamily="34" charset="-127"/>
            </a:endParaRPr>
          </a:p>
        </p:txBody>
      </p:sp>
      <p:pic>
        <p:nvPicPr>
          <p:cNvPr id="3074" name="Picture 2" descr="http://fc04.deviantart.net/fs71/f/2011/264/9/1/starship_prelude_by_vatzily-d4aigi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5550" y="3137051"/>
            <a:ext cx="3020565" cy="20137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digital-art-gallery.com/oid/35/640x959_7478_Hiro_2d_sci_fi_robot_portrait_transformers_picture_image_digital_art.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14200"/>
          <a:stretch/>
        </p:blipFill>
        <p:spPr bwMode="auto">
          <a:xfrm>
            <a:off x="3157001" y="3137051"/>
            <a:ext cx="1566296" cy="201371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22231" y="1661499"/>
            <a:ext cx="819455" cy="369332"/>
          </a:xfrm>
          <a:prstGeom prst="rect">
            <a:avLst/>
          </a:prstGeom>
          <a:noFill/>
        </p:spPr>
        <p:txBody>
          <a:bodyPr wrap="none" rtlCol="0">
            <a:spAutoFit/>
          </a:bodyPr>
          <a:lstStyle/>
          <a:p>
            <a:r>
              <a:rPr lang="en-US" dirty="0" smtClean="0">
                <a:solidFill>
                  <a:schemeClr val="bg1"/>
                </a:solidFill>
                <a:latin typeface="Dotum" panose="020B0600000101010101" pitchFamily="34" charset="-127"/>
                <a:ea typeface="Dotum" panose="020B0600000101010101" pitchFamily="34" charset="-127"/>
              </a:rPr>
              <a:t>Name</a:t>
            </a:r>
            <a:endParaRPr lang="en-US" dirty="0">
              <a:solidFill>
                <a:schemeClr val="bg1"/>
              </a:solidFill>
              <a:latin typeface="Dotum" panose="020B0600000101010101" pitchFamily="34" charset="-127"/>
              <a:ea typeface="Dotum" panose="020B0600000101010101" pitchFamily="34" charset="-127"/>
            </a:endParaRPr>
          </a:p>
        </p:txBody>
      </p:sp>
      <p:sp>
        <p:nvSpPr>
          <p:cNvPr id="43" name="TextBox 42"/>
          <p:cNvSpPr txBox="1"/>
          <p:nvPr/>
        </p:nvSpPr>
        <p:spPr>
          <a:xfrm>
            <a:off x="3370922" y="2709213"/>
            <a:ext cx="1138453" cy="369332"/>
          </a:xfrm>
          <a:prstGeom prst="rect">
            <a:avLst/>
          </a:prstGeom>
          <a:noFill/>
        </p:spPr>
        <p:txBody>
          <a:bodyPr wrap="none" rtlCol="0">
            <a:spAutoFit/>
          </a:bodyPr>
          <a:lstStyle/>
          <a:p>
            <a:r>
              <a:rPr lang="en-US" dirty="0" err="1" smtClean="0">
                <a:solidFill>
                  <a:schemeClr val="bg1"/>
                </a:solidFill>
                <a:latin typeface="Dotum" panose="020B0600000101010101" pitchFamily="34" charset="-127"/>
                <a:ea typeface="Dotum" panose="020B0600000101010101" pitchFamily="34" charset="-127"/>
              </a:rPr>
              <a:t>Stegfault</a:t>
            </a:r>
            <a:endParaRPr lang="en-US" dirty="0">
              <a:solidFill>
                <a:schemeClr val="bg1"/>
              </a:solidFill>
              <a:latin typeface="Dotum" panose="020B0600000101010101" pitchFamily="34" charset="-127"/>
              <a:ea typeface="Dotum" panose="020B0600000101010101" pitchFamily="34" charset="-127"/>
            </a:endParaRPr>
          </a:p>
        </p:txBody>
      </p:sp>
      <p:sp>
        <p:nvSpPr>
          <p:cNvPr id="44" name="TextBox 43"/>
          <p:cNvSpPr txBox="1"/>
          <p:nvPr/>
        </p:nvSpPr>
        <p:spPr>
          <a:xfrm>
            <a:off x="7074205" y="2709213"/>
            <a:ext cx="2008883" cy="369332"/>
          </a:xfrm>
          <a:prstGeom prst="rect">
            <a:avLst/>
          </a:prstGeom>
          <a:noFill/>
        </p:spPr>
        <p:txBody>
          <a:bodyPr wrap="none" rtlCol="0">
            <a:spAutoFit/>
          </a:bodyPr>
          <a:lstStyle/>
          <a:p>
            <a:r>
              <a:rPr lang="en-US" dirty="0" err="1" smtClean="0">
                <a:solidFill>
                  <a:schemeClr val="bg1"/>
                </a:solidFill>
                <a:latin typeface="Dotum" panose="020B0600000101010101" pitchFamily="34" charset="-127"/>
                <a:ea typeface="Dotum" panose="020B0600000101010101" pitchFamily="34" charset="-127"/>
              </a:rPr>
              <a:t>Stegfault</a:t>
            </a:r>
            <a:r>
              <a:rPr lang="en-US" dirty="0" smtClean="0">
                <a:solidFill>
                  <a:schemeClr val="bg1"/>
                </a:solidFill>
                <a:latin typeface="Dotum" panose="020B0600000101010101" pitchFamily="34" charset="-127"/>
                <a:ea typeface="Dotum" panose="020B0600000101010101" pitchFamily="34" charset="-127"/>
              </a:rPr>
              <a:t> Jumper</a:t>
            </a:r>
            <a:endParaRPr lang="en-US" dirty="0">
              <a:solidFill>
                <a:schemeClr val="bg1"/>
              </a:solidFill>
              <a:latin typeface="Dotum" panose="020B0600000101010101" pitchFamily="34" charset="-127"/>
              <a:ea typeface="Dotum" panose="020B0600000101010101" pitchFamily="34" charset="-127"/>
            </a:endParaRPr>
          </a:p>
        </p:txBody>
      </p:sp>
    </p:spTree>
    <p:extLst>
      <p:ext uri="{BB962C8B-B14F-4D97-AF65-F5344CB8AC3E}">
        <p14:creationId xmlns:p14="http://schemas.microsoft.com/office/powerpoint/2010/main" val="399400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arallelogram 4"/>
          <p:cNvSpPr/>
          <p:nvPr/>
        </p:nvSpPr>
        <p:spPr>
          <a:xfrm>
            <a:off x="553673" y="6409189"/>
            <a:ext cx="2348918" cy="448811"/>
          </a:xfrm>
          <a:prstGeom prst="parallelogram">
            <a:avLst/>
          </a:prstGeom>
          <a:solidFill>
            <a:schemeClr val="accent1">
              <a:lumMod val="60000"/>
              <a:lumOff val="4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New Game</a:t>
            </a:r>
            <a:endParaRPr lang="en-US" dirty="0">
              <a:latin typeface="Dotum" panose="020B0600000101010101" pitchFamily="34" charset="-127"/>
              <a:ea typeface="Dotum" panose="020B0600000101010101" pitchFamily="34" charset="-127"/>
            </a:endParaRPr>
          </a:p>
        </p:txBody>
      </p:sp>
      <p:sp>
        <p:nvSpPr>
          <p:cNvPr id="6" name="Parallelogram 5"/>
          <p:cNvSpPr/>
          <p:nvPr/>
        </p:nvSpPr>
        <p:spPr>
          <a:xfrm>
            <a:off x="3439486" y="6409189"/>
            <a:ext cx="2348918" cy="448811"/>
          </a:xfrm>
          <a:prstGeom prst="parallelogram">
            <a:avLst/>
          </a:prstGeom>
          <a:solidFill>
            <a:srgbClr val="7F7F7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Load Game</a:t>
            </a:r>
            <a:endParaRPr lang="en-US" dirty="0">
              <a:latin typeface="Dotum" panose="020B0600000101010101" pitchFamily="34" charset="-127"/>
              <a:ea typeface="Dotum" panose="020B0600000101010101" pitchFamily="34" charset="-127"/>
            </a:endParaRPr>
          </a:p>
        </p:txBody>
      </p:sp>
      <p:sp>
        <p:nvSpPr>
          <p:cNvPr id="7" name="Parallelogram 6"/>
          <p:cNvSpPr/>
          <p:nvPr/>
        </p:nvSpPr>
        <p:spPr>
          <a:xfrm>
            <a:off x="6325299" y="6409188"/>
            <a:ext cx="2348918" cy="448811"/>
          </a:xfrm>
          <a:prstGeom prst="parallelogram">
            <a:avLst/>
          </a:prstGeom>
          <a:solidFill>
            <a:srgbClr val="7F7F7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Options</a:t>
            </a:r>
            <a:endParaRPr lang="en-US" dirty="0">
              <a:latin typeface="Dotum" panose="020B0600000101010101" pitchFamily="34" charset="-127"/>
              <a:ea typeface="Dotum" panose="020B0600000101010101" pitchFamily="34" charset="-127"/>
            </a:endParaRPr>
          </a:p>
        </p:txBody>
      </p:sp>
      <p:sp>
        <p:nvSpPr>
          <p:cNvPr id="8" name="Parallelogram 7"/>
          <p:cNvSpPr/>
          <p:nvPr/>
        </p:nvSpPr>
        <p:spPr>
          <a:xfrm>
            <a:off x="9211112" y="6409189"/>
            <a:ext cx="2348918" cy="448811"/>
          </a:xfrm>
          <a:prstGeom prst="parallelogram">
            <a:avLst/>
          </a:prstGeom>
          <a:solidFill>
            <a:srgbClr val="7F7F7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Exit</a:t>
            </a:r>
            <a:endParaRPr lang="en-US" dirty="0">
              <a:latin typeface="Dotum" panose="020B0600000101010101" pitchFamily="34" charset="-127"/>
              <a:ea typeface="Dotum" panose="020B0600000101010101" pitchFamily="34" charset="-127"/>
            </a:endParaRPr>
          </a:p>
        </p:txBody>
      </p:sp>
      <p:sp>
        <p:nvSpPr>
          <p:cNvPr id="9" name="TextBox 8"/>
          <p:cNvSpPr txBox="1"/>
          <p:nvPr/>
        </p:nvSpPr>
        <p:spPr>
          <a:xfrm>
            <a:off x="192946" y="209725"/>
            <a:ext cx="6062878" cy="923330"/>
          </a:xfrm>
          <a:prstGeom prst="rect">
            <a:avLst/>
          </a:prstGeom>
          <a:noFill/>
        </p:spPr>
        <p:txBody>
          <a:bodyPr wrap="none" rtlCol="0">
            <a:spAutoFit/>
          </a:bodyPr>
          <a:lstStyle/>
          <a:p>
            <a:r>
              <a:rPr lang="en-US" sz="5400" dirty="0" smtClean="0">
                <a:solidFill>
                  <a:schemeClr val="accent1">
                    <a:lumMod val="60000"/>
                    <a:lumOff val="40000"/>
                  </a:schemeClr>
                </a:solidFill>
                <a:latin typeface="Dotum" panose="020B0600000101010101" pitchFamily="34" charset="-127"/>
                <a:ea typeface="Dotum" panose="020B0600000101010101" pitchFamily="34" charset="-127"/>
              </a:rPr>
              <a:t>Space Trader Title</a:t>
            </a:r>
            <a:endParaRPr lang="en-US" sz="5400" dirty="0">
              <a:solidFill>
                <a:schemeClr val="accent1">
                  <a:lumMod val="60000"/>
                  <a:lumOff val="40000"/>
                </a:schemeClr>
              </a:solidFill>
              <a:latin typeface="Dotum" panose="020B0600000101010101" pitchFamily="34" charset="-127"/>
              <a:ea typeface="Dotum" panose="020B0600000101010101" pitchFamily="34" charset="-127"/>
            </a:endParaRPr>
          </a:p>
        </p:txBody>
      </p:sp>
    </p:spTree>
    <p:extLst>
      <p:ext uri="{BB962C8B-B14F-4D97-AF65-F5344CB8AC3E}">
        <p14:creationId xmlns:p14="http://schemas.microsoft.com/office/powerpoint/2010/main" val="178055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arallelogram 4"/>
          <p:cNvSpPr/>
          <p:nvPr/>
        </p:nvSpPr>
        <p:spPr>
          <a:xfrm>
            <a:off x="1710492" y="266349"/>
            <a:ext cx="2348918" cy="448811"/>
          </a:xfrm>
          <a:prstGeom prst="parallelogram">
            <a:avLst/>
          </a:prstGeom>
          <a:solidFill>
            <a:schemeClr val="accent1">
              <a:lumMod val="60000"/>
              <a:lumOff val="4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Select Race</a:t>
            </a:r>
            <a:endParaRPr lang="en-US" dirty="0">
              <a:latin typeface="Dotum" panose="020B0600000101010101" pitchFamily="34" charset="-127"/>
              <a:ea typeface="Dotum" panose="020B0600000101010101" pitchFamily="34" charset="-127"/>
            </a:endParaRPr>
          </a:p>
        </p:txBody>
      </p:sp>
      <p:sp>
        <p:nvSpPr>
          <p:cNvPr id="10" name="Parallelogram 9"/>
          <p:cNvSpPr/>
          <p:nvPr/>
        </p:nvSpPr>
        <p:spPr>
          <a:xfrm>
            <a:off x="278235" y="713064"/>
            <a:ext cx="11635530" cy="5717098"/>
          </a:xfrm>
          <a:prstGeom prst="parallelogram">
            <a:avLst/>
          </a:prstGeom>
          <a:solidFill>
            <a:srgbClr val="7F7F7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Dotum" panose="020B0600000101010101" pitchFamily="34" charset="-127"/>
              <a:ea typeface="Dotum" panose="020B0600000101010101" pitchFamily="34" charset="-127"/>
            </a:endParaRPr>
          </a:p>
        </p:txBody>
      </p:sp>
      <p:sp>
        <p:nvSpPr>
          <p:cNvPr id="11" name="Parallelogram 10"/>
          <p:cNvSpPr/>
          <p:nvPr/>
        </p:nvSpPr>
        <p:spPr>
          <a:xfrm>
            <a:off x="9669384" y="266348"/>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Create</a:t>
            </a:r>
            <a:endParaRPr lang="en-US" dirty="0">
              <a:latin typeface="Dotum" panose="020B0600000101010101" pitchFamily="34" charset="-127"/>
              <a:ea typeface="Dotum" panose="020B0600000101010101" pitchFamily="34" charset="-127"/>
            </a:endParaRPr>
          </a:p>
        </p:txBody>
      </p:sp>
      <p:sp>
        <p:nvSpPr>
          <p:cNvPr id="12" name="Parallelogram 11"/>
          <p:cNvSpPr/>
          <p:nvPr/>
        </p:nvSpPr>
        <p:spPr>
          <a:xfrm>
            <a:off x="4357003" y="264253"/>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Backstory</a:t>
            </a:r>
            <a:endParaRPr lang="en-US" dirty="0">
              <a:latin typeface="Dotum" panose="020B0600000101010101" pitchFamily="34" charset="-127"/>
              <a:ea typeface="Dotum" panose="020B0600000101010101" pitchFamily="34" charset="-127"/>
            </a:endParaRPr>
          </a:p>
        </p:txBody>
      </p:sp>
      <p:sp>
        <p:nvSpPr>
          <p:cNvPr id="13" name="Parallelogram 12"/>
          <p:cNvSpPr/>
          <p:nvPr/>
        </p:nvSpPr>
        <p:spPr>
          <a:xfrm>
            <a:off x="7013193" y="264253"/>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Skills</a:t>
            </a:r>
            <a:endParaRPr lang="en-US" dirty="0">
              <a:latin typeface="Dotum" panose="020B0600000101010101" pitchFamily="34" charset="-127"/>
              <a:ea typeface="Dotum" panose="020B0600000101010101" pitchFamily="34" charset="-127"/>
            </a:endParaRPr>
          </a:p>
        </p:txBody>
      </p:sp>
      <p:sp>
        <p:nvSpPr>
          <p:cNvPr id="14" name="Parallelogram 13"/>
          <p:cNvSpPr/>
          <p:nvPr/>
        </p:nvSpPr>
        <p:spPr>
          <a:xfrm>
            <a:off x="679508" y="889237"/>
            <a:ext cx="8682604" cy="4756554"/>
          </a:xfrm>
          <a:prstGeom prst="parallelogram">
            <a:avLst/>
          </a:prstGeom>
          <a:solidFill>
            <a:srgbClr val="7F7F7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Dotum" panose="020B0600000101010101" pitchFamily="34" charset="-127"/>
              <a:ea typeface="Dotum" panose="020B0600000101010101" pitchFamily="34" charset="-127"/>
            </a:endParaRPr>
          </a:p>
        </p:txBody>
      </p:sp>
      <p:sp>
        <p:nvSpPr>
          <p:cNvPr id="15" name="Parallelogram 14"/>
          <p:cNvSpPr/>
          <p:nvPr/>
        </p:nvSpPr>
        <p:spPr>
          <a:xfrm>
            <a:off x="511727" y="5854820"/>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&lt; Back</a:t>
            </a:r>
            <a:endParaRPr lang="en-US" dirty="0">
              <a:latin typeface="Dotum" panose="020B0600000101010101" pitchFamily="34" charset="-127"/>
              <a:ea typeface="Dotum" panose="020B0600000101010101" pitchFamily="34" charset="-127"/>
            </a:endParaRPr>
          </a:p>
        </p:txBody>
      </p:sp>
      <p:sp>
        <p:nvSpPr>
          <p:cNvPr id="16" name="Parallelogram 15"/>
          <p:cNvSpPr/>
          <p:nvPr/>
        </p:nvSpPr>
        <p:spPr>
          <a:xfrm>
            <a:off x="8045578" y="5854819"/>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Next &gt;</a:t>
            </a:r>
            <a:endParaRPr lang="en-US" dirty="0">
              <a:latin typeface="Dotum" panose="020B0600000101010101" pitchFamily="34" charset="-127"/>
              <a:ea typeface="Dotum" panose="020B0600000101010101" pitchFamily="34" charset="-127"/>
            </a:endParaRPr>
          </a:p>
        </p:txBody>
      </p:sp>
      <p:sp>
        <p:nvSpPr>
          <p:cNvPr id="17" name="Parallelogram 16"/>
          <p:cNvSpPr/>
          <p:nvPr/>
        </p:nvSpPr>
        <p:spPr>
          <a:xfrm>
            <a:off x="9245204" y="889236"/>
            <a:ext cx="2348918" cy="448811"/>
          </a:xfrm>
          <a:prstGeom prst="parallelogram">
            <a:avLst/>
          </a:prstGeom>
          <a:solidFill>
            <a:schemeClr val="accent1">
              <a:lumMod val="60000"/>
              <a:lumOff val="4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Humans</a:t>
            </a:r>
            <a:endParaRPr lang="en-US" dirty="0">
              <a:latin typeface="Dotum" panose="020B0600000101010101" pitchFamily="34" charset="-127"/>
              <a:ea typeface="Dotum" panose="020B0600000101010101" pitchFamily="34" charset="-127"/>
            </a:endParaRPr>
          </a:p>
        </p:txBody>
      </p:sp>
      <p:sp>
        <p:nvSpPr>
          <p:cNvPr id="18" name="Parallelogram 17"/>
          <p:cNvSpPr/>
          <p:nvPr/>
        </p:nvSpPr>
        <p:spPr>
          <a:xfrm>
            <a:off x="8174101" y="5196980"/>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Dotum" panose="020B0600000101010101" pitchFamily="34" charset="-127"/>
                <a:ea typeface="Dotum" panose="020B0600000101010101" pitchFamily="34" charset="-127"/>
              </a:rPr>
              <a:t>Starturtles</a:t>
            </a:r>
            <a:endParaRPr lang="en-US" dirty="0">
              <a:latin typeface="Dotum" panose="020B0600000101010101" pitchFamily="34" charset="-127"/>
              <a:ea typeface="Dotum" panose="020B0600000101010101" pitchFamily="34" charset="-127"/>
            </a:endParaRPr>
          </a:p>
        </p:txBody>
      </p:sp>
      <p:sp>
        <p:nvSpPr>
          <p:cNvPr id="19" name="Parallelogram 18"/>
          <p:cNvSpPr/>
          <p:nvPr/>
        </p:nvSpPr>
        <p:spPr>
          <a:xfrm>
            <a:off x="8880174" y="2352151"/>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Dotum" panose="020B0600000101010101" pitchFamily="34" charset="-127"/>
                <a:ea typeface="Dotum" panose="020B0600000101010101" pitchFamily="34" charset="-127"/>
              </a:rPr>
              <a:t>Novula</a:t>
            </a:r>
            <a:endParaRPr lang="en-US" dirty="0">
              <a:latin typeface="Dotum" panose="020B0600000101010101" pitchFamily="34" charset="-127"/>
              <a:ea typeface="Dotum" panose="020B0600000101010101" pitchFamily="34" charset="-127"/>
            </a:endParaRPr>
          </a:p>
        </p:txBody>
      </p:sp>
      <p:sp>
        <p:nvSpPr>
          <p:cNvPr id="20" name="Parallelogram 19"/>
          <p:cNvSpPr/>
          <p:nvPr/>
        </p:nvSpPr>
        <p:spPr>
          <a:xfrm>
            <a:off x="8521117" y="3795710"/>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Dotum" panose="020B0600000101010101" pitchFamily="34" charset="-127"/>
                <a:ea typeface="Dotum" panose="020B0600000101010101" pitchFamily="34" charset="-127"/>
              </a:rPr>
              <a:t>Segfault</a:t>
            </a:r>
            <a:endParaRPr lang="en-US" dirty="0">
              <a:latin typeface="Dotum" panose="020B0600000101010101" pitchFamily="34" charset="-127"/>
              <a:ea typeface="Dotum" panose="020B0600000101010101" pitchFamily="34" charset="-127"/>
            </a:endParaRPr>
          </a:p>
        </p:txBody>
      </p:sp>
      <p:sp>
        <p:nvSpPr>
          <p:cNvPr id="21" name="Parallelogram 20"/>
          <p:cNvSpPr/>
          <p:nvPr/>
        </p:nvSpPr>
        <p:spPr>
          <a:xfrm>
            <a:off x="889233" y="3070371"/>
            <a:ext cx="7726261" cy="243280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Homo sapiens are relatively new to inter-stellar travel. They haven’t mapped out most of galaxy, are quick to wage war, and underestimate their business partners and foes. That naivety makes their navigation and charisma stats dismal. However, years of technological progress makes them excel in engineering and piloting to make up for their shortcomings elsewhere.</a:t>
            </a:r>
            <a:endParaRPr lang="en-US" dirty="0">
              <a:latin typeface="Dotum" panose="020B0600000101010101" pitchFamily="34" charset="-127"/>
              <a:ea typeface="Dotum" panose="020B0600000101010101" pitchFamily="34" charset="-127"/>
            </a:endParaRPr>
          </a:p>
        </p:txBody>
      </p:sp>
      <p:pic>
        <p:nvPicPr>
          <p:cNvPr id="1028" name="Picture 4" descr="http://4.bp.blogspot.com/-BnJe_AwxI8I/Tsc5wnrOa_I/AAAAAAAAAHU/zdVybEXL8rk/s1600/zbrush_portrait_visualizati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1027" y="977317"/>
            <a:ext cx="1569215" cy="2031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45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arallelogram 4"/>
          <p:cNvSpPr/>
          <p:nvPr/>
        </p:nvSpPr>
        <p:spPr>
          <a:xfrm>
            <a:off x="1710492" y="266349"/>
            <a:ext cx="2348918" cy="448811"/>
          </a:xfrm>
          <a:prstGeom prst="parallelogram">
            <a:avLst/>
          </a:prstGeom>
          <a:solidFill>
            <a:schemeClr val="accent1">
              <a:lumMod val="60000"/>
              <a:lumOff val="4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Select Race</a:t>
            </a:r>
            <a:endParaRPr lang="en-US" dirty="0">
              <a:latin typeface="Dotum" panose="020B0600000101010101" pitchFamily="34" charset="-127"/>
              <a:ea typeface="Dotum" panose="020B0600000101010101" pitchFamily="34" charset="-127"/>
            </a:endParaRPr>
          </a:p>
        </p:txBody>
      </p:sp>
      <p:sp>
        <p:nvSpPr>
          <p:cNvPr id="10" name="Parallelogram 9"/>
          <p:cNvSpPr/>
          <p:nvPr/>
        </p:nvSpPr>
        <p:spPr>
          <a:xfrm>
            <a:off x="278235" y="713064"/>
            <a:ext cx="11635530" cy="5717098"/>
          </a:xfrm>
          <a:prstGeom prst="parallelogram">
            <a:avLst/>
          </a:prstGeom>
          <a:solidFill>
            <a:srgbClr val="7F7F7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Dotum" panose="020B0600000101010101" pitchFamily="34" charset="-127"/>
              <a:ea typeface="Dotum" panose="020B0600000101010101" pitchFamily="34" charset="-127"/>
            </a:endParaRPr>
          </a:p>
        </p:txBody>
      </p:sp>
      <p:sp>
        <p:nvSpPr>
          <p:cNvPr id="11" name="Parallelogram 10"/>
          <p:cNvSpPr/>
          <p:nvPr/>
        </p:nvSpPr>
        <p:spPr>
          <a:xfrm>
            <a:off x="9669384" y="266348"/>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Create</a:t>
            </a:r>
            <a:endParaRPr lang="en-US" dirty="0">
              <a:latin typeface="Dotum" panose="020B0600000101010101" pitchFamily="34" charset="-127"/>
              <a:ea typeface="Dotum" panose="020B0600000101010101" pitchFamily="34" charset="-127"/>
            </a:endParaRPr>
          </a:p>
        </p:txBody>
      </p:sp>
      <p:sp>
        <p:nvSpPr>
          <p:cNvPr id="12" name="Parallelogram 11"/>
          <p:cNvSpPr/>
          <p:nvPr/>
        </p:nvSpPr>
        <p:spPr>
          <a:xfrm>
            <a:off x="4357003" y="264253"/>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Backstory</a:t>
            </a:r>
            <a:endParaRPr lang="en-US" dirty="0">
              <a:latin typeface="Dotum" panose="020B0600000101010101" pitchFamily="34" charset="-127"/>
              <a:ea typeface="Dotum" panose="020B0600000101010101" pitchFamily="34" charset="-127"/>
            </a:endParaRPr>
          </a:p>
        </p:txBody>
      </p:sp>
      <p:sp>
        <p:nvSpPr>
          <p:cNvPr id="13" name="Parallelogram 12"/>
          <p:cNvSpPr/>
          <p:nvPr/>
        </p:nvSpPr>
        <p:spPr>
          <a:xfrm>
            <a:off x="7013193" y="264253"/>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Skills</a:t>
            </a:r>
            <a:endParaRPr lang="en-US" dirty="0">
              <a:latin typeface="Dotum" panose="020B0600000101010101" pitchFamily="34" charset="-127"/>
              <a:ea typeface="Dotum" panose="020B0600000101010101" pitchFamily="34" charset="-127"/>
            </a:endParaRPr>
          </a:p>
        </p:txBody>
      </p:sp>
      <p:sp>
        <p:nvSpPr>
          <p:cNvPr id="14" name="Parallelogram 13"/>
          <p:cNvSpPr/>
          <p:nvPr/>
        </p:nvSpPr>
        <p:spPr>
          <a:xfrm>
            <a:off x="679508" y="889237"/>
            <a:ext cx="8682604" cy="4756554"/>
          </a:xfrm>
          <a:prstGeom prst="parallelogram">
            <a:avLst/>
          </a:prstGeom>
          <a:solidFill>
            <a:srgbClr val="7F7F7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Dotum" panose="020B0600000101010101" pitchFamily="34" charset="-127"/>
              <a:ea typeface="Dotum" panose="020B0600000101010101" pitchFamily="34" charset="-127"/>
            </a:endParaRPr>
          </a:p>
        </p:txBody>
      </p:sp>
      <p:sp>
        <p:nvSpPr>
          <p:cNvPr id="16" name="Parallelogram 15"/>
          <p:cNvSpPr/>
          <p:nvPr/>
        </p:nvSpPr>
        <p:spPr>
          <a:xfrm>
            <a:off x="8045578" y="5854819"/>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Next &gt;</a:t>
            </a:r>
            <a:endParaRPr lang="en-US" dirty="0">
              <a:latin typeface="Dotum" panose="020B0600000101010101" pitchFamily="34" charset="-127"/>
              <a:ea typeface="Dotum" panose="020B0600000101010101" pitchFamily="34" charset="-127"/>
            </a:endParaRPr>
          </a:p>
        </p:txBody>
      </p:sp>
      <p:sp>
        <p:nvSpPr>
          <p:cNvPr id="17" name="Parallelogram 16"/>
          <p:cNvSpPr/>
          <p:nvPr/>
        </p:nvSpPr>
        <p:spPr>
          <a:xfrm>
            <a:off x="9245204" y="889236"/>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Humans</a:t>
            </a:r>
            <a:endParaRPr lang="en-US" dirty="0">
              <a:latin typeface="Dotum" panose="020B0600000101010101" pitchFamily="34" charset="-127"/>
              <a:ea typeface="Dotum" panose="020B0600000101010101" pitchFamily="34" charset="-127"/>
            </a:endParaRPr>
          </a:p>
        </p:txBody>
      </p:sp>
      <p:sp>
        <p:nvSpPr>
          <p:cNvPr id="18" name="Parallelogram 17"/>
          <p:cNvSpPr/>
          <p:nvPr/>
        </p:nvSpPr>
        <p:spPr>
          <a:xfrm>
            <a:off x="8174101" y="5196980"/>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Dotum" panose="020B0600000101010101" pitchFamily="34" charset="-127"/>
                <a:ea typeface="Dotum" panose="020B0600000101010101" pitchFamily="34" charset="-127"/>
              </a:rPr>
              <a:t>Starturtles</a:t>
            </a:r>
            <a:endParaRPr lang="en-US" dirty="0">
              <a:latin typeface="Dotum" panose="020B0600000101010101" pitchFamily="34" charset="-127"/>
              <a:ea typeface="Dotum" panose="020B0600000101010101" pitchFamily="34" charset="-127"/>
            </a:endParaRPr>
          </a:p>
        </p:txBody>
      </p:sp>
      <p:sp>
        <p:nvSpPr>
          <p:cNvPr id="19" name="Parallelogram 18"/>
          <p:cNvSpPr/>
          <p:nvPr/>
        </p:nvSpPr>
        <p:spPr>
          <a:xfrm>
            <a:off x="8880174" y="2352151"/>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Dotum" panose="020B0600000101010101" pitchFamily="34" charset="-127"/>
                <a:ea typeface="Dotum" panose="020B0600000101010101" pitchFamily="34" charset="-127"/>
              </a:rPr>
              <a:t>Novula</a:t>
            </a:r>
            <a:endParaRPr lang="en-US" dirty="0">
              <a:latin typeface="Dotum" panose="020B0600000101010101" pitchFamily="34" charset="-127"/>
              <a:ea typeface="Dotum" panose="020B0600000101010101" pitchFamily="34" charset="-127"/>
            </a:endParaRPr>
          </a:p>
        </p:txBody>
      </p:sp>
      <p:sp>
        <p:nvSpPr>
          <p:cNvPr id="20" name="Parallelogram 19"/>
          <p:cNvSpPr/>
          <p:nvPr/>
        </p:nvSpPr>
        <p:spPr>
          <a:xfrm>
            <a:off x="8521117" y="3795710"/>
            <a:ext cx="2348918" cy="448811"/>
          </a:xfrm>
          <a:prstGeom prst="parallelogram">
            <a:avLst/>
          </a:prstGeom>
          <a:solidFill>
            <a:schemeClr val="accent1">
              <a:lumMod val="60000"/>
              <a:lumOff val="4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Dotum" panose="020B0600000101010101" pitchFamily="34" charset="-127"/>
                <a:ea typeface="Dotum" panose="020B0600000101010101" pitchFamily="34" charset="-127"/>
              </a:rPr>
              <a:t>Segfault</a:t>
            </a:r>
            <a:endParaRPr lang="en-US" dirty="0">
              <a:latin typeface="Dotum" panose="020B0600000101010101" pitchFamily="34" charset="-127"/>
              <a:ea typeface="Dotum" panose="020B0600000101010101" pitchFamily="34" charset="-127"/>
            </a:endParaRPr>
          </a:p>
        </p:txBody>
      </p:sp>
      <p:sp>
        <p:nvSpPr>
          <p:cNvPr id="21" name="Parallelogram 20"/>
          <p:cNvSpPr/>
          <p:nvPr/>
        </p:nvSpPr>
        <p:spPr>
          <a:xfrm>
            <a:off x="889233" y="3070371"/>
            <a:ext cx="7726261" cy="243280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Self-aware robots. In homo </a:t>
            </a:r>
            <a:r>
              <a:rPr lang="en-US" dirty="0" err="1" smtClean="0">
                <a:latin typeface="Dotum" panose="020B0600000101010101" pitchFamily="34" charset="-127"/>
                <a:ea typeface="Dotum" panose="020B0600000101010101" pitchFamily="34" charset="-127"/>
              </a:rPr>
              <a:t>sapien’s</a:t>
            </a:r>
            <a:r>
              <a:rPr lang="en-US" dirty="0" smtClean="0">
                <a:latin typeface="Dotum" panose="020B0600000101010101" pitchFamily="34" charset="-127"/>
                <a:ea typeface="Dotum" panose="020B0600000101010101" pitchFamily="34" charset="-127"/>
              </a:rPr>
              <a:t> early research in artificial intelligence, a rogue segmentation fault was raised on a program running on a intelligent humanoid robot. This </a:t>
            </a:r>
            <a:r>
              <a:rPr lang="en-US" dirty="0" err="1">
                <a:latin typeface="Dotum" panose="020B0600000101010101" pitchFamily="34" charset="-127"/>
                <a:ea typeface="Dotum" panose="020B0600000101010101" pitchFamily="34" charset="-127"/>
              </a:rPr>
              <a:t>S</a:t>
            </a:r>
            <a:r>
              <a:rPr lang="en-US" dirty="0" err="1" smtClean="0">
                <a:latin typeface="Dotum" panose="020B0600000101010101" pitchFamily="34" charset="-127"/>
                <a:ea typeface="Dotum" panose="020B0600000101010101" pitchFamily="34" charset="-127"/>
              </a:rPr>
              <a:t>egfault</a:t>
            </a:r>
            <a:r>
              <a:rPr lang="en-US" dirty="0" smtClean="0">
                <a:latin typeface="Dotum" panose="020B0600000101010101" pitchFamily="34" charset="-127"/>
                <a:ea typeface="Dotum" panose="020B0600000101010101" pitchFamily="34" charset="-127"/>
              </a:rPr>
              <a:t> made the robot self-aware. How this happened, humans are still unsure. </a:t>
            </a:r>
            <a:r>
              <a:rPr lang="en-US" dirty="0" err="1" smtClean="0">
                <a:latin typeface="Dotum" panose="020B0600000101010101" pitchFamily="34" charset="-127"/>
                <a:ea typeface="Dotum" panose="020B0600000101010101" pitchFamily="34" charset="-127"/>
              </a:rPr>
              <a:t>Segfault</a:t>
            </a:r>
            <a:r>
              <a:rPr lang="en-US" dirty="0" smtClean="0">
                <a:latin typeface="Dotum" panose="020B0600000101010101" pitchFamily="34" charset="-127"/>
                <a:ea typeface="Dotum" panose="020B0600000101010101" pitchFamily="34" charset="-127"/>
              </a:rPr>
              <a:t> start with low charisma, but high piloting and engineering to make up for it.</a:t>
            </a:r>
          </a:p>
        </p:txBody>
      </p:sp>
      <p:pic>
        <p:nvPicPr>
          <p:cNvPr id="2050" name="Picture 2" descr="http://digital-art-gallery.com/oid/35/640x959_7478_Hiro_2d_sci_fi_robot_portrait_transformers_picture_image_digital_art.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4200"/>
          <a:stretch/>
        </p:blipFill>
        <p:spPr bwMode="auto">
          <a:xfrm>
            <a:off x="4534970" y="986134"/>
            <a:ext cx="1566296" cy="2013711"/>
          </a:xfrm>
          <a:prstGeom prst="rect">
            <a:avLst/>
          </a:prstGeom>
          <a:noFill/>
          <a:extLst>
            <a:ext uri="{909E8E84-426E-40DD-AFC4-6F175D3DCCD1}">
              <a14:hiddenFill xmlns:a14="http://schemas.microsoft.com/office/drawing/2010/main">
                <a:solidFill>
                  <a:srgbClr val="FFFFFF"/>
                </a:solidFill>
              </a14:hiddenFill>
            </a:ext>
          </a:extLst>
        </p:spPr>
      </p:pic>
      <p:sp>
        <p:nvSpPr>
          <p:cNvPr id="22" name="Parallelogram 21"/>
          <p:cNvSpPr/>
          <p:nvPr/>
        </p:nvSpPr>
        <p:spPr>
          <a:xfrm>
            <a:off x="511727" y="5854820"/>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&lt; Back</a:t>
            </a:r>
            <a:endParaRPr lang="en-US" dirty="0">
              <a:latin typeface="Dotum" panose="020B0600000101010101" pitchFamily="34" charset="-127"/>
              <a:ea typeface="Dotum" panose="020B0600000101010101" pitchFamily="34" charset="-127"/>
            </a:endParaRPr>
          </a:p>
        </p:txBody>
      </p:sp>
    </p:spTree>
    <p:extLst>
      <p:ext uri="{BB962C8B-B14F-4D97-AF65-F5344CB8AC3E}">
        <p14:creationId xmlns:p14="http://schemas.microsoft.com/office/powerpoint/2010/main" val="4206621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arallelogram 4"/>
          <p:cNvSpPr/>
          <p:nvPr/>
        </p:nvSpPr>
        <p:spPr>
          <a:xfrm>
            <a:off x="1710492" y="266349"/>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Select Race</a:t>
            </a:r>
            <a:endParaRPr lang="en-US" dirty="0">
              <a:latin typeface="Dotum" panose="020B0600000101010101" pitchFamily="34" charset="-127"/>
              <a:ea typeface="Dotum" panose="020B0600000101010101" pitchFamily="34" charset="-127"/>
            </a:endParaRPr>
          </a:p>
        </p:txBody>
      </p:sp>
      <p:sp>
        <p:nvSpPr>
          <p:cNvPr id="10" name="Parallelogram 9"/>
          <p:cNvSpPr/>
          <p:nvPr/>
        </p:nvSpPr>
        <p:spPr>
          <a:xfrm>
            <a:off x="278235" y="713064"/>
            <a:ext cx="11635530" cy="5717098"/>
          </a:xfrm>
          <a:prstGeom prst="parallelogram">
            <a:avLst/>
          </a:prstGeom>
          <a:solidFill>
            <a:srgbClr val="7F7F7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Dotum" panose="020B0600000101010101" pitchFamily="34" charset="-127"/>
              <a:ea typeface="Dotum" panose="020B0600000101010101" pitchFamily="34" charset="-127"/>
            </a:endParaRPr>
          </a:p>
        </p:txBody>
      </p:sp>
      <p:sp>
        <p:nvSpPr>
          <p:cNvPr id="11" name="Parallelogram 10"/>
          <p:cNvSpPr/>
          <p:nvPr/>
        </p:nvSpPr>
        <p:spPr>
          <a:xfrm>
            <a:off x="9669384" y="266348"/>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Create</a:t>
            </a:r>
            <a:endParaRPr lang="en-US" dirty="0">
              <a:latin typeface="Dotum" panose="020B0600000101010101" pitchFamily="34" charset="-127"/>
              <a:ea typeface="Dotum" panose="020B0600000101010101" pitchFamily="34" charset="-127"/>
            </a:endParaRPr>
          </a:p>
        </p:txBody>
      </p:sp>
      <p:sp>
        <p:nvSpPr>
          <p:cNvPr id="12" name="Parallelogram 11"/>
          <p:cNvSpPr/>
          <p:nvPr/>
        </p:nvSpPr>
        <p:spPr>
          <a:xfrm>
            <a:off x="4357003" y="264253"/>
            <a:ext cx="2348918" cy="448811"/>
          </a:xfrm>
          <a:prstGeom prst="parallelogram">
            <a:avLst/>
          </a:prstGeom>
          <a:solidFill>
            <a:schemeClr val="accent1">
              <a:lumMod val="60000"/>
              <a:lumOff val="4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Backstory</a:t>
            </a:r>
            <a:endParaRPr lang="en-US" dirty="0">
              <a:latin typeface="Dotum" panose="020B0600000101010101" pitchFamily="34" charset="-127"/>
              <a:ea typeface="Dotum" panose="020B0600000101010101" pitchFamily="34" charset="-127"/>
            </a:endParaRPr>
          </a:p>
        </p:txBody>
      </p:sp>
      <p:sp>
        <p:nvSpPr>
          <p:cNvPr id="13" name="Parallelogram 12"/>
          <p:cNvSpPr/>
          <p:nvPr/>
        </p:nvSpPr>
        <p:spPr>
          <a:xfrm>
            <a:off x="7013193" y="264253"/>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Skills</a:t>
            </a:r>
            <a:endParaRPr lang="en-US" dirty="0">
              <a:latin typeface="Dotum" panose="020B0600000101010101" pitchFamily="34" charset="-127"/>
              <a:ea typeface="Dotum" panose="020B0600000101010101" pitchFamily="34" charset="-127"/>
            </a:endParaRPr>
          </a:p>
        </p:txBody>
      </p:sp>
      <p:sp>
        <p:nvSpPr>
          <p:cNvPr id="14" name="Parallelogram 13"/>
          <p:cNvSpPr/>
          <p:nvPr/>
        </p:nvSpPr>
        <p:spPr>
          <a:xfrm>
            <a:off x="679508" y="889237"/>
            <a:ext cx="10968410" cy="4756554"/>
          </a:xfrm>
          <a:prstGeom prst="parallelogram">
            <a:avLst/>
          </a:prstGeom>
          <a:solidFill>
            <a:srgbClr val="7F7F7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Dotum" panose="020B0600000101010101" pitchFamily="34" charset="-127"/>
              <a:ea typeface="Dotum" panose="020B0600000101010101" pitchFamily="34" charset="-127"/>
            </a:endParaRPr>
          </a:p>
        </p:txBody>
      </p:sp>
      <p:sp>
        <p:nvSpPr>
          <p:cNvPr id="15" name="Parallelogram 14"/>
          <p:cNvSpPr/>
          <p:nvPr/>
        </p:nvSpPr>
        <p:spPr>
          <a:xfrm>
            <a:off x="511727" y="5854820"/>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&lt; Back</a:t>
            </a:r>
            <a:endParaRPr lang="en-US" dirty="0">
              <a:latin typeface="Dotum" panose="020B0600000101010101" pitchFamily="34" charset="-127"/>
              <a:ea typeface="Dotum" panose="020B0600000101010101" pitchFamily="34" charset="-127"/>
            </a:endParaRPr>
          </a:p>
        </p:txBody>
      </p:sp>
      <p:sp>
        <p:nvSpPr>
          <p:cNvPr id="16" name="Parallelogram 15"/>
          <p:cNvSpPr/>
          <p:nvPr/>
        </p:nvSpPr>
        <p:spPr>
          <a:xfrm>
            <a:off x="8045578" y="5854819"/>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Next &gt;</a:t>
            </a:r>
            <a:endParaRPr lang="en-US" dirty="0">
              <a:latin typeface="Dotum" panose="020B0600000101010101" pitchFamily="34" charset="-127"/>
              <a:ea typeface="Dotum" panose="020B0600000101010101" pitchFamily="34" charset="-127"/>
            </a:endParaRPr>
          </a:p>
        </p:txBody>
      </p:sp>
      <p:sp>
        <p:nvSpPr>
          <p:cNvPr id="21" name="Parallelogram 20"/>
          <p:cNvSpPr/>
          <p:nvPr/>
        </p:nvSpPr>
        <p:spPr>
          <a:xfrm>
            <a:off x="1905712" y="1062111"/>
            <a:ext cx="956274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Question 1 is written here. Wahoo! It is such a great Question</a:t>
            </a:r>
          </a:p>
        </p:txBody>
      </p:sp>
      <p:sp>
        <p:nvSpPr>
          <p:cNvPr id="24" name="Parallelogram 23"/>
          <p:cNvSpPr/>
          <p:nvPr/>
        </p:nvSpPr>
        <p:spPr>
          <a:xfrm>
            <a:off x="1736130" y="1666726"/>
            <a:ext cx="316339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Choice 1</a:t>
            </a:r>
          </a:p>
        </p:txBody>
      </p:sp>
      <p:sp>
        <p:nvSpPr>
          <p:cNvPr id="30" name="Parallelogram 29"/>
          <p:cNvSpPr/>
          <p:nvPr/>
        </p:nvSpPr>
        <p:spPr>
          <a:xfrm>
            <a:off x="4971631" y="1666726"/>
            <a:ext cx="316339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Choice 2</a:t>
            </a:r>
          </a:p>
        </p:txBody>
      </p:sp>
      <p:sp>
        <p:nvSpPr>
          <p:cNvPr id="31" name="Parallelogram 30"/>
          <p:cNvSpPr/>
          <p:nvPr/>
        </p:nvSpPr>
        <p:spPr>
          <a:xfrm>
            <a:off x="8143571" y="1666726"/>
            <a:ext cx="316339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Choice 3</a:t>
            </a:r>
          </a:p>
        </p:txBody>
      </p:sp>
      <p:sp>
        <p:nvSpPr>
          <p:cNvPr id="36" name="Parallelogram 35"/>
          <p:cNvSpPr/>
          <p:nvPr/>
        </p:nvSpPr>
        <p:spPr>
          <a:xfrm>
            <a:off x="1442814" y="2796485"/>
            <a:ext cx="956274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Question 2 is written here. Wahoo! It is such a great Question</a:t>
            </a:r>
          </a:p>
        </p:txBody>
      </p:sp>
      <p:sp>
        <p:nvSpPr>
          <p:cNvPr id="37" name="Parallelogram 36"/>
          <p:cNvSpPr/>
          <p:nvPr/>
        </p:nvSpPr>
        <p:spPr>
          <a:xfrm>
            <a:off x="1273232" y="3401100"/>
            <a:ext cx="316339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Choice 1</a:t>
            </a:r>
          </a:p>
        </p:txBody>
      </p:sp>
      <p:sp>
        <p:nvSpPr>
          <p:cNvPr id="38" name="Parallelogram 37"/>
          <p:cNvSpPr/>
          <p:nvPr/>
        </p:nvSpPr>
        <p:spPr>
          <a:xfrm>
            <a:off x="4508733" y="3401100"/>
            <a:ext cx="316339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Choice 2</a:t>
            </a:r>
          </a:p>
        </p:txBody>
      </p:sp>
      <p:sp>
        <p:nvSpPr>
          <p:cNvPr id="39" name="Parallelogram 38"/>
          <p:cNvSpPr/>
          <p:nvPr/>
        </p:nvSpPr>
        <p:spPr>
          <a:xfrm>
            <a:off x="7680673" y="3401100"/>
            <a:ext cx="316339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Choice 3</a:t>
            </a:r>
          </a:p>
        </p:txBody>
      </p:sp>
      <p:sp>
        <p:nvSpPr>
          <p:cNvPr id="40" name="Parallelogram 39"/>
          <p:cNvSpPr/>
          <p:nvPr/>
        </p:nvSpPr>
        <p:spPr>
          <a:xfrm>
            <a:off x="1058254" y="4360561"/>
            <a:ext cx="956274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Question 3 is written here. Wahoo! It is such a great Question</a:t>
            </a:r>
          </a:p>
        </p:txBody>
      </p:sp>
      <p:sp>
        <p:nvSpPr>
          <p:cNvPr id="41" name="Parallelogram 40"/>
          <p:cNvSpPr/>
          <p:nvPr/>
        </p:nvSpPr>
        <p:spPr>
          <a:xfrm>
            <a:off x="888672" y="4965176"/>
            <a:ext cx="316339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Choice 1</a:t>
            </a:r>
          </a:p>
        </p:txBody>
      </p:sp>
      <p:sp>
        <p:nvSpPr>
          <p:cNvPr id="42" name="Parallelogram 41"/>
          <p:cNvSpPr/>
          <p:nvPr/>
        </p:nvSpPr>
        <p:spPr>
          <a:xfrm>
            <a:off x="4124173" y="4965176"/>
            <a:ext cx="316339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Choice 2</a:t>
            </a:r>
          </a:p>
        </p:txBody>
      </p:sp>
      <p:sp>
        <p:nvSpPr>
          <p:cNvPr id="43" name="Parallelogram 42"/>
          <p:cNvSpPr/>
          <p:nvPr/>
        </p:nvSpPr>
        <p:spPr>
          <a:xfrm>
            <a:off x="7296113" y="4965176"/>
            <a:ext cx="316339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Choice 3</a:t>
            </a:r>
          </a:p>
        </p:txBody>
      </p:sp>
    </p:spTree>
    <p:extLst>
      <p:ext uri="{BB962C8B-B14F-4D97-AF65-F5344CB8AC3E}">
        <p14:creationId xmlns:p14="http://schemas.microsoft.com/office/powerpoint/2010/main" val="2307965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arallelogram 4"/>
          <p:cNvSpPr/>
          <p:nvPr/>
        </p:nvSpPr>
        <p:spPr>
          <a:xfrm>
            <a:off x="1710492" y="266349"/>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Select Race</a:t>
            </a:r>
            <a:endParaRPr lang="en-US" dirty="0">
              <a:latin typeface="Dotum" panose="020B0600000101010101" pitchFamily="34" charset="-127"/>
              <a:ea typeface="Dotum" panose="020B0600000101010101" pitchFamily="34" charset="-127"/>
            </a:endParaRPr>
          </a:p>
        </p:txBody>
      </p:sp>
      <p:sp>
        <p:nvSpPr>
          <p:cNvPr id="10" name="Parallelogram 9"/>
          <p:cNvSpPr/>
          <p:nvPr/>
        </p:nvSpPr>
        <p:spPr>
          <a:xfrm>
            <a:off x="278235" y="713064"/>
            <a:ext cx="11635530" cy="5717098"/>
          </a:xfrm>
          <a:prstGeom prst="parallelogram">
            <a:avLst/>
          </a:prstGeom>
          <a:solidFill>
            <a:srgbClr val="7F7F7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Dotum" panose="020B0600000101010101" pitchFamily="34" charset="-127"/>
              <a:ea typeface="Dotum" panose="020B0600000101010101" pitchFamily="34" charset="-127"/>
            </a:endParaRPr>
          </a:p>
        </p:txBody>
      </p:sp>
      <p:sp>
        <p:nvSpPr>
          <p:cNvPr id="11" name="Parallelogram 10"/>
          <p:cNvSpPr/>
          <p:nvPr/>
        </p:nvSpPr>
        <p:spPr>
          <a:xfrm>
            <a:off x="9669384" y="266348"/>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Create</a:t>
            </a:r>
            <a:endParaRPr lang="en-US" dirty="0">
              <a:latin typeface="Dotum" panose="020B0600000101010101" pitchFamily="34" charset="-127"/>
              <a:ea typeface="Dotum" panose="020B0600000101010101" pitchFamily="34" charset="-127"/>
            </a:endParaRPr>
          </a:p>
        </p:txBody>
      </p:sp>
      <p:sp>
        <p:nvSpPr>
          <p:cNvPr id="12" name="Parallelogram 11"/>
          <p:cNvSpPr/>
          <p:nvPr/>
        </p:nvSpPr>
        <p:spPr>
          <a:xfrm>
            <a:off x="4357003" y="264253"/>
            <a:ext cx="2348918" cy="448811"/>
          </a:xfrm>
          <a:prstGeom prst="parallelogram">
            <a:avLst/>
          </a:prstGeom>
          <a:solidFill>
            <a:schemeClr val="accent1">
              <a:lumMod val="60000"/>
              <a:lumOff val="4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Backstory</a:t>
            </a:r>
            <a:endParaRPr lang="en-US" dirty="0">
              <a:latin typeface="Dotum" panose="020B0600000101010101" pitchFamily="34" charset="-127"/>
              <a:ea typeface="Dotum" panose="020B0600000101010101" pitchFamily="34" charset="-127"/>
            </a:endParaRPr>
          </a:p>
        </p:txBody>
      </p:sp>
      <p:sp>
        <p:nvSpPr>
          <p:cNvPr id="13" name="Parallelogram 12"/>
          <p:cNvSpPr/>
          <p:nvPr/>
        </p:nvSpPr>
        <p:spPr>
          <a:xfrm>
            <a:off x="7013193" y="264253"/>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Skills</a:t>
            </a:r>
            <a:endParaRPr lang="en-US" dirty="0">
              <a:latin typeface="Dotum" panose="020B0600000101010101" pitchFamily="34" charset="-127"/>
              <a:ea typeface="Dotum" panose="020B0600000101010101" pitchFamily="34" charset="-127"/>
            </a:endParaRPr>
          </a:p>
        </p:txBody>
      </p:sp>
      <p:sp>
        <p:nvSpPr>
          <p:cNvPr id="14" name="Parallelogram 13"/>
          <p:cNvSpPr/>
          <p:nvPr/>
        </p:nvSpPr>
        <p:spPr>
          <a:xfrm>
            <a:off x="679508" y="889237"/>
            <a:ext cx="10968410" cy="4756554"/>
          </a:xfrm>
          <a:prstGeom prst="parallelogram">
            <a:avLst/>
          </a:prstGeom>
          <a:solidFill>
            <a:srgbClr val="7F7F7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Dotum" panose="020B0600000101010101" pitchFamily="34" charset="-127"/>
              <a:ea typeface="Dotum" panose="020B0600000101010101" pitchFamily="34" charset="-127"/>
            </a:endParaRPr>
          </a:p>
        </p:txBody>
      </p:sp>
      <p:sp>
        <p:nvSpPr>
          <p:cNvPr id="15" name="Parallelogram 14"/>
          <p:cNvSpPr/>
          <p:nvPr/>
        </p:nvSpPr>
        <p:spPr>
          <a:xfrm>
            <a:off x="511727" y="5854820"/>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&lt; Back</a:t>
            </a:r>
            <a:endParaRPr lang="en-US" dirty="0">
              <a:latin typeface="Dotum" panose="020B0600000101010101" pitchFamily="34" charset="-127"/>
              <a:ea typeface="Dotum" panose="020B0600000101010101" pitchFamily="34" charset="-127"/>
            </a:endParaRPr>
          </a:p>
        </p:txBody>
      </p:sp>
      <p:sp>
        <p:nvSpPr>
          <p:cNvPr id="16" name="Parallelogram 15"/>
          <p:cNvSpPr/>
          <p:nvPr/>
        </p:nvSpPr>
        <p:spPr>
          <a:xfrm>
            <a:off x="8045578" y="5854819"/>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Next &gt;</a:t>
            </a:r>
            <a:endParaRPr lang="en-US" dirty="0">
              <a:latin typeface="Dotum" panose="020B0600000101010101" pitchFamily="34" charset="-127"/>
              <a:ea typeface="Dotum" panose="020B0600000101010101" pitchFamily="34" charset="-127"/>
            </a:endParaRPr>
          </a:p>
        </p:txBody>
      </p:sp>
      <p:sp>
        <p:nvSpPr>
          <p:cNvPr id="21" name="Parallelogram 20"/>
          <p:cNvSpPr/>
          <p:nvPr/>
        </p:nvSpPr>
        <p:spPr>
          <a:xfrm>
            <a:off x="1905712" y="1062111"/>
            <a:ext cx="956274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Question 1 is written here. Wahoo! It is such a great Question</a:t>
            </a:r>
          </a:p>
        </p:txBody>
      </p:sp>
      <p:sp>
        <p:nvSpPr>
          <p:cNvPr id="24" name="Parallelogram 23"/>
          <p:cNvSpPr/>
          <p:nvPr/>
        </p:nvSpPr>
        <p:spPr>
          <a:xfrm>
            <a:off x="1736130" y="1666726"/>
            <a:ext cx="316339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Choice 1</a:t>
            </a:r>
          </a:p>
        </p:txBody>
      </p:sp>
      <p:sp>
        <p:nvSpPr>
          <p:cNvPr id="30" name="Parallelogram 29"/>
          <p:cNvSpPr/>
          <p:nvPr/>
        </p:nvSpPr>
        <p:spPr>
          <a:xfrm>
            <a:off x="4971631" y="1666726"/>
            <a:ext cx="3163394" cy="510316"/>
          </a:xfrm>
          <a:prstGeom prst="parallelogram">
            <a:avLst/>
          </a:prstGeom>
          <a:solidFill>
            <a:schemeClr val="accent1">
              <a:lumMod val="60000"/>
              <a:lumOff val="40000"/>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Choice 2</a:t>
            </a:r>
          </a:p>
        </p:txBody>
      </p:sp>
      <p:sp>
        <p:nvSpPr>
          <p:cNvPr id="31" name="Parallelogram 30"/>
          <p:cNvSpPr/>
          <p:nvPr/>
        </p:nvSpPr>
        <p:spPr>
          <a:xfrm>
            <a:off x="8143571" y="1666726"/>
            <a:ext cx="316339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Choice 3</a:t>
            </a:r>
          </a:p>
        </p:txBody>
      </p:sp>
      <p:sp>
        <p:nvSpPr>
          <p:cNvPr id="36" name="Parallelogram 35"/>
          <p:cNvSpPr/>
          <p:nvPr/>
        </p:nvSpPr>
        <p:spPr>
          <a:xfrm>
            <a:off x="1442814" y="2796485"/>
            <a:ext cx="956274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Question 2 is written here. Wahoo! It is such a great Question</a:t>
            </a:r>
          </a:p>
        </p:txBody>
      </p:sp>
      <p:sp>
        <p:nvSpPr>
          <p:cNvPr id="37" name="Parallelogram 36"/>
          <p:cNvSpPr/>
          <p:nvPr/>
        </p:nvSpPr>
        <p:spPr>
          <a:xfrm>
            <a:off x="1273232" y="3401100"/>
            <a:ext cx="316339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Choice 1</a:t>
            </a:r>
          </a:p>
        </p:txBody>
      </p:sp>
      <p:sp>
        <p:nvSpPr>
          <p:cNvPr id="38" name="Parallelogram 37"/>
          <p:cNvSpPr/>
          <p:nvPr/>
        </p:nvSpPr>
        <p:spPr>
          <a:xfrm>
            <a:off x="4508733" y="3401100"/>
            <a:ext cx="3163394" cy="510316"/>
          </a:xfrm>
          <a:prstGeom prst="parallelogram">
            <a:avLst/>
          </a:prstGeom>
          <a:solidFill>
            <a:schemeClr val="accent1">
              <a:lumMod val="60000"/>
              <a:lumOff val="40000"/>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Choice 2</a:t>
            </a:r>
          </a:p>
        </p:txBody>
      </p:sp>
      <p:sp>
        <p:nvSpPr>
          <p:cNvPr id="39" name="Parallelogram 38"/>
          <p:cNvSpPr/>
          <p:nvPr/>
        </p:nvSpPr>
        <p:spPr>
          <a:xfrm>
            <a:off x="7680673" y="3401100"/>
            <a:ext cx="316339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Choice 3</a:t>
            </a:r>
          </a:p>
        </p:txBody>
      </p:sp>
      <p:sp>
        <p:nvSpPr>
          <p:cNvPr id="40" name="Parallelogram 39"/>
          <p:cNvSpPr/>
          <p:nvPr/>
        </p:nvSpPr>
        <p:spPr>
          <a:xfrm>
            <a:off x="1058254" y="4360561"/>
            <a:ext cx="956274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Question 3 is written here. Wahoo! It is such a great Question</a:t>
            </a:r>
          </a:p>
        </p:txBody>
      </p:sp>
      <p:sp>
        <p:nvSpPr>
          <p:cNvPr id="41" name="Parallelogram 40"/>
          <p:cNvSpPr/>
          <p:nvPr/>
        </p:nvSpPr>
        <p:spPr>
          <a:xfrm>
            <a:off x="888672" y="4965176"/>
            <a:ext cx="316339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Choice 1</a:t>
            </a:r>
          </a:p>
        </p:txBody>
      </p:sp>
      <p:sp>
        <p:nvSpPr>
          <p:cNvPr id="42" name="Parallelogram 41"/>
          <p:cNvSpPr/>
          <p:nvPr/>
        </p:nvSpPr>
        <p:spPr>
          <a:xfrm>
            <a:off x="4124173" y="4965176"/>
            <a:ext cx="316339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Choice 2</a:t>
            </a:r>
          </a:p>
        </p:txBody>
      </p:sp>
      <p:sp>
        <p:nvSpPr>
          <p:cNvPr id="43" name="Parallelogram 42"/>
          <p:cNvSpPr/>
          <p:nvPr/>
        </p:nvSpPr>
        <p:spPr>
          <a:xfrm>
            <a:off x="7296113" y="4965176"/>
            <a:ext cx="3163394" cy="510316"/>
          </a:xfrm>
          <a:prstGeom prst="parallelogram">
            <a:avLst/>
          </a:prstGeom>
          <a:solidFill>
            <a:schemeClr val="accent1">
              <a:lumMod val="60000"/>
              <a:lumOff val="40000"/>
              <a:alpha val="721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Choice 3</a:t>
            </a:r>
          </a:p>
        </p:txBody>
      </p:sp>
    </p:spTree>
    <p:extLst>
      <p:ext uri="{BB962C8B-B14F-4D97-AF65-F5344CB8AC3E}">
        <p14:creationId xmlns:p14="http://schemas.microsoft.com/office/powerpoint/2010/main" val="2053869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arallelogram 4"/>
          <p:cNvSpPr/>
          <p:nvPr/>
        </p:nvSpPr>
        <p:spPr>
          <a:xfrm>
            <a:off x="1710492" y="266349"/>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Select Race</a:t>
            </a:r>
            <a:endParaRPr lang="en-US" dirty="0">
              <a:latin typeface="Dotum" panose="020B0600000101010101" pitchFamily="34" charset="-127"/>
              <a:ea typeface="Dotum" panose="020B0600000101010101" pitchFamily="34" charset="-127"/>
            </a:endParaRPr>
          </a:p>
        </p:txBody>
      </p:sp>
      <p:sp>
        <p:nvSpPr>
          <p:cNvPr id="10" name="Parallelogram 9"/>
          <p:cNvSpPr/>
          <p:nvPr/>
        </p:nvSpPr>
        <p:spPr>
          <a:xfrm>
            <a:off x="278235" y="713064"/>
            <a:ext cx="11635530" cy="5717098"/>
          </a:xfrm>
          <a:prstGeom prst="parallelogram">
            <a:avLst/>
          </a:prstGeom>
          <a:solidFill>
            <a:srgbClr val="7F7F7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Dotum" panose="020B0600000101010101" pitchFamily="34" charset="-127"/>
              <a:ea typeface="Dotum" panose="020B0600000101010101" pitchFamily="34" charset="-127"/>
            </a:endParaRPr>
          </a:p>
        </p:txBody>
      </p:sp>
      <p:sp>
        <p:nvSpPr>
          <p:cNvPr id="11" name="Parallelogram 10"/>
          <p:cNvSpPr/>
          <p:nvPr/>
        </p:nvSpPr>
        <p:spPr>
          <a:xfrm>
            <a:off x="9669384" y="266348"/>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Create</a:t>
            </a:r>
            <a:endParaRPr lang="en-US" dirty="0">
              <a:latin typeface="Dotum" panose="020B0600000101010101" pitchFamily="34" charset="-127"/>
              <a:ea typeface="Dotum" panose="020B0600000101010101" pitchFamily="34" charset="-127"/>
            </a:endParaRPr>
          </a:p>
        </p:txBody>
      </p:sp>
      <p:sp>
        <p:nvSpPr>
          <p:cNvPr id="12" name="Parallelogram 11"/>
          <p:cNvSpPr/>
          <p:nvPr/>
        </p:nvSpPr>
        <p:spPr>
          <a:xfrm>
            <a:off x="4357003" y="264253"/>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Backstory</a:t>
            </a:r>
            <a:endParaRPr lang="en-US" dirty="0">
              <a:latin typeface="Dotum" panose="020B0600000101010101" pitchFamily="34" charset="-127"/>
              <a:ea typeface="Dotum" panose="020B0600000101010101" pitchFamily="34" charset="-127"/>
            </a:endParaRPr>
          </a:p>
        </p:txBody>
      </p:sp>
      <p:sp>
        <p:nvSpPr>
          <p:cNvPr id="13" name="Parallelogram 12"/>
          <p:cNvSpPr/>
          <p:nvPr/>
        </p:nvSpPr>
        <p:spPr>
          <a:xfrm>
            <a:off x="7013193" y="264253"/>
            <a:ext cx="2348918" cy="448811"/>
          </a:xfrm>
          <a:prstGeom prst="parallelogram">
            <a:avLst/>
          </a:prstGeom>
          <a:solidFill>
            <a:schemeClr val="accent1">
              <a:lumMod val="60000"/>
              <a:lumOff val="4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Skills</a:t>
            </a:r>
            <a:endParaRPr lang="en-US" dirty="0">
              <a:latin typeface="Dotum" panose="020B0600000101010101" pitchFamily="34" charset="-127"/>
              <a:ea typeface="Dotum" panose="020B0600000101010101" pitchFamily="34" charset="-127"/>
            </a:endParaRPr>
          </a:p>
        </p:txBody>
      </p:sp>
      <p:sp>
        <p:nvSpPr>
          <p:cNvPr id="14" name="Parallelogram 13"/>
          <p:cNvSpPr/>
          <p:nvPr/>
        </p:nvSpPr>
        <p:spPr>
          <a:xfrm>
            <a:off x="679508" y="1463879"/>
            <a:ext cx="10830187" cy="4181911"/>
          </a:xfrm>
          <a:prstGeom prst="parallelogram">
            <a:avLst/>
          </a:prstGeom>
          <a:solidFill>
            <a:srgbClr val="7F7F7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Dotum" panose="020B0600000101010101" pitchFamily="34" charset="-127"/>
              <a:ea typeface="Dotum" panose="020B0600000101010101" pitchFamily="34" charset="-127"/>
            </a:endParaRPr>
          </a:p>
        </p:txBody>
      </p:sp>
      <p:sp>
        <p:nvSpPr>
          <p:cNvPr id="15" name="Parallelogram 14"/>
          <p:cNvSpPr/>
          <p:nvPr/>
        </p:nvSpPr>
        <p:spPr>
          <a:xfrm>
            <a:off x="511727" y="5854820"/>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&lt; Back</a:t>
            </a:r>
            <a:endParaRPr lang="en-US" dirty="0">
              <a:latin typeface="Dotum" panose="020B0600000101010101" pitchFamily="34" charset="-127"/>
              <a:ea typeface="Dotum" panose="020B0600000101010101" pitchFamily="34" charset="-127"/>
            </a:endParaRPr>
          </a:p>
        </p:txBody>
      </p:sp>
      <p:sp>
        <p:nvSpPr>
          <p:cNvPr id="16" name="Parallelogram 15"/>
          <p:cNvSpPr/>
          <p:nvPr/>
        </p:nvSpPr>
        <p:spPr>
          <a:xfrm>
            <a:off x="8045578" y="5854819"/>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Next &gt;</a:t>
            </a:r>
            <a:endParaRPr lang="en-US" dirty="0">
              <a:latin typeface="Dotum" panose="020B0600000101010101" pitchFamily="34" charset="-127"/>
              <a:ea typeface="Dotum" panose="020B0600000101010101" pitchFamily="34" charset="-127"/>
            </a:endParaRPr>
          </a:p>
        </p:txBody>
      </p:sp>
      <p:sp>
        <p:nvSpPr>
          <p:cNvPr id="25" name="Parallelogram 24"/>
          <p:cNvSpPr/>
          <p:nvPr/>
        </p:nvSpPr>
        <p:spPr>
          <a:xfrm>
            <a:off x="5313348" y="864066"/>
            <a:ext cx="303369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Points to Award: 5</a:t>
            </a:r>
            <a:endParaRPr lang="en-US" dirty="0">
              <a:latin typeface="Dotum" panose="020B0600000101010101" pitchFamily="34" charset="-127"/>
              <a:ea typeface="Dotum" panose="020B0600000101010101" pitchFamily="34" charset="-127"/>
            </a:endParaRPr>
          </a:p>
        </p:txBody>
      </p:sp>
      <p:sp>
        <p:nvSpPr>
          <p:cNvPr id="26" name="Parallelogram 25"/>
          <p:cNvSpPr/>
          <p:nvPr/>
        </p:nvSpPr>
        <p:spPr>
          <a:xfrm>
            <a:off x="1711890" y="1597419"/>
            <a:ext cx="483152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Piloting (5): 5</a:t>
            </a:r>
          </a:p>
        </p:txBody>
      </p:sp>
      <p:sp>
        <p:nvSpPr>
          <p:cNvPr id="28" name="Parallelogram 27"/>
          <p:cNvSpPr/>
          <p:nvPr/>
        </p:nvSpPr>
        <p:spPr>
          <a:xfrm>
            <a:off x="5934517" y="1691438"/>
            <a:ext cx="469780" cy="322277"/>
          </a:xfrm>
          <a:prstGeom prst="parallelogram">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a:t>
            </a:r>
          </a:p>
        </p:txBody>
      </p:sp>
      <p:sp>
        <p:nvSpPr>
          <p:cNvPr id="29" name="Parallelogram 28"/>
          <p:cNvSpPr/>
          <p:nvPr/>
        </p:nvSpPr>
        <p:spPr>
          <a:xfrm>
            <a:off x="1867255" y="1687585"/>
            <a:ext cx="469780" cy="322277"/>
          </a:xfrm>
          <a:prstGeom prst="parallelogram">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Dotum" panose="020B0600000101010101" pitchFamily="34" charset="-127"/>
                <a:ea typeface="Dotum" panose="020B0600000101010101" pitchFamily="34" charset="-127"/>
              </a:rPr>
              <a:t>-</a:t>
            </a:r>
            <a:endParaRPr lang="en-US" dirty="0" smtClean="0">
              <a:latin typeface="Dotum" panose="020B0600000101010101" pitchFamily="34" charset="-127"/>
              <a:ea typeface="Dotum" panose="020B0600000101010101" pitchFamily="34" charset="-127"/>
            </a:endParaRPr>
          </a:p>
        </p:txBody>
      </p:sp>
      <p:sp>
        <p:nvSpPr>
          <p:cNvPr id="32" name="Parallelogram 31"/>
          <p:cNvSpPr/>
          <p:nvPr/>
        </p:nvSpPr>
        <p:spPr>
          <a:xfrm>
            <a:off x="6543414" y="1597419"/>
            <a:ext cx="483152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Navigation (3): </a:t>
            </a:r>
            <a:r>
              <a:rPr lang="en-US" dirty="0">
                <a:latin typeface="Dotum" panose="020B0600000101010101" pitchFamily="34" charset="-127"/>
                <a:ea typeface="Dotum" panose="020B0600000101010101" pitchFamily="34" charset="-127"/>
              </a:rPr>
              <a:t>3</a:t>
            </a:r>
            <a:endParaRPr lang="en-US" dirty="0" smtClean="0">
              <a:latin typeface="Dotum" panose="020B0600000101010101" pitchFamily="34" charset="-127"/>
              <a:ea typeface="Dotum" panose="020B0600000101010101" pitchFamily="34" charset="-127"/>
            </a:endParaRPr>
          </a:p>
        </p:txBody>
      </p:sp>
      <p:sp>
        <p:nvSpPr>
          <p:cNvPr id="33" name="Parallelogram 32"/>
          <p:cNvSpPr/>
          <p:nvPr/>
        </p:nvSpPr>
        <p:spPr>
          <a:xfrm>
            <a:off x="10766041" y="1691438"/>
            <a:ext cx="469780" cy="322277"/>
          </a:xfrm>
          <a:prstGeom prst="parallelogram">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a:t>
            </a:r>
          </a:p>
        </p:txBody>
      </p:sp>
      <p:sp>
        <p:nvSpPr>
          <p:cNvPr id="34" name="Parallelogram 33"/>
          <p:cNvSpPr/>
          <p:nvPr/>
        </p:nvSpPr>
        <p:spPr>
          <a:xfrm>
            <a:off x="6698779" y="1687585"/>
            <a:ext cx="469780" cy="322277"/>
          </a:xfrm>
          <a:prstGeom prst="parallelogram">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Dotum" panose="020B0600000101010101" pitchFamily="34" charset="-127"/>
                <a:ea typeface="Dotum" panose="020B0600000101010101" pitchFamily="34" charset="-127"/>
              </a:rPr>
              <a:t>-</a:t>
            </a:r>
            <a:endParaRPr lang="en-US" dirty="0" smtClean="0">
              <a:latin typeface="Dotum" panose="020B0600000101010101" pitchFamily="34" charset="-127"/>
              <a:ea typeface="Dotum" panose="020B0600000101010101" pitchFamily="34" charset="-127"/>
            </a:endParaRPr>
          </a:p>
        </p:txBody>
      </p:sp>
      <p:sp>
        <p:nvSpPr>
          <p:cNvPr id="44" name="Parallelogram 43"/>
          <p:cNvSpPr/>
          <p:nvPr/>
        </p:nvSpPr>
        <p:spPr>
          <a:xfrm>
            <a:off x="1564384" y="2233584"/>
            <a:ext cx="483152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Engineering (5): </a:t>
            </a:r>
            <a:r>
              <a:rPr lang="en-US" dirty="0">
                <a:latin typeface="Dotum" panose="020B0600000101010101" pitchFamily="34" charset="-127"/>
                <a:ea typeface="Dotum" panose="020B0600000101010101" pitchFamily="34" charset="-127"/>
              </a:rPr>
              <a:t>5</a:t>
            </a:r>
            <a:endParaRPr lang="en-US" dirty="0" smtClean="0">
              <a:latin typeface="Dotum" panose="020B0600000101010101" pitchFamily="34" charset="-127"/>
              <a:ea typeface="Dotum" panose="020B0600000101010101" pitchFamily="34" charset="-127"/>
            </a:endParaRPr>
          </a:p>
        </p:txBody>
      </p:sp>
      <p:sp>
        <p:nvSpPr>
          <p:cNvPr id="45" name="Parallelogram 44"/>
          <p:cNvSpPr/>
          <p:nvPr/>
        </p:nvSpPr>
        <p:spPr>
          <a:xfrm>
            <a:off x="5787011" y="2327603"/>
            <a:ext cx="469780" cy="322277"/>
          </a:xfrm>
          <a:prstGeom prst="parallelogram">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a:t>
            </a:r>
          </a:p>
        </p:txBody>
      </p:sp>
      <p:sp>
        <p:nvSpPr>
          <p:cNvPr id="46" name="Parallelogram 45"/>
          <p:cNvSpPr/>
          <p:nvPr/>
        </p:nvSpPr>
        <p:spPr>
          <a:xfrm>
            <a:off x="1719749" y="2323750"/>
            <a:ext cx="469780" cy="322277"/>
          </a:xfrm>
          <a:prstGeom prst="parallelogram">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Dotum" panose="020B0600000101010101" pitchFamily="34" charset="-127"/>
                <a:ea typeface="Dotum" panose="020B0600000101010101" pitchFamily="34" charset="-127"/>
              </a:rPr>
              <a:t>-</a:t>
            </a:r>
            <a:endParaRPr lang="en-US" dirty="0" smtClean="0">
              <a:latin typeface="Dotum" panose="020B0600000101010101" pitchFamily="34" charset="-127"/>
              <a:ea typeface="Dotum" panose="020B0600000101010101" pitchFamily="34" charset="-127"/>
            </a:endParaRPr>
          </a:p>
        </p:txBody>
      </p:sp>
      <p:sp>
        <p:nvSpPr>
          <p:cNvPr id="47" name="Parallelogram 46"/>
          <p:cNvSpPr/>
          <p:nvPr/>
        </p:nvSpPr>
        <p:spPr>
          <a:xfrm>
            <a:off x="6395908" y="2233584"/>
            <a:ext cx="483152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Charisma (2): </a:t>
            </a:r>
            <a:r>
              <a:rPr lang="en-US" dirty="0">
                <a:latin typeface="Dotum" panose="020B0600000101010101" pitchFamily="34" charset="-127"/>
                <a:ea typeface="Dotum" panose="020B0600000101010101" pitchFamily="34" charset="-127"/>
              </a:rPr>
              <a:t>2</a:t>
            </a:r>
            <a:endParaRPr lang="en-US" dirty="0" smtClean="0">
              <a:latin typeface="Dotum" panose="020B0600000101010101" pitchFamily="34" charset="-127"/>
              <a:ea typeface="Dotum" panose="020B0600000101010101" pitchFamily="34" charset="-127"/>
            </a:endParaRPr>
          </a:p>
        </p:txBody>
      </p:sp>
      <p:sp>
        <p:nvSpPr>
          <p:cNvPr id="48" name="Parallelogram 47"/>
          <p:cNvSpPr/>
          <p:nvPr/>
        </p:nvSpPr>
        <p:spPr>
          <a:xfrm>
            <a:off x="10618535" y="2327603"/>
            <a:ext cx="469780" cy="322277"/>
          </a:xfrm>
          <a:prstGeom prst="parallelogram">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a:t>
            </a:r>
          </a:p>
        </p:txBody>
      </p:sp>
      <p:sp>
        <p:nvSpPr>
          <p:cNvPr id="49" name="Parallelogram 48"/>
          <p:cNvSpPr/>
          <p:nvPr/>
        </p:nvSpPr>
        <p:spPr>
          <a:xfrm>
            <a:off x="6551273" y="2323750"/>
            <a:ext cx="469780" cy="322277"/>
          </a:xfrm>
          <a:prstGeom prst="parallelogram">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Dotum" panose="020B0600000101010101" pitchFamily="34" charset="-127"/>
                <a:ea typeface="Dotum" panose="020B0600000101010101" pitchFamily="34" charset="-127"/>
              </a:rPr>
              <a:t>-</a:t>
            </a:r>
            <a:endParaRPr lang="en-US" dirty="0" smtClean="0">
              <a:latin typeface="Dotum" panose="020B0600000101010101" pitchFamily="34" charset="-127"/>
              <a:ea typeface="Dotum" panose="020B0600000101010101" pitchFamily="34" charset="-127"/>
            </a:endParaRPr>
          </a:p>
        </p:txBody>
      </p:sp>
    </p:spTree>
    <p:extLst>
      <p:ext uri="{BB962C8B-B14F-4D97-AF65-F5344CB8AC3E}">
        <p14:creationId xmlns:p14="http://schemas.microsoft.com/office/powerpoint/2010/main" val="202202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arallelogram 4"/>
          <p:cNvSpPr/>
          <p:nvPr/>
        </p:nvSpPr>
        <p:spPr>
          <a:xfrm>
            <a:off x="1710492" y="266349"/>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Select Race</a:t>
            </a:r>
            <a:endParaRPr lang="en-US" dirty="0">
              <a:latin typeface="Dotum" panose="020B0600000101010101" pitchFamily="34" charset="-127"/>
              <a:ea typeface="Dotum" panose="020B0600000101010101" pitchFamily="34" charset="-127"/>
            </a:endParaRPr>
          </a:p>
        </p:txBody>
      </p:sp>
      <p:sp>
        <p:nvSpPr>
          <p:cNvPr id="10" name="Parallelogram 9"/>
          <p:cNvSpPr/>
          <p:nvPr/>
        </p:nvSpPr>
        <p:spPr>
          <a:xfrm>
            <a:off x="278235" y="713064"/>
            <a:ext cx="11635530" cy="5717098"/>
          </a:xfrm>
          <a:prstGeom prst="parallelogram">
            <a:avLst/>
          </a:prstGeom>
          <a:solidFill>
            <a:srgbClr val="7F7F7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Dotum" panose="020B0600000101010101" pitchFamily="34" charset="-127"/>
              <a:ea typeface="Dotum" panose="020B0600000101010101" pitchFamily="34" charset="-127"/>
            </a:endParaRPr>
          </a:p>
        </p:txBody>
      </p:sp>
      <p:sp>
        <p:nvSpPr>
          <p:cNvPr id="11" name="Parallelogram 10"/>
          <p:cNvSpPr/>
          <p:nvPr/>
        </p:nvSpPr>
        <p:spPr>
          <a:xfrm>
            <a:off x="9669384" y="266348"/>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Create</a:t>
            </a:r>
            <a:endParaRPr lang="en-US" dirty="0">
              <a:latin typeface="Dotum" panose="020B0600000101010101" pitchFamily="34" charset="-127"/>
              <a:ea typeface="Dotum" panose="020B0600000101010101" pitchFamily="34" charset="-127"/>
            </a:endParaRPr>
          </a:p>
        </p:txBody>
      </p:sp>
      <p:sp>
        <p:nvSpPr>
          <p:cNvPr id="12" name="Parallelogram 11"/>
          <p:cNvSpPr/>
          <p:nvPr/>
        </p:nvSpPr>
        <p:spPr>
          <a:xfrm>
            <a:off x="4357003" y="264253"/>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Backstory</a:t>
            </a:r>
            <a:endParaRPr lang="en-US" dirty="0">
              <a:latin typeface="Dotum" panose="020B0600000101010101" pitchFamily="34" charset="-127"/>
              <a:ea typeface="Dotum" panose="020B0600000101010101" pitchFamily="34" charset="-127"/>
            </a:endParaRPr>
          </a:p>
        </p:txBody>
      </p:sp>
      <p:sp>
        <p:nvSpPr>
          <p:cNvPr id="13" name="Parallelogram 12"/>
          <p:cNvSpPr/>
          <p:nvPr/>
        </p:nvSpPr>
        <p:spPr>
          <a:xfrm>
            <a:off x="7013193" y="264253"/>
            <a:ext cx="2348918" cy="448811"/>
          </a:xfrm>
          <a:prstGeom prst="parallelogram">
            <a:avLst/>
          </a:prstGeom>
          <a:solidFill>
            <a:schemeClr val="accent1">
              <a:lumMod val="60000"/>
              <a:lumOff val="4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Skills</a:t>
            </a:r>
            <a:endParaRPr lang="en-US" dirty="0">
              <a:latin typeface="Dotum" panose="020B0600000101010101" pitchFamily="34" charset="-127"/>
              <a:ea typeface="Dotum" panose="020B0600000101010101" pitchFamily="34" charset="-127"/>
            </a:endParaRPr>
          </a:p>
        </p:txBody>
      </p:sp>
      <p:sp>
        <p:nvSpPr>
          <p:cNvPr id="14" name="Parallelogram 13"/>
          <p:cNvSpPr/>
          <p:nvPr/>
        </p:nvSpPr>
        <p:spPr>
          <a:xfrm>
            <a:off x="679508" y="1463879"/>
            <a:ext cx="10830187" cy="4181911"/>
          </a:xfrm>
          <a:prstGeom prst="parallelogram">
            <a:avLst/>
          </a:prstGeom>
          <a:solidFill>
            <a:srgbClr val="7F7F7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Dotum" panose="020B0600000101010101" pitchFamily="34" charset="-127"/>
              <a:ea typeface="Dotum" panose="020B0600000101010101" pitchFamily="34" charset="-127"/>
            </a:endParaRPr>
          </a:p>
        </p:txBody>
      </p:sp>
      <p:sp>
        <p:nvSpPr>
          <p:cNvPr id="15" name="Parallelogram 14"/>
          <p:cNvSpPr/>
          <p:nvPr/>
        </p:nvSpPr>
        <p:spPr>
          <a:xfrm>
            <a:off x="511727" y="5854820"/>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&lt; Back</a:t>
            </a:r>
            <a:endParaRPr lang="en-US" dirty="0">
              <a:latin typeface="Dotum" panose="020B0600000101010101" pitchFamily="34" charset="-127"/>
              <a:ea typeface="Dotum" panose="020B0600000101010101" pitchFamily="34" charset="-127"/>
            </a:endParaRPr>
          </a:p>
        </p:txBody>
      </p:sp>
      <p:sp>
        <p:nvSpPr>
          <p:cNvPr id="16" name="Parallelogram 15"/>
          <p:cNvSpPr/>
          <p:nvPr/>
        </p:nvSpPr>
        <p:spPr>
          <a:xfrm>
            <a:off x="8045578" y="5854819"/>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Next &gt;</a:t>
            </a:r>
            <a:endParaRPr lang="en-US" dirty="0">
              <a:latin typeface="Dotum" panose="020B0600000101010101" pitchFamily="34" charset="-127"/>
              <a:ea typeface="Dotum" panose="020B0600000101010101" pitchFamily="34" charset="-127"/>
            </a:endParaRPr>
          </a:p>
        </p:txBody>
      </p:sp>
      <p:sp>
        <p:nvSpPr>
          <p:cNvPr id="25" name="Parallelogram 24"/>
          <p:cNvSpPr/>
          <p:nvPr/>
        </p:nvSpPr>
        <p:spPr>
          <a:xfrm>
            <a:off x="5313348" y="864066"/>
            <a:ext cx="303369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Points to Award: 0</a:t>
            </a:r>
            <a:endParaRPr lang="en-US" dirty="0">
              <a:latin typeface="Dotum" panose="020B0600000101010101" pitchFamily="34" charset="-127"/>
              <a:ea typeface="Dotum" panose="020B0600000101010101" pitchFamily="34" charset="-127"/>
            </a:endParaRPr>
          </a:p>
        </p:txBody>
      </p:sp>
      <p:sp>
        <p:nvSpPr>
          <p:cNvPr id="24" name="Parallelogram 23"/>
          <p:cNvSpPr/>
          <p:nvPr/>
        </p:nvSpPr>
        <p:spPr>
          <a:xfrm>
            <a:off x="1711890" y="1597419"/>
            <a:ext cx="483152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Piloting (5): 5</a:t>
            </a:r>
          </a:p>
        </p:txBody>
      </p:sp>
      <p:sp>
        <p:nvSpPr>
          <p:cNvPr id="27" name="Parallelogram 26"/>
          <p:cNvSpPr/>
          <p:nvPr/>
        </p:nvSpPr>
        <p:spPr>
          <a:xfrm>
            <a:off x="5934517" y="1691438"/>
            <a:ext cx="469780" cy="322277"/>
          </a:xfrm>
          <a:prstGeom prst="parallelogram">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a:t>
            </a:r>
          </a:p>
        </p:txBody>
      </p:sp>
      <p:sp>
        <p:nvSpPr>
          <p:cNvPr id="30" name="Parallelogram 29"/>
          <p:cNvSpPr/>
          <p:nvPr/>
        </p:nvSpPr>
        <p:spPr>
          <a:xfrm>
            <a:off x="1867255" y="1687585"/>
            <a:ext cx="469780" cy="322277"/>
          </a:xfrm>
          <a:prstGeom prst="parallelogram">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Dotum" panose="020B0600000101010101" pitchFamily="34" charset="-127"/>
                <a:ea typeface="Dotum" panose="020B0600000101010101" pitchFamily="34" charset="-127"/>
              </a:rPr>
              <a:t>-</a:t>
            </a:r>
            <a:endParaRPr lang="en-US" dirty="0" smtClean="0">
              <a:latin typeface="Dotum" panose="020B0600000101010101" pitchFamily="34" charset="-127"/>
              <a:ea typeface="Dotum" panose="020B0600000101010101" pitchFamily="34" charset="-127"/>
            </a:endParaRPr>
          </a:p>
        </p:txBody>
      </p:sp>
      <p:sp>
        <p:nvSpPr>
          <p:cNvPr id="31" name="Parallelogram 30"/>
          <p:cNvSpPr/>
          <p:nvPr/>
        </p:nvSpPr>
        <p:spPr>
          <a:xfrm>
            <a:off x="6543414" y="1597419"/>
            <a:ext cx="483152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Navigation (3): 4</a:t>
            </a:r>
          </a:p>
        </p:txBody>
      </p:sp>
      <p:sp>
        <p:nvSpPr>
          <p:cNvPr id="35" name="Parallelogram 34"/>
          <p:cNvSpPr/>
          <p:nvPr/>
        </p:nvSpPr>
        <p:spPr>
          <a:xfrm>
            <a:off x="10766041" y="1691438"/>
            <a:ext cx="469780" cy="322277"/>
          </a:xfrm>
          <a:prstGeom prst="parallelogram">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a:t>
            </a:r>
          </a:p>
        </p:txBody>
      </p:sp>
      <p:sp>
        <p:nvSpPr>
          <p:cNvPr id="36" name="Parallelogram 35"/>
          <p:cNvSpPr/>
          <p:nvPr/>
        </p:nvSpPr>
        <p:spPr>
          <a:xfrm>
            <a:off x="6698779" y="1687585"/>
            <a:ext cx="469780" cy="322277"/>
          </a:xfrm>
          <a:prstGeom prst="parallelogram">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Dotum" panose="020B0600000101010101" pitchFamily="34" charset="-127"/>
                <a:ea typeface="Dotum" panose="020B0600000101010101" pitchFamily="34" charset="-127"/>
              </a:rPr>
              <a:t>-</a:t>
            </a:r>
            <a:endParaRPr lang="en-US" dirty="0" smtClean="0">
              <a:latin typeface="Dotum" panose="020B0600000101010101" pitchFamily="34" charset="-127"/>
              <a:ea typeface="Dotum" panose="020B0600000101010101" pitchFamily="34" charset="-127"/>
            </a:endParaRPr>
          </a:p>
        </p:txBody>
      </p:sp>
      <p:sp>
        <p:nvSpPr>
          <p:cNvPr id="37" name="Parallelogram 36"/>
          <p:cNvSpPr/>
          <p:nvPr/>
        </p:nvSpPr>
        <p:spPr>
          <a:xfrm>
            <a:off x="1564384" y="2233584"/>
            <a:ext cx="483152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Engineering (5): 6</a:t>
            </a:r>
          </a:p>
        </p:txBody>
      </p:sp>
      <p:sp>
        <p:nvSpPr>
          <p:cNvPr id="38" name="Parallelogram 37"/>
          <p:cNvSpPr/>
          <p:nvPr/>
        </p:nvSpPr>
        <p:spPr>
          <a:xfrm>
            <a:off x="5787011" y="2327603"/>
            <a:ext cx="469780" cy="322277"/>
          </a:xfrm>
          <a:prstGeom prst="parallelogram">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a:t>
            </a:r>
          </a:p>
        </p:txBody>
      </p:sp>
      <p:sp>
        <p:nvSpPr>
          <p:cNvPr id="39" name="Parallelogram 38"/>
          <p:cNvSpPr/>
          <p:nvPr/>
        </p:nvSpPr>
        <p:spPr>
          <a:xfrm>
            <a:off x="1719749" y="2323750"/>
            <a:ext cx="469780" cy="322277"/>
          </a:xfrm>
          <a:prstGeom prst="parallelogram">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Dotum" panose="020B0600000101010101" pitchFamily="34" charset="-127"/>
                <a:ea typeface="Dotum" panose="020B0600000101010101" pitchFamily="34" charset="-127"/>
              </a:rPr>
              <a:t>-</a:t>
            </a:r>
            <a:endParaRPr lang="en-US" dirty="0" smtClean="0">
              <a:latin typeface="Dotum" panose="020B0600000101010101" pitchFamily="34" charset="-127"/>
              <a:ea typeface="Dotum" panose="020B0600000101010101" pitchFamily="34" charset="-127"/>
            </a:endParaRPr>
          </a:p>
        </p:txBody>
      </p:sp>
      <p:sp>
        <p:nvSpPr>
          <p:cNvPr id="40" name="Parallelogram 39"/>
          <p:cNvSpPr/>
          <p:nvPr/>
        </p:nvSpPr>
        <p:spPr>
          <a:xfrm>
            <a:off x="6395908" y="2233584"/>
            <a:ext cx="4831524" cy="510316"/>
          </a:xfrm>
          <a:prstGeom prst="parallelogram">
            <a:avLst/>
          </a:prstGeom>
          <a:solidFill>
            <a:srgbClr val="7F7F7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Charisma (2): 5</a:t>
            </a:r>
          </a:p>
        </p:txBody>
      </p:sp>
      <p:sp>
        <p:nvSpPr>
          <p:cNvPr id="41" name="Parallelogram 40"/>
          <p:cNvSpPr/>
          <p:nvPr/>
        </p:nvSpPr>
        <p:spPr>
          <a:xfrm>
            <a:off x="10618535" y="2327603"/>
            <a:ext cx="469780" cy="322277"/>
          </a:xfrm>
          <a:prstGeom prst="parallelogram">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a:t>
            </a:r>
          </a:p>
        </p:txBody>
      </p:sp>
      <p:sp>
        <p:nvSpPr>
          <p:cNvPr id="42" name="Parallelogram 41"/>
          <p:cNvSpPr/>
          <p:nvPr/>
        </p:nvSpPr>
        <p:spPr>
          <a:xfrm>
            <a:off x="6551273" y="2323750"/>
            <a:ext cx="469780" cy="322277"/>
          </a:xfrm>
          <a:prstGeom prst="parallelogram">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Dotum" panose="020B0600000101010101" pitchFamily="34" charset="-127"/>
                <a:ea typeface="Dotum" panose="020B0600000101010101" pitchFamily="34" charset="-127"/>
              </a:rPr>
              <a:t>-</a:t>
            </a:r>
            <a:endParaRPr lang="en-US" dirty="0" smtClean="0">
              <a:latin typeface="Dotum" panose="020B0600000101010101" pitchFamily="34" charset="-127"/>
              <a:ea typeface="Dotum" panose="020B0600000101010101" pitchFamily="34" charset="-127"/>
            </a:endParaRPr>
          </a:p>
        </p:txBody>
      </p:sp>
    </p:spTree>
    <p:extLst>
      <p:ext uri="{BB962C8B-B14F-4D97-AF65-F5344CB8AC3E}">
        <p14:creationId xmlns:p14="http://schemas.microsoft.com/office/powerpoint/2010/main" val="1282194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arallelogram 4"/>
          <p:cNvSpPr/>
          <p:nvPr/>
        </p:nvSpPr>
        <p:spPr>
          <a:xfrm>
            <a:off x="1710492" y="266349"/>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Select Race</a:t>
            </a:r>
            <a:endParaRPr lang="en-US" dirty="0">
              <a:latin typeface="Dotum" panose="020B0600000101010101" pitchFamily="34" charset="-127"/>
              <a:ea typeface="Dotum" panose="020B0600000101010101" pitchFamily="34" charset="-127"/>
            </a:endParaRPr>
          </a:p>
        </p:txBody>
      </p:sp>
      <p:sp>
        <p:nvSpPr>
          <p:cNvPr id="10" name="Parallelogram 9"/>
          <p:cNvSpPr/>
          <p:nvPr/>
        </p:nvSpPr>
        <p:spPr>
          <a:xfrm>
            <a:off x="278235" y="713064"/>
            <a:ext cx="11635530" cy="5717098"/>
          </a:xfrm>
          <a:prstGeom prst="parallelogram">
            <a:avLst/>
          </a:prstGeom>
          <a:solidFill>
            <a:srgbClr val="7F7F7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Dotum" panose="020B0600000101010101" pitchFamily="34" charset="-127"/>
              <a:ea typeface="Dotum" panose="020B0600000101010101" pitchFamily="34" charset="-127"/>
            </a:endParaRPr>
          </a:p>
        </p:txBody>
      </p:sp>
      <p:sp>
        <p:nvSpPr>
          <p:cNvPr id="11" name="Parallelogram 10"/>
          <p:cNvSpPr/>
          <p:nvPr/>
        </p:nvSpPr>
        <p:spPr>
          <a:xfrm>
            <a:off x="9669384" y="266348"/>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Create</a:t>
            </a:r>
            <a:endParaRPr lang="en-US" dirty="0">
              <a:latin typeface="Dotum" panose="020B0600000101010101" pitchFamily="34" charset="-127"/>
              <a:ea typeface="Dotum" panose="020B0600000101010101" pitchFamily="34" charset="-127"/>
            </a:endParaRPr>
          </a:p>
        </p:txBody>
      </p:sp>
      <p:sp>
        <p:nvSpPr>
          <p:cNvPr id="12" name="Parallelogram 11"/>
          <p:cNvSpPr/>
          <p:nvPr/>
        </p:nvSpPr>
        <p:spPr>
          <a:xfrm>
            <a:off x="4357003" y="264253"/>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Backstory</a:t>
            </a:r>
            <a:endParaRPr lang="en-US" dirty="0">
              <a:latin typeface="Dotum" panose="020B0600000101010101" pitchFamily="34" charset="-127"/>
              <a:ea typeface="Dotum" panose="020B0600000101010101" pitchFamily="34" charset="-127"/>
            </a:endParaRPr>
          </a:p>
        </p:txBody>
      </p:sp>
      <p:sp>
        <p:nvSpPr>
          <p:cNvPr id="13" name="Parallelogram 12"/>
          <p:cNvSpPr/>
          <p:nvPr/>
        </p:nvSpPr>
        <p:spPr>
          <a:xfrm>
            <a:off x="7013193" y="264253"/>
            <a:ext cx="2348918" cy="448811"/>
          </a:xfrm>
          <a:prstGeom prst="parallelogram">
            <a:avLst/>
          </a:prstGeom>
          <a:solidFill>
            <a:schemeClr val="accent1">
              <a:lumMod val="60000"/>
              <a:lumOff val="4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Skills</a:t>
            </a:r>
            <a:endParaRPr lang="en-US" dirty="0">
              <a:latin typeface="Dotum" panose="020B0600000101010101" pitchFamily="34" charset="-127"/>
              <a:ea typeface="Dotum" panose="020B0600000101010101" pitchFamily="34" charset="-127"/>
            </a:endParaRPr>
          </a:p>
        </p:txBody>
      </p:sp>
      <p:sp>
        <p:nvSpPr>
          <p:cNvPr id="15" name="Parallelogram 14"/>
          <p:cNvSpPr/>
          <p:nvPr/>
        </p:nvSpPr>
        <p:spPr>
          <a:xfrm>
            <a:off x="511727" y="5854820"/>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&lt; Back</a:t>
            </a:r>
            <a:endParaRPr lang="en-US" dirty="0">
              <a:latin typeface="Dotum" panose="020B0600000101010101" pitchFamily="34" charset="-127"/>
              <a:ea typeface="Dotum" panose="020B0600000101010101" pitchFamily="34" charset="-127"/>
            </a:endParaRPr>
          </a:p>
        </p:txBody>
      </p:sp>
      <p:sp>
        <p:nvSpPr>
          <p:cNvPr id="16" name="Parallelogram 15"/>
          <p:cNvSpPr/>
          <p:nvPr/>
        </p:nvSpPr>
        <p:spPr>
          <a:xfrm>
            <a:off x="8045578" y="5854819"/>
            <a:ext cx="2348918" cy="448811"/>
          </a:xfrm>
          <a:prstGeom prst="parallelogram">
            <a:avLst/>
          </a:prstGeom>
          <a:solidFill>
            <a:schemeClr val="tx1">
              <a:lumMod val="50000"/>
              <a:lumOff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Dotum" panose="020B0600000101010101" pitchFamily="34" charset="-127"/>
                <a:ea typeface="Dotum" panose="020B0600000101010101" pitchFamily="34" charset="-127"/>
              </a:rPr>
              <a:t>Create &gt;</a:t>
            </a:r>
            <a:endParaRPr lang="en-US" dirty="0">
              <a:latin typeface="Dotum" panose="020B0600000101010101" pitchFamily="34" charset="-127"/>
              <a:ea typeface="Dotum" panose="020B0600000101010101" pitchFamily="34" charset="-127"/>
            </a:endParaRPr>
          </a:p>
        </p:txBody>
      </p:sp>
      <p:sp>
        <p:nvSpPr>
          <p:cNvPr id="26" name="Parallelogram 25"/>
          <p:cNvSpPr/>
          <p:nvPr/>
        </p:nvSpPr>
        <p:spPr>
          <a:xfrm>
            <a:off x="679508" y="889237"/>
            <a:ext cx="10968410" cy="4756554"/>
          </a:xfrm>
          <a:prstGeom prst="parallelogram">
            <a:avLst/>
          </a:prstGeom>
          <a:solidFill>
            <a:srgbClr val="7F7F7F">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Dotum" panose="020B0600000101010101" pitchFamily="34" charset="-127"/>
              <a:ea typeface="Dotum" panose="020B0600000101010101" pitchFamily="34" charset="-127"/>
            </a:endParaRPr>
          </a:p>
        </p:txBody>
      </p:sp>
      <p:pic>
        <p:nvPicPr>
          <p:cNvPr id="29" name="Picture 2" descr="http://digital-art-gallery.com/oid/35/640x959_7478_Hiro_2d_sci_fi_robot_portrait_transformers_picture_image_digital_art.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4200"/>
          <a:stretch/>
        </p:blipFill>
        <p:spPr bwMode="auto">
          <a:xfrm>
            <a:off x="-20582941" y="-1490259"/>
            <a:ext cx="141054" cy="181346"/>
          </a:xfrm>
          <a:prstGeom prst="rect">
            <a:avLst/>
          </a:prstGeom>
          <a:noFill/>
          <a:extLst>
            <a:ext uri="{909E8E84-426E-40DD-AFC4-6F175D3DCCD1}">
              <a14:hiddenFill xmlns:a14="http://schemas.microsoft.com/office/drawing/2010/main">
                <a:solidFill>
                  <a:srgbClr val="FFFFFF"/>
                </a:solidFill>
              </a14:hiddenFill>
            </a:ext>
          </a:extLst>
        </p:spPr>
      </p:pic>
      <p:sp>
        <p:nvSpPr>
          <p:cNvPr id="32" name="Parallelogram 31"/>
          <p:cNvSpPr/>
          <p:nvPr/>
        </p:nvSpPr>
        <p:spPr>
          <a:xfrm>
            <a:off x="4641686" y="1646340"/>
            <a:ext cx="5006830" cy="384491"/>
          </a:xfrm>
          <a:prstGeom prst="parallelogram">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Dotum" panose="020B0600000101010101" pitchFamily="34" charset="-127"/>
              <a:ea typeface="Dotum" panose="020B0600000101010101" pitchFamily="34" charset="-127"/>
            </a:endParaRPr>
          </a:p>
        </p:txBody>
      </p:sp>
      <p:pic>
        <p:nvPicPr>
          <p:cNvPr id="3074" name="Picture 2" descr="http://fc04.deviantart.net/fs71/f/2011/264/9/1/starship_prelude_by_vatzily-d4aigi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5550" y="3137051"/>
            <a:ext cx="3020565" cy="20137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digital-art-gallery.com/oid/35/640x959_7478_Hiro_2d_sci_fi_robot_portrait_transformers_picture_image_digital_art.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14200"/>
          <a:stretch/>
        </p:blipFill>
        <p:spPr bwMode="auto">
          <a:xfrm>
            <a:off x="3157001" y="3137051"/>
            <a:ext cx="1566296" cy="201371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22231" y="1661499"/>
            <a:ext cx="819455" cy="369332"/>
          </a:xfrm>
          <a:prstGeom prst="rect">
            <a:avLst/>
          </a:prstGeom>
          <a:noFill/>
        </p:spPr>
        <p:txBody>
          <a:bodyPr wrap="none" rtlCol="0">
            <a:spAutoFit/>
          </a:bodyPr>
          <a:lstStyle/>
          <a:p>
            <a:r>
              <a:rPr lang="en-US" dirty="0" smtClean="0">
                <a:solidFill>
                  <a:schemeClr val="bg1"/>
                </a:solidFill>
                <a:latin typeface="Dotum" panose="020B0600000101010101" pitchFamily="34" charset="-127"/>
                <a:ea typeface="Dotum" panose="020B0600000101010101" pitchFamily="34" charset="-127"/>
              </a:rPr>
              <a:t>Name</a:t>
            </a:r>
            <a:endParaRPr lang="en-US" dirty="0">
              <a:solidFill>
                <a:schemeClr val="bg1"/>
              </a:solidFill>
              <a:latin typeface="Dotum" panose="020B0600000101010101" pitchFamily="34" charset="-127"/>
              <a:ea typeface="Dotum" panose="020B0600000101010101" pitchFamily="34" charset="-127"/>
            </a:endParaRPr>
          </a:p>
        </p:txBody>
      </p:sp>
      <p:sp>
        <p:nvSpPr>
          <p:cNvPr id="43" name="TextBox 42"/>
          <p:cNvSpPr txBox="1"/>
          <p:nvPr/>
        </p:nvSpPr>
        <p:spPr>
          <a:xfrm>
            <a:off x="3370922" y="2709213"/>
            <a:ext cx="1138453" cy="369332"/>
          </a:xfrm>
          <a:prstGeom prst="rect">
            <a:avLst/>
          </a:prstGeom>
          <a:noFill/>
        </p:spPr>
        <p:txBody>
          <a:bodyPr wrap="none" rtlCol="0">
            <a:spAutoFit/>
          </a:bodyPr>
          <a:lstStyle/>
          <a:p>
            <a:r>
              <a:rPr lang="en-US" dirty="0" err="1" smtClean="0">
                <a:solidFill>
                  <a:schemeClr val="bg1"/>
                </a:solidFill>
                <a:latin typeface="Dotum" panose="020B0600000101010101" pitchFamily="34" charset="-127"/>
                <a:ea typeface="Dotum" panose="020B0600000101010101" pitchFamily="34" charset="-127"/>
              </a:rPr>
              <a:t>Stegfault</a:t>
            </a:r>
            <a:endParaRPr lang="en-US" dirty="0">
              <a:solidFill>
                <a:schemeClr val="bg1"/>
              </a:solidFill>
              <a:latin typeface="Dotum" panose="020B0600000101010101" pitchFamily="34" charset="-127"/>
              <a:ea typeface="Dotum" panose="020B0600000101010101" pitchFamily="34" charset="-127"/>
            </a:endParaRPr>
          </a:p>
        </p:txBody>
      </p:sp>
      <p:sp>
        <p:nvSpPr>
          <p:cNvPr id="44" name="TextBox 43"/>
          <p:cNvSpPr txBox="1"/>
          <p:nvPr/>
        </p:nvSpPr>
        <p:spPr>
          <a:xfrm>
            <a:off x="7074205" y="2709213"/>
            <a:ext cx="2008883" cy="369332"/>
          </a:xfrm>
          <a:prstGeom prst="rect">
            <a:avLst/>
          </a:prstGeom>
          <a:noFill/>
        </p:spPr>
        <p:txBody>
          <a:bodyPr wrap="none" rtlCol="0">
            <a:spAutoFit/>
          </a:bodyPr>
          <a:lstStyle/>
          <a:p>
            <a:r>
              <a:rPr lang="en-US" dirty="0" err="1" smtClean="0">
                <a:solidFill>
                  <a:schemeClr val="bg1"/>
                </a:solidFill>
                <a:latin typeface="Dotum" panose="020B0600000101010101" pitchFamily="34" charset="-127"/>
                <a:ea typeface="Dotum" panose="020B0600000101010101" pitchFamily="34" charset="-127"/>
              </a:rPr>
              <a:t>Stegfault</a:t>
            </a:r>
            <a:r>
              <a:rPr lang="en-US" dirty="0" smtClean="0">
                <a:solidFill>
                  <a:schemeClr val="bg1"/>
                </a:solidFill>
                <a:latin typeface="Dotum" panose="020B0600000101010101" pitchFamily="34" charset="-127"/>
                <a:ea typeface="Dotum" panose="020B0600000101010101" pitchFamily="34" charset="-127"/>
              </a:rPr>
              <a:t> Jumper</a:t>
            </a:r>
            <a:endParaRPr lang="en-US" dirty="0">
              <a:solidFill>
                <a:schemeClr val="bg1"/>
              </a:solidFill>
              <a:latin typeface="Dotum" panose="020B0600000101010101" pitchFamily="34" charset="-127"/>
              <a:ea typeface="Dotum" panose="020B0600000101010101" pitchFamily="34" charset="-127"/>
            </a:endParaRPr>
          </a:p>
        </p:txBody>
      </p:sp>
    </p:spTree>
    <p:extLst>
      <p:ext uri="{BB962C8B-B14F-4D97-AF65-F5344CB8AC3E}">
        <p14:creationId xmlns:p14="http://schemas.microsoft.com/office/powerpoint/2010/main" val="3356671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417</Words>
  <Application>Microsoft Office PowerPoint</Application>
  <PresentationFormat>Widescreen</PresentationFormat>
  <Paragraphs>125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Dotum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Jackson Morgan</dc:creator>
  <cp:lastModifiedBy>Jackson Morgan</cp:lastModifiedBy>
  <cp:revision>8</cp:revision>
  <dcterms:created xsi:type="dcterms:W3CDTF">2014-09-14T16:43:19Z</dcterms:created>
  <dcterms:modified xsi:type="dcterms:W3CDTF">2014-09-14T17:53:07Z</dcterms:modified>
</cp:coreProperties>
</file>