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E540F-6CE0-46B4-93EF-AFC64D0AA1AE}" v="571" dt="2022-09-10T19:10:0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specs/jls/se18/html/jls-8.html#jls-8.1.1.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tr-TR" sz="7200" noProof="1">
                <a:cs typeface="Calibri Light"/>
              </a:rPr>
              <a:t>Abstract sınıfın nesnesi oluşturulabilir mi?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>
                <a:cs typeface="Calibri"/>
              </a:rPr>
              <a:t>Kelebekler</a:t>
            </a:r>
            <a:endParaRPr lang="tr-TR"/>
          </a:p>
        </p:txBody>
      </p:sp>
      <p:cxnSp>
        <p:nvCxnSpPr>
          <p:cNvPr id="53" name="Straight Connector 5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C2E4B-CD26-F362-7D8A-148827A3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noProof="1"/>
              <a:t>Abstract Sınıf nedir?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559FBB-7BC3-5435-8F2C-9B293D1E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noProof="1"/>
              <a:t>Dökümantasyonda tamamlanmamış sınıf olarak geçmektedir.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noProof="1"/>
              <a:t>Abstract Class: Nesnesi oluşturulamayan sınıftır.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noProof="1"/>
              <a:t>8.1.1.1 Abstract Class konusunun örneği: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noProof="1">
                <a:hlinkClick r:id="rId2"/>
              </a:rPr>
              <a:t>https://docs.oracle.com/javase/specs/jls/se18/html/jls-8.html#jls-8.1.1.1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C480C4B-FB75-0D3D-BE2F-651055BB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66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A5FA37-9E21-8C39-DD83-E55BEB82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Dökümantasyonda geçen bir diğer örnek: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BCAD79-CEEC-9195-456D-0A001001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noProof="1"/>
              <a:t>Soyut bir sınıf soyut olmayan bir alt sınıfta kendisi yaratılabilir. Soyut sınıf için bir kurucu metot yürütülmesiyle sonuçlanır.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noProof="1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noProof="1"/>
              <a:t>Point referansı herhangi bir alt sınıfın objesini gösterebilir.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noProof="1"/>
              <a:t>Bu sırada default kurucu metot çalışır.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1D42E49-E358-6FDC-7FCF-917DE1CA3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361" y="650494"/>
            <a:ext cx="4158771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8655FE-29A7-3ED8-8861-8D6671A5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Peki bir de kod üzerinde bakalım</a:t>
            </a:r>
            <a:endParaRPr lang="en-US" sz="3200" kern="1200" noProof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F35A1DD8-0D79-D3F3-0F86-0C9BF770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6" y="1713411"/>
            <a:ext cx="7964564" cy="361099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3157C-7E41-BC0B-CFC4-E0173B28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noProof="1">
                <a:cs typeface="Calibri Light"/>
              </a:rPr>
              <a:t>3 şekilde Abstract sınıfın nesnesi oluşturulabilir.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4FD69-CE44-8D77-0F41-47D821A4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tr-TR" noProof="1">
                <a:ea typeface="+mn-lt"/>
                <a:cs typeface="+mn-lt"/>
              </a:rPr>
              <a:t>Concrete subclass: abstract olmayan alt sınıflar yardımıyla</a:t>
            </a:r>
          </a:p>
          <a:p>
            <a:pPr marL="514350" indent="-514350">
              <a:buAutoNum type="arabicPeriod"/>
            </a:pPr>
            <a:endParaRPr lang="tr-TR" noProof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tr-TR" noProof="1">
                <a:ea typeface="+mn-lt"/>
                <a:cs typeface="+mn-lt"/>
              </a:rPr>
              <a:t>Anonymous class: Anonymous sınıflar yardımıyla.</a:t>
            </a:r>
          </a:p>
          <a:p>
            <a:pPr marL="514350" indent="-514350">
              <a:buAutoNum type="arabicPeriod"/>
            </a:pPr>
            <a:endParaRPr lang="tr-TR" noProof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tr-TR" noProof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tr-TR" b="1" noProof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tr-TR" noProof="1">
                <a:ea typeface="+mn-lt"/>
                <a:cs typeface="+mn-lt"/>
              </a:rPr>
              <a:t>Mocking frameworkleriyle: Mockito veya cglib(Spring): Unit test için kullanılıyor.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85F2997-5C2A-03D7-33B5-42896599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3434390"/>
            <a:ext cx="5050971" cy="1066906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874497D6-1262-AFF9-0A8B-BDDDBF48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5702034"/>
            <a:ext cx="6585857" cy="5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Abstract sınıfın nesnesi oluşturulabilir mi?</vt:lpstr>
      <vt:lpstr>Abstract Sınıf nedir?</vt:lpstr>
      <vt:lpstr>Dökümantasyonda geçen bir diğer örnek:</vt:lpstr>
      <vt:lpstr>Peki bir de kod üzerinde bakalım</vt:lpstr>
      <vt:lpstr>3 şekilde Abstract sınıfın nesnesi oluşturulabilir.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139</cp:revision>
  <dcterms:created xsi:type="dcterms:W3CDTF">2022-09-10T18:05:25Z</dcterms:created>
  <dcterms:modified xsi:type="dcterms:W3CDTF">2022-09-10T19:10:49Z</dcterms:modified>
</cp:coreProperties>
</file>