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58" r:id="rId7"/>
    <p:sldId id="264" r:id="rId8"/>
    <p:sldId id="263" r:id="rId9"/>
    <p:sldId id="266" r:id="rId10"/>
    <p:sldId id="268" r:id="rId11"/>
    <p:sldId id="269" r:id="rId12"/>
    <p:sldId id="270" r:id="rId13"/>
    <p:sldId id="271" r:id="rId14"/>
    <p:sldId id="275" r:id="rId15"/>
    <p:sldId id="276" r:id="rId16"/>
    <p:sldId id="277" r:id="rId17"/>
    <p:sldId id="278" r:id="rId18"/>
    <p:sldId id="279" r:id="rId19"/>
    <p:sldId id="272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66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9726-8A9F-1690-50A7-0759EDAF2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TR" dirty="0"/>
            </a:br>
            <a:r>
              <a:rPr lang="en-TR" dirty="0"/>
              <a:t> Agile ve 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35BFD-941A-453A-8203-005D8C2D5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42875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FEB0-07A8-AE74-78B4-7B0451DA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Scrum</a:t>
            </a:r>
          </a:p>
        </p:txBody>
      </p:sp>
      <p:pic>
        <p:nvPicPr>
          <p:cNvPr id="11" name="Content Placeholder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C0970D-5B53-635D-335B-76444E355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405" y="1930400"/>
            <a:ext cx="5914304" cy="3881437"/>
          </a:xfrm>
        </p:spPr>
      </p:pic>
    </p:spTree>
    <p:extLst>
      <p:ext uri="{BB962C8B-B14F-4D97-AF65-F5344CB8AC3E}">
        <p14:creationId xmlns:p14="http://schemas.microsoft.com/office/powerpoint/2010/main" val="209966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2C04-386A-E110-E261-728B2387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Scrum Değerleri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766B98-F5E4-1001-1097-8B4D9C151CE5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Cesaret</a:t>
            </a:r>
          </a:p>
          <a:p>
            <a:r>
              <a:rPr lang="en-TR" dirty="0"/>
              <a:t>Odaklanma</a:t>
            </a:r>
          </a:p>
          <a:p>
            <a:r>
              <a:rPr lang="en-TR" dirty="0"/>
              <a:t>Bağlılık</a:t>
            </a:r>
          </a:p>
          <a:p>
            <a:r>
              <a:rPr lang="en-TR" dirty="0"/>
              <a:t>Saygı</a:t>
            </a:r>
          </a:p>
          <a:p>
            <a:r>
              <a:rPr lang="en-TR" dirty="0"/>
              <a:t>Açıklık</a:t>
            </a:r>
          </a:p>
        </p:txBody>
      </p:sp>
    </p:spTree>
    <p:extLst>
      <p:ext uri="{BB962C8B-B14F-4D97-AF65-F5344CB8AC3E}">
        <p14:creationId xmlns:p14="http://schemas.microsoft.com/office/powerpoint/2010/main" val="361022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AD44-AAB0-655B-0F4D-A44856E7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Scrum Rolleri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36CD-E47C-E9DF-15E5-9E9586BE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Scrum Master</a:t>
            </a:r>
          </a:p>
          <a:p>
            <a:r>
              <a:rPr lang="en-TR" dirty="0"/>
              <a:t>Product Owner</a:t>
            </a:r>
          </a:p>
          <a:p>
            <a:r>
              <a:rPr lang="en-TR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97417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3CBA-7B7C-9B18-907A-7FFF0D2D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Scrum Toplantıları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2D4B-B940-02BD-FD94-B8974D12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Sprint Planning Meeting</a:t>
            </a:r>
          </a:p>
          <a:p>
            <a:r>
              <a:rPr lang="en-TR" dirty="0"/>
              <a:t>Daily(Stand-up) Meeting</a:t>
            </a:r>
          </a:p>
          <a:p>
            <a:r>
              <a:rPr lang="en-TR" dirty="0"/>
              <a:t>Sprint Review Meeting</a:t>
            </a:r>
          </a:p>
          <a:p>
            <a:r>
              <a:rPr lang="en-TR" dirty="0"/>
              <a:t>Sprint Retrospective Meeting</a:t>
            </a:r>
          </a:p>
          <a:p>
            <a:r>
              <a:rPr lang="en-TR" dirty="0"/>
              <a:t>Sprint Backlog Refinement Meeting</a:t>
            </a:r>
          </a:p>
        </p:txBody>
      </p:sp>
    </p:spTree>
    <p:extLst>
      <p:ext uri="{BB962C8B-B14F-4D97-AF65-F5344CB8AC3E}">
        <p14:creationId xmlns:p14="http://schemas.microsoft.com/office/powerpoint/2010/main" val="295106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4DE6-CBAC-3246-CEEE-C1AED94B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Sprint Planning Meeting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58776AE-B56A-2935-2A27-174463BCC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4" y="1419793"/>
            <a:ext cx="4772024" cy="5185349"/>
          </a:xfrm>
        </p:spPr>
      </p:pic>
    </p:spTree>
    <p:extLst>
      <p:ext uri="{BB962C8B-B14F-4D97-AF65-F5344CB8AC3E}">
        <p14:creationId xmlns:p14="http://schemas.microsoft.com/office/powerpoint/2010/main" val="251291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F893-275D-A11D-C7AA-C7B21410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Daily(Standup) Meeting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1F47248-204A-58D5-DD0F-67FB6AD3E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056" y="2160588"/>
            <a:ext cx="4861925" cy="3881437"/>
          </a:xfrm>
        </p:spPr>
      </p:pic>
    </p:spTree>
    <p:extLst>
      <p:ext uri="{BB962C8B-B14F-4D97-AF65-F5344CB8AC3E}">
        <p14:creationId xmlns:p14="http://schemas.microsoft.com/office/powerpoint/2010/main" val="152207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2CB6-485F-E758-D153-17D01860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Review Meeting</a:t>
            </a:r>
          </a:p>
        </p:txBody>
      </p:sp>
      <p:pic>
        <p:nvPicPr>
          <p:cNvPr id="5" name="Picture 4" descr="A person holding a microphone&#10;&#10;Description automatically generated with medium confidence">
            <a:extLst>
              <a:ext uri="{FF2B5EF4-FFF2-40B4-BE49-F238E27FC236}">
                <a16:creationId xmlns:a16="http://schemas.microsoft.com/office/drawing/2014/main" id="{1655C0C0-3B17-803B-4678-E0658301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44" y="1270000"/>
            <a:ext cx="57150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0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8729-3DE5-40EB-9AEA-B079E675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Retrospective Meeting</a:t>
            </a:r>
          </a:p>
        </p:txBody>
      </p:sp>
      <p:pic>
        <p:nvPicPr>
          <p:cNvPr id="7" name="Picture 6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2EE04C96-0976-726A-13A4-40285804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108200"/>
            <a:ext cx="7620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0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36D4-D24B-86BD-FB33-A651927D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Refinement Meeting</a:t>
            </a:r>
          </a:p>
        </p:txBody>
      </p:sp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16805C7E-CCB1-1393-DA83-BB9DF179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38350"/>
            <a:ext cx="8492066" cy="38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1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D357-78BC-9000-6281-5BBE9CFA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Örnek Bir Sprint Akışı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B5B5D1B-EE8C-F505-5188-7C81A42BA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733" y="1368257"/>
            <a:ext cx="4333642" cy="5136823"/>
          </a:xfrm>
        </p:spPr>
      </p:pic>
    </p:spTree>
    <p:extLst>
      <p:ext uri="{BB962C8B-B14F-4D97-AF65-F5344CB8AC3E}">
        <p14:creationId xmlns:p14="http://schemas.microsoft.com/office/powerpoint/2010/main" val="4927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7C9-3430-C1E0-745C-5F337F8C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TR" dirty="0"/>
              <a:t>Waterfall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78D4D6-E9F3-8D7B-8F69-609F554B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 err="1"/>
              <a:t>Lineer</a:t>
            </a:r>
            <a:r>
              <a:rPr lang="en-US" dirty="0"/>
              <a:t> </a:t>
            </a:r>
            <a:r>
              <a:rPr lang="en-US" dirty="0" err="1"/>
              <a:t>yaklaşım</a:t>
            </a:r>
            <a:endParaRPr lang="en-US" dirty="0"/>
          </a:p>
          <a:p>
            <a:r>
              <a:rPr lang="en-US" dirty="0"/>
              <a:t>Basit </a:t>
            </a:r>
            <a:r>
              <a:rPr lang="en-US" dirty="0" err="1"/>
              <a:t>kullanım</a:t>
            </a:r>
            <a:endParaRPr lang="en-US" dirty="0"/>
          </a:p>
          <a:p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 err="1"/>
              <a:t>sıcak</a:t>
            </a:r>
            <a:r>
              <a:rPr lang="en-US" dirty="0"/>
              <a:t> </a:t>
            </a:r>
            <a:r>
              <a:rPr lang="en-US" dirty="0" err="1"/>
              <a:t>bakmaz</a:t>
            </a:r>
            <a:endParaRPr lang="en-US" dirty="0"/>
          </a:p>
          <a:p>
            <a:r>
              <a:rPr lang="en-US" dirty="0"/>
              <a:t>Plan net,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kolay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3647D-F031-9F39-AFB0-018A44E66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6" r="3" b="425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0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4BFC6488-6ADF-8C55-187E-DCC191881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91" t="9091" r="1523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64315-3137-E62E-2CE0-4AB3FF8E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Q&amp;A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11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lacemats içeren tablo">
            <a:extLst>
              <a:ext uri="{FF2B5EF4-FFF2-40B4-BE49-F238E27FC236}">
                <a16:creationId xmlns:a16="http://schemas.microsoft.com/office/drawing/2014/main" id="{B321F178-D14F-36B4-AB7D-6EB8B5C6C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8765" r="12466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9579BB-F17F-1382-2D06-250E5CA5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Dinlediğiniz</a:t>
            </a:r>
            <a:r>
              <a:rPr lang="en-US" sz="4800" dirty="0"/>
              <a:t> </a:t>
            </a:r>
            <a:r>
              <a:rPr lang="en-US" sz="4800" dirty="0" err="1"/>
              <a:t>için</a:t>
            </a:r>
            <a:r>
              <a:rPr lang="en-US" sz="4800" dirty="0"/>
              <a:t> </a:t>
            </a:r>
            <a:r>
              <a:rPr lang="en-US" sz="4800" dirty="0" err="1"/>
              <a:t>teşekkürler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863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7C28-1870-CAE9-475E-F70A26BE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Avantajlar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E1F7-1DF3-B6A7-86EA-AD7EC21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Gereksinimler projenin başında belirlenir.</a:t>
            </a:r>
          </a:p>
          <a:p>
            <a:r>
              <a:rPr lang="en-TR" dirty="0"/>
              <a:t>Detaylı dokümantasyon vardır. Yeni projeye eklenen kişiler için kolaylık sağlar.</a:t>
            </a:r>
          </a:p>
          <a:p>
            <a:r>
              <a:rPr lang="en-TR" dirty="0"/>
              <a:t>Dikkatli planlama problem riskini azaltır.</a:t>
            </a:r>
          </a:p>
          <a:p>
            <a:r>
              <a:rPr lang="en-TR" dirty="0"/>
              <a:t>Başlangıç ve bitiş süreleri nettir. İlerlemeyi ölçmek kolaydır.</a:t>
            </a:r>
          </a:p>
          <a:p>
            <a:r>
              <a:rPr lang="en-TR" dirty="0"/>
              <a:t>Task kapsamları değişmez.</a:t>
            </a:r>
          </a:p>
          <a:p>
            <a:r>
              <a:rPr lang="en-TR" dirty="0"/>
              <a:t>Sıkı raporlama sayesinde müşteri takibini kolaylaştırır.</a:t>
            </a:r>
          </a:p>
          <a:p>
            <a:r>
              <a:rPr lang="en-TR" dirty="0"/>
              <a:t>Bitiş süresi ve masraf geliştirmeden önce kolayca planlanabilir.</a:t>
            </a:r>
          </a:p>
          <a:p>
            <a:endParaRPr lang="en-TR" dirty="0"/>
          </a:p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0380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5197-D8B8-90FC-0072-570A2644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Dezavantajlar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81FD-082F-E74E-78B4-B3141C43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Bütün gereksinimler proje başlangıcında bilinmedir, başlama süresini ileri atar.</a:t>
            </a:r>
          </a:p>
          <a:p>
            <a:r>
              <a:rPr lang="en-TR" dirty="0"/>
              <a:t>Kapsamda esneklik olmaması zamanla oluşabilen değişim ihtiyacını zorlaştırır.</a:t>
            </a:r>
          </a:p>
          <a:p>
            <a:r>
              <a:rPr lang="en-TR" dirty="0"/>
              <a:t>Teslim sürelerine uyulması için çok sıkı bir raporlama sistemi kurulmalıdır.</a:t>
            </a:r>
          </a:p>
          <a:p>
            <a:r>
              <a:rPr lang="en-TR" dirty="0"/>
              <a:t>Müşteri ürün ile teslim tarihinden önce buluşamaz.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0531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icture containing person, person, engine&#10;&#10;Description automatically generated">
            <a:extLst>
              <a:ext uri="{FF2B5EF4-FFF2-40B4-BE49-F238E27FC236}">
                <a16:creationId xmlns:a16="http://schemas.microsoft.com/office/drawing/2014/main" id="{9FF49162-08DA-C8F6-EE35-D45323431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1" t="8031" b="342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28A41-8BDF-07A5-7ADD-98D4410D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Ne tür projelerde kullanılır ?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465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C44C-F8C2-9D06-A1C5-3C5E3966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Agile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F32F9D5-FFB3-503E-786B-E9960EFBC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02" y="1771650"/>
            <a:ext cx="9013731" cy="3745706"/>
          </a:xfrm>
        </p:spPr>
      </p:pic>
    </p:spTree>
    <p:extLst>
      <p:ext uri="{BB962C8B-B14F-4D97-AF65-F5344CB8AC3E}">
        <p14:creationId xmlns:p14="http://schemas.microsoft.com/office/powerpoint/2010/main" val="588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F1CA-A7E1-2B47-DD77-884A7B63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Agile Değerler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C9C7-0442-FCC3-47EB-BE3E6D40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Süreçler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araçlardan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ziyade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bireyler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etkileşimlere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Kapsamlı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dokümantasyondan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ziyade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yazılıma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Sözleşme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pazarlıklarından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ziyade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birliğine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plana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bağlı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kalmaktan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ziyade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değişime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karşılık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vermeye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5833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5502-7DA2-E904-5D0C-E77C139F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TR"/>
              <a:t>Agile </a:t>
            </a:r>
            <a:br>
              <a:rPr lang="en-TR"/>
            </a:br>
            <a:r>
              <a:rPr lang="en-TR"/>
              <a:t>Prensipleri</a:t>
            </a:r>
            <a:endParaRPr lang="en-T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2E15D1-7CFC-FA6C-B8A2-A605B2E20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110549"/>
            <a:ext cx="3014663" cy="65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9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639D-1BA4-9AB6-0A47-DB15A113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Kanban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140F37-0DE5-FBF4-0A82-66FB62C1FEDE}"/>
              </a:ext>
            </a:extLst>
          </p:cNvPr>
          <p:cNvSpPr txBox="1">
            <a:spLocks/>
          </p:cNvSpPr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Kanbanın</a:t>
            </a:r>
            <a:r>
              <a:rPr lang="en-US" dirty="0"/>
              <a:t>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görselleştirmek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süreçteki</a:t>
            </a:r>
            <a:r>
              <a:rPr lang="en-US" dirty="0"/>
              <a:t> </a:t>
            </a:r>
            <a:r>
              <a:rPr lang="en-US" dirty="0" err="1"/>
              <a:t>darboğazları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çıkarmaktır</a:t>
            </a:r>
            <a:endParaRPr lang="en-US" dirty="0"/>
          </a:p>
          <a:p>
            <a:r>
              <a:rPr lang="en-US" dirty="0"/>
              <a:t>Kanban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sınırlama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odaklanmayı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.</a:t>
            </a:r>
          </a:p>
          <a:p>
            <a:r>
              <a:rPr lang="en-US" dirty="0" err="1"/>
              <a:t>Kaizen’i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 </a:t>
            </a:r>
          </a:p>
          <a:p>
            <a:r>
              <a:rPr lang="en-US" dirty="0"/>
              <a:t>Board </a:t>
            </a:r>
            <a:r>
              <a:rPr lang="en-US" dirty="0" err="1"/>
              <a:t>üzerine</a:t>
            </a:r>
            <a:r>
              <a:rPr lang="en-US" dirty="0"/>
              <a:t> task </a:t>
            </a:r>
            <a:r>
              <a:rPr lang="en-US" dirty="0" err="1"/>
              <a:t>eklenip</a:t>
            </a:r>
            <a:r>
              <a:rPr lang="en-US" dirty="0"/>
              <a:t> </a:t>
            </a:r>
            <a:r>
              <a:rPr lang="en-US" dirty="0" err="1"/>
              <a:t>çıkarılabilir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9080072E-9946-B1D8-72A9-0ED1DF14E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035" y="1197552"/>
            <a:ext cx="4602747" cy="39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4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242</Words>
  <Application>Microsoft Macintosh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</vt:lpstr>
      <vt:lpstr>Trebuchet MS</vt:lpstr>
      <vt:lpstr>Wingdings 3</vt:lpstr>
      <vt:lpstr>Facet</vt:lpstr>
      <vt:lpstr>  Agile ve Waterfall</vt:lpstr>
      <vt:lpstr>Waterfall</vt:lpstr>
      <vt:lpstr>Avantajlar</vt:lpstr>
      <vt:lpstr>Dezavantajlar</vt:lpstr>
      <vt:lpstr>Ne tür projelerde kullanılır ?</vt:lpstr>
      <vt:lpstr>Agile</vt:lpstr>
      <vt:lpstr>Agile Değerler</vt:lpstr>
      <vt:lpstr>Agile  Prensipleri</vt:lpstr>
      <vt:lpstr>Kanban</vt:lpstr>
      <vt:lpstr>Scrum</vt:lpstr>
      <vt:lpstr>Scrum Değerleri</vt:lpstr>
      <vt:lpstr>Scrum Rolleri</vt:lpstr>
      <vt:lpstr>Scrum Toplantıları</vt:lpstr>
      <vt:lpstr>Sprint Planning Meeting</vt:lpstr>
      <vt:lpstr>Daily(Standup) Meeting</vt:lpstr>
      <vt:lpstr>Review Meeting</vt:lpstr>
      <vt:lpstr>Retrospective Meeting</vt:lpstr>
      <vt:lpstr>Refinement Meeting</vt:lpstr>
      <vt:lpstr>Örnek Bir Sprint Akışı</vt:lpstr>
      <vt:lpstr>Q&amp;A</vt:lpstr>
      <vt:lpstr>Dinlediğiniz için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Neden Agile ?</dc:title>
  <dc:creator>Mehdi Cengiz</dc:creator>
  <cp:lastModifiedBy>Mehdi Cengiz</cp:lastModifiedBy>
  <cp:revision>5</cp:revision>
  <dcterms:created xsi:type="dcterms:W3CDTF">2022-09-03T13:53:14Z</dcterms:created>
  <dcterms:modified xsi:type="dcterms:W3CDTF">2022-09-03T19:30:58Z</dcterms:modified>
</cp:coreProperties>
</file>