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6" r:id="rId7"/>
    <p:sldId id="267" r:id="rId8"/>
    <p:sldId id="265" r:id="rId9"/>
    <p:sldId id="271" r:id="rId10"/>
    <p:sldId id="272" r:id="rId11"/>
    <p:sldId id="268" r:id="rId12"/>
    <p:sldId id="269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66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5002-6CD8-82A0-CFB7-9C08C5899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Software Development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CBC90-A3C1-FB44-194C-66A3342CE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168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024-CE5E-D225-A9AA-AAA4BBB4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Arcitecture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D43AF8-610F-FD46-3A24-F6C37EC7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1638299"/>
            <a:ext cx="8855233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1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computer on a table&#10;&#10;Description automatically generated with medium confidence">
            <a:extLst>
              <a:ext uri="{FF2B5EF4-FFF2-40B4-BE49-F238E27FC236}">
                <a16:creationId xmlns:a16="http://schemas.microsoft.com/office/drawing/2014/main" id="{EB7B7606-88F7-469F-2516-81C1E5E4F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2020" b="1137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1F783-AC63-31A2-23BC-99B6D4E2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Implementation</a:t>
            </a:r>
          </a:p>
        </p:txBody>
      </p:sp>
      <p:sp>
        <p:nvSpPr>
          <p:cNvPr id="92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3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313B-D4E2-DCA2-CFEE-A86E159F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TR" dirty="0"/>
              <a:t>Testing</a:t>
            </a:r>
          </a:p>
        </p:txBody>
      </p:sp>
      <p:pic>
        <p:nvPicPr>
          <p:cNvPr id="5" name="Content Placeholder 4" descr="Icon&#10;&#10;Description automatically generated with medium confidence">
            <a:extLst>
              <a:ext uri="{FF2B5EF4-FFF2-40B4-BE49-F238E27FC236}">
                <a16:creationId xmlns:a16="http://schemas.microsoft.com/office/drawing/2014/main" id="{F135FEFB-8A52-F683-2BFF-40F18AAD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3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1A2-1BEF-1DA3-5DA4-C8FB10A1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Maintenance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F6800A-0BAF-176B-111B-082C4327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268" y="2189956"/>
            <a:ext cx="4876800" cy="3365500"/>
          </a:xfrm>
        </p:spPr>
      </p:pic>
    </p:spTree>
    <p:extLst>
      <p:ext uri="{BB962C8B-B14F-4D97-AF65-F5344CB8AC3E}">
        <p14:creationId xmlns:p14="http://schemas.microsoft.com/office/powerpoint/2010/main" val="365693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F7D1DA64-DB67-EBAB-9A29-952D0D975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0" r="2478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F29F-D8E0-6BA2-249C-0BCB2AB5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9343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D285-51B8-2475-1A9D-63193A0D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SDLC Nedir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83D09-2F8C-1A87-B4EF-92808E511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39" y="1930400"/>
            <a:ext cx="7740759" cy="3881438"/>
          </a:xfrm>
        </p:spPr>
      </p:pic>
    </p:spTree>
    <p:extLst>
      <p:ext uri="{BB962C8B-B14F-4D97-AF65-F5344CB8AC3E}">
        <p14:creationId xmlns:p14="http://schemas.microsoft.com/office/powerpoint/2010/main" val="352427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Boş telefon seyretmek için kişi">
            <a:extLst>
              <a:ext uri="{FF2B5EF4-FFF2-40B4-BE49-F238E27FC236}">
                <a16:creationId xmlns:a16="http://schemas.microsoft.com/office/drawing/2014/main" id="{A31E804F-2466-E3BA-890A-09D65515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2" t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11861-A81F-CCC9-3880-4696DDB4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/>
              <a:t>Bir ecommerce </a:t>
            </a:r>
            <a:r>
              <a:rPr lang="en-US" sz="4400" dirty="0" err="1"/>
              <a:t>uygulaması</a:t>
            </a:r>
            <a:r>
              <a:rPr lang="en-US" sz="4400" dirty="0"/>
              <a:t> </a:t>
            </a:r>
            <a:r>
              <a:rPr lang="en-US" sz="4400" dirty="0" err="1"/>
              <a:t>yapalım</a:t>
            </a:r>
            <a:endParaRPr lang="en-US" sz="44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98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8612B-5EBD-4E62-97A6-4F75A9B4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TR" dirty="0"/>
              <a:t>Proje 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30F4-6EED-721B-82CE-86CE09AE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TR" dirty="0"/>
              <a:t>Küçük ölçekli ve bireysel işletmelerin alışveriş yapabileceği bir marketplace kuralım</a:t>
            </a:r>
          </a:p>
          <a:p>
            <a:r>
              <a:rPr lang="en-TR" dirty="0"/>
              <a:t>Instagram üzerinden satış yapan satıcıları hedefleyelim.</a:t>
            </a:r>
          </a:p>
          <a:p>
            <a:r>
              <a:rPr lang="en-TR" dirty="0"/>
              <a:t>Kısa vadeli ödemeler yapalım.</a:t>
            </a:r>
          </a:p>
          <a:p>
            <a:r>
              <a:rPr lang="en-TR" dirty="0"/>
              <a:t>Düşük komisyon alalım.</a:t>
            </a:r>
          </a:p>
          <a:p>
            <a:r>
              <a:rPr lang="en-TR" dirty="0"/>
              <a:t>Satıcılar için dijital onboarding imkanı sağlayalım.</a:t>
            </a:r>
          </a:p>
          <a:p>
            <a:endParaRPr lang="en-TR" dirty="0"/>
          </a:p>
          <a:p>
            <a:endParaRPr lang="en-TR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82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 takvime sabitlenmiş renkli Sabitlemeler">
            <a:extLst>
              <a:ext uri="{FF2B5EF4-FFF2-40B4-BE49-F238E27FC236}">
                <a16:creationId xmlns:a16="http://schemas.microsoft.com/office/drawing/2014/main" id="{2D32D466-9CF9-3342-4FA5-F93E8E112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7" r="521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12B36-BC3E-3488-F4BE-63BA6201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TR" dirty="0"/>
              <a:t>Planlama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B0C8-C8FA-19A0-B26D-0622D72F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2178" cy="3880773"/>
          </a:xfrm>
        </p:spPr>
        <p:txBody>
          <a:bodyPr>
            <a:normAutofit/>
          </a:bodyPr>
          <a:lstStyle/>
          <a:p>
            <a:r>
              <a:rPr lang="en-TR" dirty="0"/>
              <a:t>Projenin kapsamı nedir ?</a:t>
            </a:r>
          </a:p>
          <a:p>
            <a:r>
              <a:rPr lang="en-TR" dirty="0"/>
              <a:t>Amaç ve hedeflerimiz nelerdir ?</a:t>
            </a:r>
          </a:p>
          <a:p>
            <a:r>
              <a:rPr lang="en-TR" dirty="0"/>
              <a:t>Proje kimi hedef alıyor ?</a:t>
            </a:r>
          </a:p>
          <a:p>
            <a:r>
              <a:rPr lang="en-TR" dirty="0"/>
              <a:t>Ne kadar sürede yapmalıyız ?</a:t>
            </a:r>
          </a:p>
          <a:p>
            <a:r>
              <a:rPr lang="en-TR" dirty="0"/>
              <a:t>Kimler ile çalışmalıyız ?</a:t>
            </a:r>
          </a:p>
          <a:p>
            <a:r>
              <a:rPr lang="en-TR" dirty="0"/>
              <a:t>Hangi methodolojiyi kullanmalıyız ?</a:t>
            </a:r>
          </a:p>
          <a:p>
            <a:r>
              <a:rPr lang="en-TR" dirty="0"/>
              <a:t>Projenin başarıya ulaştığını nasıl ölçeriz ?</a:t>
            </a:r>
          </a:p>
          <a:p>
            <a:endParaRPr lang="en-TR" dirty="0"/>
          </a:p>
          <a:p>
            <a:endParaRPr lang="en-T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6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FDA8C-5FC4-31EB-8BA0-CA59FFEB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TR" dirty="0">
                <a:solidFill>
                  <a:srgbClr val="FFFFFF"/>
                </a:solidFill>
              </a:rPr>
              <a:t>Analiz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CC6E-56B4-E451-9AC6-734C2E88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Web, </a:t>
            </a:r>
            <a:r>
              <a:rPr lang="en-US" dirty="0" err="1">
                <a:solidFill>
                  <a:srgbClr val="FFFFFF"/>
                </a:solidFill>
              </a:rPr>
              <a:t>mobil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kanallarımız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olacak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mı</a:t>
            </a:r>
            <a:r>
              <a:rPr lang="en-US" dirty="0">
                <a:solidFill>
                  <a:srgbClr val="FFFFFF"/>
                </a:solidFill>
              </a:rPr>
              <a:t> ?</a:t>
            </a:r>
          </a:p>
          <a:p>
            <a:pPr lvl="0"/>
            <a:r>
              <a:rPr lang="en-US" dirty="0" err="1">
                <a:solidFill>
                  <a:srgbClr val="FFFFFF"/>
                </a:solidFill>
              </a:rPr>
              <a:t>Dijital</a:t>
            </a:r>
            <a:r>
              <a:rPr lang="en-US" dirty="0">
                <a:solidFill>
                  <a:srgbClr val="FFFFFF"/>
                </a:solidFill>
              </a:rPr>
              <a:t> onboarding </a:t>
            </a:r>
            <a:r>
              <a:rPr lang="en-US" dirty="0" err="1">
                <a:solidFill>
                  <a:srgbClr val="FFFFFF"/>
                </a:solidFill>
              </a:rPr>
              <a:t>için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ihtiyacımız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olan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akış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nasıl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olmalı</a:t>
            </a:r>
            <a:r>
              <a:rPr lang="en-US" dirty="0">
                <a:solidFill>
                  <a:srgbClr val="FFFFFF"/>
                </a:solidFill>
              </a:rPr>
              <a:t> ?</a:t>
            </a:r>
          </a:p>
          <a:p>
            <a:pPr lvl="0"/>
            <a:r>
              <a:rPr lang="en-US" dirty="0" err="1">
                <a:solidFill>
                  <a:srgbClr val="FFFFFF"/>
                </a:solidFill>
              </a:rPr>
              <a:t>Satıcıları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nasıl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doğrularız</a:t>
            </a:r>
            <a:r>
              <a:rPr lang="en-US" dirty="0">
                <a:solidFill>
                  <a:srgbClr val="FFFFFF"/>
                </a:solidFill>
              </a:rPr>
              <a:t> ?</a:t>
            </a:r>
          </a:p>
          <a:p>
            <a:pPr lvl="0"/>
            <a:r>
              <a:rPr lang="en-US" dirty="0" err="1">
                <a:solidFill>
                  <a:srgbClr val="FFFFFF"/>
                </a:solidFill>
              </a:rPr>
              <a:t>Satıcılar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ürünlerini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nasıl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ekler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nasıl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listeler</a:t>
            </a:r>
            <a:r>
              <a:rPr lang="en-US" dirty="0">
                <a:solidFill>
                  <a:srgbClr val="FFFFFF"/>
                </a:solidFill>
              </a:rPr>
              <a:t> ?</a:t>
            </a:r>
          </a:p>
          <a:p>
            <a:pPr lvl="0"/>
            <a:r>
              <a:rPr lang="en-US" dirty="0" err="1">
                <a:solidFill>
                  <a:srgbClr val="FFFFFF"/>
                </a:solidFill>
              </a:rPr>
              <a:t>Satıcı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ödeme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akışı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nasıl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olmalı</a:t>
            </a:r>
            <a:r>
              <a:rPr lang="en-US" dirty="0">
                <a:solidFill>
                  <a:srgbClr val="FFFFFF"/>
                </a:solidFill>
              </a:rPr>
              <a:t> ? Vs.</a:t>
            </a:r>
          </a:p>
          <a:p>
            <a:pPr lvl="0"/>
            <a:r>
              <a:rPr lang="en-US" dirty="0" err="1">
                <a:solidFill>
                  <a:srgbClr val="FFFFFF"/>
                </a:solidFill>
              </a:rPr>
              <a:t>Wireframeler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hazır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mı</a:t>
            </a:r>
            <a:r>
              <a:rPr lang="en-US" dirty="0">
                <a:solidFill>
                  <a:srgbClr val="FFFFFF"/>
                </a:solidFill>
              </a:rPr>
              <a:t> ?</a:t>
            </a:r>
          </a:p>
          <a:p>
            <a:endParaRPr lang="en-TR" dirty="0">
              <a:solidFill>
                <a:srgbClr val="FFFFFF"/>
              </a:solidFill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CF99641-D6CD-C194-EF71-709968955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50" y="2180166"/>
            <a:ext cx="3162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7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D10D-85F5-1C1E-ABBB-21763945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 Wireframe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312339F-48E4-999E-B477-611FFA82C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32" y="1465553"/>
            <a:ext cx="5102243" cy="4547898"/>
          </a:xfrm>
        </p:spPr>
      </p:pic>
    </p:spTree>
    <p:extLst>
      <p:ext uri="{BB962C8B-B14F-4D97-AF65-F5344CB8AC3E}">
        <p14:creationId xmlns:p14="http://schemas.microsoft.com/office/powerpoint/2010/main" val="121947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2D2F-E214-26B8-13A7-824ACDE4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4000" dirty="0"/>
              <a:t>Design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264A43-AC1D-8F7E-F079-5531A4BB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2644" y="2228601"/>
            <a:ext cx="2839470" cy="3422309"/>
          </a:xfr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F16DFA6-5613-7885-B843-26945BC5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84" y="2133599"/>
            <a:ext cx="4095804" cy="35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D247-3513-E0DE-4B26-7C3763E5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UX / UI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60CDCEC-1E74-11C6-47C2-C5029A9F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71" y="1074610"/>
            <a:ext cx="5925480" cy="4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26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133</Words>
  <Application>Microsoft Macintosh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Software Development Life Cycle</vt:lpstr>
      <vt:lpstr>SDLC Nedir ?</vt:lpstr>
      <vt:lpstr>Bir ecommerce uygulaması yapalım</vt:lpstr>
      <vt:lpstr>Proje </vt:lpstr>
      <vt:lpstr>Planlama</vt:lpstr>
      <vt:lpstr>Analiz</vt:lpstr>
      <vt:lpstr>Örnek Wireframe</vt:lpstr>
      <vt:lpstr>Design</vt:lpstr>
      <vt:lpstr>UX / UI</vt:lpstr>
      <vt:lpstr>Arcitecture</vt:lpstr>
      <vt:lpstr>Implementation</vt:lpstr>
      <vt:lpstr>Testing</vt:lpstr>
      <vt:lpstr>Maintenance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Mehdi Cengiz</dc:creator>
  <cp:lastModifiedBy>Mehdi Cengiz</cp:lastModifiedBy>
  <cp:revision>4</cp:revision>
  <dcterms:created xsi:type="dcterms:W3CDTF">2022-09-03T11:18:13Z</dcterms:created>
  <dcterms:modified xsi:type="dcterms:W3CDTF">2022-09-04T16:10:53Z</dcterms:modified>
</cp:coreProperties>
</file>