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62" r:id="rId3"/>
    <p:sldId id="261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80BD73-5998-48C2-B87D-C1A8F43CDFE2}" v="44" dt="2022-09-11T03:27:18.693"/>
    <p1510:client id="{D2AA8427-19F0-93D8-7E73-03C03167A5A7}" v="71" dt="2022-09-11T03:43:06.4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80F6-1855-44E9-BA95-5E00A06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D7FFD-570A-4968-B943-AF87BB67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E6A8-0665-4714-B241-6AFBA8C6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95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C727-C0C7-4BBA-9CF5-6C1FAC76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3986-C5B4-4956-AC6F-4F36186B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5F941-E847-4C51-97D6-21066B2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7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8B53C-3084-4BC0-A80E-DB41C04C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BFDE-DC70-4A6E-90B8-337FC47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578F-39AE-4F6F-9614-32EF672E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94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8C09-A717-49AB-B60E-433BC469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1A47A-6E5A-4754-8B43-9CE55616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CA1EB-7AC7-4F86-90C0-AA980D88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43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74BF-C1CD-4709-B0A0-E9407DBE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DB94-0A5B-4B56-B0B1-1FF5580A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A668A-35AE-4CDF-AC4C-2BEEA9E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18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0577D-22F7-4958-BB3D-6C9265EA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C5B46-A8FB-4683-9618-3F6E073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887BD-93E9-4181-9D7F-940C3E17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9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187B8-AC48-4FE7-8658-8A31E373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AB465-E22E-45DC-89C9-406121BC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9D1CF-F964-4405-8677-5F9E2A02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8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E6313-506F-4456-B3D9-D9655538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26068-7707-41EC-93EF-A24CAF8F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C8A3C-8C01-4039-B47B-57D84975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42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92633-8C77-419D-B24D-2B3D44DB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49D59-0A88-4A14-A740-4CCD9B52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DEF9-802F-444E-92D2-397862E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9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49BC5-FF58-463A-B4FA-F0F912F1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072D7-4A2A-407F-A084-6AE8DD00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4C41C-C368-475C-BDC1-DC5B29C7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36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95030-39C7-4814-A766-1A3E094E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02CD-DC87-47B6-96C4-F6470B1D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FF531-02C2-4C1D-A692-70403780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49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B88A-7A1D-4AA1-8536-28DC13D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9/10/2022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E925-0C4B-4BAE-9799-3A9D46D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AD54-E5C5-4D48-8592-BB22F0A8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83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gradFill>
            <a:gsLst>
              <a:gs pos="100000">
                <a:schemeClr val="tx2"/>
              </a:gs>
              <a:gs pos="0">
                <a:schemeClr val="accent1"/>
              </a:gs>
            </a:gsLst>
            <a:lin ang="0" scaled="1"/>
          </a:gra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skrb/15374539777/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log.hani-ibrahim.de/en/java-apps-pin-to-taskbar.html" TargetMode="Externa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Kalem ve mürekkep şişesi">
            <a:extLst>
              <a:ext uri="{FF2B5EF4-FFF2-40B4-BE49-F238E27FC236}">
                <a16:creationId xmlns:a16="http://schemas.microsoft.com/office/drawing/2014/main" id="{E34690E4-AA28-77EB-ED62-13F88651C8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24" r="-1" b="3331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4D71E64B-9F70-4956-A351-D707CAB0A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524" y="2696606"/>
            <a:ext cx="12188952" cy="4161394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841248" y="4205075"/>
            <a:ext cx="5021182" cy="179362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tr-TR" sz="3800" b="1">
                <a:solidFill>
                  <a:srgbClr val="FFFFFF"/>
                </a:solidFill>
                <a:ea typeface="+mj-lt"/>
                <a:cs typeface="+mj-lt"/>
              </a:rPr>
              <a:t>Nesne Yönelimli Programlamanın Kısa Tarihi</a:t>
            </a:r>
            <a:endParaRPr lang="en-US" sz="3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4 tính chất của OOP - Lập trình hướng đối tượng - Blog | Got It AI">
            <a:extLst>
              <a:ext uri="{FF2B5EF4-FFF2-40B4-BE49-F238E27FC236}">
                <a16:creationId xmlns:a16="http://schemas.microsoft.com/office/drawing/2014/main" id="{41C2989A-49CE-63B6-9499-ABC5F18618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1650" y="795"/>
            <a:ext cx="12168613" cy="6854823"/>
          </a:xfrm>
        </p:spPr>
      </p:pic>
    </p:spTree>
    <p:extLst>
      <p:ext uri="{BB962C8B-B14F-4D97-AF65-F5344CB8AC3E}">
        <p14:creationId xmlns:p14="http://schemas.microsoft.com/office/powerpoint/2010/main" val="321502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pa itu Object Oriented? Pengertian OOP Adalah - Temaseru">
            <a:extLst>
              <a:ext uri="{FF2B5EF4-FFF2-40B4-BE49-F238E27FC236}">
                <a16:creationId xmlns:a16="http://schemas.microsoft.com/office/drawing/2014/main" id="{20DBD187-79A1-BDF1-E376-96CFBABBB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3825" y="572295"/>
            <a:ext cx="7136724" cy="5890417"/>
          </a:xfrm>
        </p:spPr>
      </p:pic>
    </p:spTree>
    <p:extLst>
      <p:ext uri="{BB962C8B-B14F-4D97-AF65-F5344CB8AC3E}">
        <p14:creationId xmlns:p14="http://schemas.microsoft.com/office/powerpoint/2010/main" val="151669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0362169-610B-FE6E-C9AF-A511D288DA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prstClr val="black"/>
              <a:prstClr val="white"/>
            </a:duotone>
          </a:blip>
          <a:srcRect b="131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560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CE22B72-8769-0C01-D083-75EF84C75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" b="239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D71E64B-9F70-4956-A351-D707CAB0A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524" y="2696606"/>
            <a:ext cx="12188952" cy="4161394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16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9DD528BA-056D-F7EC-19E1-8706B09CA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703" y="1155063"/>
            <a:ext cx="5761345" cy="4986180"/>
          </a:xfrm>
        </p:spPr>
      </p:pic>
      <p:pic>
        <p:nvPicPr>
          <p:cNvPr id="5" name="Picture 5" descr="Master in C++ Programming – Elearners365">
            <a:extLst>
              <a:ext uri="{FF2B5EF4-FFF2-40B4-BE49-F238E27FC236}">
                <a16:creationId xmlns:a16="http://schemas.microsoft.com/office/drawing/2014/main" id="{E695F6D7-44EC-5A17-D691-0C96FC233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275" y="1157288"/>
            <a:ext cx="4850605" cy="498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849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9A1A1B5-2F32-9EF3-3A44-8049F2FDA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15730"/>
          <a:stretch/>
        </p:blipFill>
        <p:spPr>
          <a:xfrm>
            <a:off x="381018" y="428635"/>
            <a:ext cx="7977168" cy="6286489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5DDC9891-7D18-EB21-8893-861AB30587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451181" y="5334880"/>
            <a:ext cx="2743200" cy="152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64364"/>
      </p:ext>
    </p:extLst>
  </p:cSld>
  <p:clrMapOvr>
    <a:masterClrMapping/>
  </p:clrMapOvr>
</p:sld>
</file>

<file path=ppt/theme/theme1.xml><?xml version="1.0" encoding="utf-8"?>
<a:theme xmlns:a="http://schemas.openxmlformats.org/drawingml/2006/main" name="FadeVTI">
  <a:themeElements>
    <a:clrScheme name="gradient">
      <a:dk1>
        <a:sysClr val="windowText" lastClr="000000"/>
      </a:dk1>
      <a:lt1>
        <a:sysClr val="window" lastClr="FFFFFF"/>
      </a:lt1>
      <a:dk2>
        <a:srgbClr val="203040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DA2A69"/>
      </a:accent6>
      <a:hlink>
        <a:srgbClr val="3E8FF1"/>
      </a:hlink>
      <a:folHlink>
        <a:srgbClr val="939393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FadeVTI</vt:lpstr>
      <vt:lpstr>Nesne Yönelimli Programlamanın Kısa Tarihi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56</cp:revision>
  <dcterms:created xsi:type="dcterms:W3CDTF">2022-09-11T03:25:18Z</dcterms:created>
  <dcterms:modified xsi:type="dcterms:W3CDTF">2022-09-11T03:43:18Z</dcterms:modified>
</cp:coreProperties>
</file>