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0DD2FC-074D-498F-A3AF-712E9F7E33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ED81F1-8158-4A83-9B62-441DE8BC41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B71D77-9A72-4E76-9613-C4A096B7BA6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72090A-5A42-40A6-A189-32AC0A21FD0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6FC33D-ED74-4C44-8583-CE2216251A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9B8EE4-A9D0-4B20-AFFA-4C3F91C3C8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E8A0FD-04E9-4EB8-AB65-EA453EB551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9889DC-768B-40C0-942D-B4DA88AEF3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77A477-E622-4B26-8A0B-04778FB0CA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0131120" cy="67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70D7D0-1A15-4C64-AC23-BDD490A533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281396-9C70-40A7-8D41-61BE18AF56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08FD04-2839-43B6-9A47-CD811BDA4B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C60FA7-0CD3-4361-A7F2-44F58C7919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EDD06D-1228-4ADA-B0AC-A7C9752BF2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E984BC-E998-4622-8D9D-5D39CFF43E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AA79C0-13F8-401B-B640-FBC1D54F929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73F998-7642-4FE9-B39D-5DCD0F4148F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A72442-DEC6-43B5-973F-71E24301EA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38DEEC-9306-472D-ABDC-46BDB60E78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619B2D-FE0C-49DA-937C-098FD17450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0131120" cy="67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4E6DB9-2F83-4EA0-B732-C5BAB1744E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5893C0-1205-4F35-951C-D46561CE2F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AC8804-E750-4EB6-9AD7-03B5DC8549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008DB9-BAB4-4CDD-8E71-AA7AFBE18A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Celestia-R1---OverlayTitleH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r">
              <a:lnSpc>
                <a:spcPct val="100000"/>
              </a:lnSpc>
              <a:buNone/>
            </a:pPr>
            <a:r>
              <a:rPr b="0" lang="en-US" sz="4800" spc="-1" strike="noStrike" cap="all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8932680" y="5870520"/>
            <a:ext cx="159984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3962520" y="5870520"/>
            <a:ext cx="489348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0608840" y="5870520"/>
            <a:ext cx="55080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84728A-D061-49EA-BC10-19D401A48145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Celestia-R1---OverlayContentH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dt" idx="4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5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6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6BCC90-C7E5-4B2F-850B-68B9D3E70570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434240" y="1261440"/>
            <a:ext cx="9523440" cy="2421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 cap="all">
                <a:solidFill>
                  <a:srgbClr val="ffffff"/>
                </a:solidFill>
                <a:latin typeface="Calibri Light"/>
              </a:rPr>
              <a:t>Field mapping Task splitting algorithm for given area of interest</a:t>
            </a:r>
            <a:endParaRPr b="0" lang="en-US" sz="4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135800" y="558360"/>
            <a:ext cx="5500080" cy="140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10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1800" spc="-1" strike="noStrike" cap="all">
                <a:solidFill>
                  <a:srgbClr val="ffffff"/>
                </a:solidFill>
                <a:latin typeface="Calibri"/>
              </a:rPr>
              <a:t>A presentation 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3"/>
          <p:cNvSpPr/>
          <p:nvPr/>
        </p:nvSpPr>
        <p:spPr>
          <a:xfrm>
            <a:off x="1058760" y="4119120"/>
            <a:ext cx="66794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Presenters ( Team Geocoders )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Sujan Adhikari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Roshan Kafle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Manjita Pandey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Prajwal Khadgi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554280" y="1379520"/>
            <a:ext cx="593604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Thank you !!!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introduction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8" name="TextBox 2"/>
          <p:cNvSpPr/>
          <p:nvPr/>
        </p:nvSpPr>
        <p:spPr>
          <a:xfrm>
            <a:off x="779760" y="2066040"/>
            <a:ext cx="9210960" cy="29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algn="just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Slack-Lato"/>
              </a:rPr>
              <a:t>A task splitting algorithm is a method used to divide a larger task or project into smaller, more manageable subtasks.</a:t>
            </a:r>
            <a:endParaRPr b="0" lang="en-US" sz="18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Slack-Lato"/>
              </a:rPr>
              <a:t>It becomes easier to distribute the workload, allocate resources effectively, and enhance overall productivity.</a:t>
            </a:r>
            <a:endParaRPr b="0" lang="en-US" sz="1800" spc="-1" strike="noStrike">
              <a:latin typeface="Arial"/>
            </a:endParaRPr>
          </a:p>
          <a:p>
            <a:pPr marL="285840" indent="-285840" algn="just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Slack-Lato"/>
              </a:rPr>
              <a:t>Task splitting algorithms play a crucial role in field mapping by enabling efficient and systematic data collection, enhancing productivity, and ensuring high-quality mapping outputs.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85800" y="946440"/>
            <a:ext cx="5926320" cy="718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7000"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Factors considered</a:t>
            </a:r>
            <a:br>
              <a:rPr sz="3600"/>
            </a:b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0" name="TextBox 2"/>
          <p:cNvSpPr/>
          <p:nvPr/>
        </p:nvSpPr>
        <p:spPr>
          <a:xfrm>
            <a:off x="685800" y="1790280"/>
            <a:ext cx="8217360" cy="21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Line features acting as Barriers like major highways, waterways , fences and walls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Number of buildings within a range(at the range of 40).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Determining number of buildings within each polygon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Clustering using k means algorithm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OUR IDEA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143000" y="1600200"/>
            <a:ext cx="10972800" cy="341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spcBef>
                <a:spcPts val="100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100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Identification of complex features like highway, railway,water ways,fences,walls,etc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100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Splitting project area considering above complex features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100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Polygonization on the basis of major linear features(primary highway , secondary highway)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100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Counting the number of features inside each polygon using ST_contains query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100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Determining the centroid of each polygon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100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Clustering based on the numbers of features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100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Splitting polygon into number of clusters consisting almost equal number of features to be </a:t>
            </a:r>
            <a:r>
              <a:rPr b="0" lang="en-US" sz="1800" spc="-1" strike="noStrike">
                <a:latin typeface="Arial"/>
              </a:rPr>
              <a:t>mapped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100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Merging of polygon in case numbers of features are less than  threshold number of </a:t>
            </a:r>
            <a:r>
              <a:rPr b="0" lang="en-US" sz="1800" spc="-1" strike="noStrike">
                <a:latin typeface="Arial"/>
              </a:rPr>
              <a:t>features.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18480" y="53244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Method used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TextBox 2"/>
          <p:cNvSpPr/>
          <p:nvPr/>
        </p:nvSpPr>
        <p:spPr>
          <a:xfrm>
            <a:off x="731520" y="1989000"/>
            <a:ext cx="960552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.geojson files downloaded from GitHub using provided link.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Database created in a localhost using pgAdmin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Aoi, point, line and polygon files were extracted into QGIS.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Extracted features added to created database using DB manager in QGIS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Polygonization of such line features :-used primary highway and secondary highway and avoided residential highway, path , unclassified highway etc.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5" name="Picture 20" descr=""/>
          <p:cNvPicPr/>
          <p:nvPr/>
        </p:nvPicPr>
        <p:blipFill>
          <a:blip r:embed="rId1"/>
          <a:srcRect l="0" t="0" r="0" b="58105"/>
          <a:stretch/>
        </p:blipFill>
        <p:spPr>
          <a:xfrm>
            <a:off x="866160" y="5043600"/>
            <a:ext cx="7819560" cy="160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727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Algorithm prepared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7" name="Picture 4" descr=""/>
          <p:cNvPicPr/>
          <p:nvPr/>
        </p:nvPicPr>
        <p:blipFill>
          <a:blip r:embed="rId1"/>
          <a:srcRect l="-1525" t="-5616" r="13275" b="20711"/>
          <a:stretch/>
        </p:blipFill>
        <p:spPr>
          <a:xfrm>
            <a:off x="737640" y="1337760"/>
            <a:ext cx="10027080" cy="516744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68720" y="9864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Task performed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9" name="AutoShape 2"/>
          <p:cNvSpPr/>
          <p:nvPr/>
        </p:nvSpPr>
        <p:spPr>
          <a:xfrm>
            <a:off x="5943600" y="3276720"/>
            <a:ext cx="313272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Picture 4" descr=""/>
          <p:cNvPicPr/>
          <p:nvPr/>
        </p:nvPicPr>
        <p:blipFill>
          <a:blip r:embed="rId1"/>
          <a:stretch/>
        </p:blipFill>
        <p:spPr>
          <a:xfrm>
            <a:off x="228960" y="1263960"/>
            <a:ext cx="6455160" cy="345744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6" descr=""/>
          <p:cNvPicPr/>
          <p:nvPr/>
        </p:nvPicPr>
        <p:blipFill>
          <a:blip r:embed="rId2"/>
          <a:stretch/>
        </p:blipFill>
        <p:spPr>
          <a:xfrm>
            <a:off x="5943600" y="3429000"/>
            <a:ext cx="6010920" cy="3219480"/>
          </a:xfrm>
          <a:prstGeom prst="rect">
            <a:avLst/>
          </a:prstGeom>
          <a:ln w="0">
            <a:noFill/>
          </a:ln>
        </p:spPr>
      </p:pic>
      <p:sp>
        <p:nvSpPr>
          <p:cNvPr id="102" name="TextBox 8"/>
          <p:cNvSpPr/>
          <p:nvPr/>
        </p:nvSpPr>
        <p:spPr>
          <a:xfrm>
            <a:off x="7036200" y="1453320"/>
            <a:ext cx="4465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Polygonised using Primary and secondary highways only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Arrow: Left 9"/>
          <p:cNvSpPr/>
          <p:nvPr/>
        </p:nvSpPr>
        <p:spPr>
          <a:xfrm>
            <a:off x="6593400" y="2541240"/>
            <a:ext cx="788760" cy="3682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ac3ec1"/>
          </a:solidFill>
          <a:ln cap="rnd">
            <a:solidFill>
              <a:srgbClr val="7f2d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TextBox 10"/>
          <p:cNvSpPr/>
          <p:nvPr/>
        </p:nvSpPr>
        <p:spPr>
          <a:xfrm>
            <a:off x="654480" y="5284440"/>
            <a:ext cx="48798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Clustered building features using their centroids.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Figure shows building features embedded inside the polygonised layer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Arrow: Right 11"/>
          <p:cNvSpPr/>
          <p:nvPr/>
        </p:nvSpPr>
        <p:spPr>
          <a:xfrm>
            <a:off x="5122800" y="5524920"/>
            <a:ext cx="972720" cy="373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c3ec1"/>
          </a:solidFill>
          <a:ln cap="rnd">
            <a:solidFill>
              <a:srgbClr val="7f2d8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828800" y="609480"/>
            <a:ext cx="8988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7" name="Picture 3" descr=""/>
          <p:cNvPicPr/>
          <p:nvPr/>
        </p:nvPicPr>
        <p:blipFill>
          <a:blip r:embed="rId1"/>
          <a:stretch/>
        </p:blipFill>
        <p:spPr>
          <a:xfrm>
            <a:off x="1058760" y="330480"/>
            <a:ext cx="9557280" cy="5241600"/>
          </a:xfrm>
          <a:prstGeom prst="rect">
            <a:avLst/>
          </a:prstGeom>
          <a:ln w="0">
            <a:noFill/>
          </a:ln>
        </p:spPr>
      </p:pic>
      <p:sp>
        <p:nvSpPr>
          <p:cNvPr id="108" name="TextBox 4"/>
          <p:cNvSpPr/>
          <p:nvPr/>
        </p:nvSpPr>
        <p:spPr>
          <a:xfrm>
            <a:off x="685800" y="5948280"/>
            <a:ext cx="8015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Polygonised using all highway features, yet to determine centroid and clustering.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Calibri Light"/>
              </a:rPr>
              <a:t>Raw logics/ scope 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0" name="TextBox 2"/>
          <p:cNvSpPr/>
          <p:nvPr/>
        </p:nvSpPr>
        <p:spPr>
          <a:xfrm>
            <a:off x="818280" y="2502720"/>
            <a:ext cx="962496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Clustering  : the code for clustering encountered an error which couldn’t be solved due to lack of time. It can be clustered using below code for polygons.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Counting: Number of buildings were count in each polygon using count function.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Merging: The clustered area having less than threshold number of building featured were merged using ST_union.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Sorting of polygons in database : the final database can be sorted in ascending or descending order to determine range in terms of number of feature or area.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141</TotalTime>
  <Application>LibreOffice/7.3.7.2$Linux_X86_64 LibreOffice_project/30$Build-2</Application>
  <AppVersion>15.0000</AppVersion>
  <Words>341</Words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2023-05-21T06:07:44Z</dcterms:created>
  <dc:creator>MANJITA PANDEY</dc:creator>
  <dc:description/>
  <dc:language>en-US</dc:language>
  <cp:lastModifiedBy/>
  <dcterms:modified xsi:type="dcterms:W3CDTF">2023-05-21T15:38:00Z</dcterms:modified>
  <cp:revision>9</cp:revision>
  <dc:subject/>
  <dc:title>Task splitting algorithm for given area of interest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