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9362-7507-3C78-3FB2-A909C7C07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165" y="1261533"/>
            <a:ext cx="9523830" cy="2421464"/>
          </a:xfrm>
        </p:spPr>
        <p:txBody>
          <a:bodyPr/>
          <a:lstStyle/>
          <a:p>
            <a:pPr algn="l"/>
            <a:r>
              <a:rPr lang="en-US" dirty="0"/>
              <a:t>Field mapping Task splitting algorithm for given area of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B50FB-C9CA-A4A8-79E3-D89B8096F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782" y="558325"/>
            <a:ext cx="5500470" cy="1405467"/>
          </a:xfrm>
        </p:spPr>
        <p:txBody>
          <a:bodyPr/>
          <a:lstStyle/>
          <a:p>
            <a:r>
              <a:rPr lang="en-US" dirty="0"/>
              <a:t>A presentation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33B8C-49D2-62E5-8F40-A0A7BEF29DF0}"/>
              </a:ext>
            </a:extLst>
          </p:cNvPr>
          <p:cNvSpPr txBox="1"/>
          <p:nvPr/>
        </p:nvSpPr>
        <p:spPr>
          <a:xfrm>
            <a:off x="1058779" y="4119138"/>
            <a:ext cx="6679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Presenters ( Team Geocoders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Sujan Adhikari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Roshan </a:t>
            </a:r>
            <a:r>
              <a:rPr lang="en-US" dirty="0" err="1"/>
              <a:t>Kafle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Manjita</a:t>
            </a:r>
            <a:r>
              <a:rPr lang="en-US" dirty="0"/>
              <a:t> Pandey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Prajwal </a:t>
            </a:r>
            <a:r>
              <a:rPr lang="en-US" dirty="0" err="1"/>
              <a:t>Khadgi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69E2-B7D5-90C8-1AE3-14ED9C3C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6A4A3-B426-7FED-83A8-EED8C1DB0B43}"/>
              </a:ext>
            </a:extLst>
          </p:cNvPr>
          <p:cNvSpPr txBox="1"/>
          <p:nvPr/>
        </p:nvSpPr>
        <p:spPr>
          <a:xfrm>
            <a:off x="779647" y="2065867"/>
            <a:ext cx="921137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lack-Lato"/>
              </a:rPr>
              <a:t>A task splitting algorithm is a method used to divide a larger task or project into smaller, more manageable subtasks.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lack-Lato"/>
              </a:rPr>
              <a:t>I</a:t>
            </a:r>
            <a:r>
              <a:rPr lang="en-US" b="0" i="0" dirty="0">
                <a:effectLst/>
                <a:latin typeface="Slack-Lato"/>
              </a:rPr>
              <a:t>t becomes easier to distribute the workload, allocate resources effectively, and enhance overall productivity.</a:t>
            </a:r>
            <a:endParaRPr lang="en-US" dirty="0">
              <a:latin typeface="Slack-Lato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lack-Lato"/>
              </a:rPr>
              <a:t>T</a:t>
            </a:r>
            <a:r>
              <a:rPr lang="en-US" b="0" i="0" dirty="0">
                <a:effectLst/>
                <a:latin typeface="Slack-Lato"/>
              </a:rPr>
              <a:t>ask splitting algorithms play a crucial role in field mapping by enabling efficient and systematic data collection, enhancing productivity, and ensuring high-quality mapping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1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9080-F0B8-0526-B48E-4777A240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46486"/>
            <a:ext cx="5926755" cy="718686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considered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03812-993E-895A-4FFD-571B9F7EB1DE}"/>
              </a:ext>
            </a:extLst>
          </p:cNvPr>
          <p:cNvSpPr txBox="1"/>
          <p:nvPr/>
        </p:nvSpPr>
        <p:spPr>
          <a:xfrm>
            <a:off x="685801" y="1790299"/>
            <a:ext cx="82175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 features acting as Barriers like major highways, waterways , fences and walls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buildings within a range(at the range of 40).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Determining number of buildings within each polygon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Clustering using k 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183435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C21E-ABBD-2568-00D3-896B8EEE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24" y="532598"/>
            <a:ext cx="10131425" cy="1456267"/>
          </a:xfrm>
        </p:spPr>
        <p:txBody>
          <a:bodyPr/>
          <a:lstStyle/>
          <a:p>
            <a:r>
              <a:rPr lang="en-US" dirty="0"/>
              <a:t>Method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A9A90-3D67-9CBD-A00A-439DE65731AE}"/>
              </a:ext>
            </a:extLst>
          </p:cNvPr>
          <p:cNvSpPr txBox="1"/>
          <p:nvPr/>
        </p:nvSpPr>
        <p:spPr>
          <a:xfrm>
            <a:off x="731520" y="1988865"/>
            <a:ext cx="9606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geojson</a:t>
            </a:r>
            <a:r>
              <a:rPr lang="en-US" dirty="0"/>
              <a:t> files downloaded from GitHub using provided link.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 created in a localhost using pgAdmin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Aoi, point, line and polygon files were extracted into QGIS.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Extracted features added to created database using DB manager in QGIS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Polygonization of such line features :-used primary highway and secondary highway and avoided residential highway, path , unclassified highway etc.</a:t>
            </a:r>
          </a:p>
          <a:p>
            <a:r>
              <a:rPr lang="en-US" dirty="0"/>
              <a:t>    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2A4BA3-BF51-459E-A7B9-30FFAA5B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07"/>
          <a:stretch/>
        </p:blipFill>
        <p:spPr>
          <a:xfrm>
            <a:off x="866274" y="5043692"/>
            <a:ext cx="7820025" cy="16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7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8E5A-D1F8-0521-4B68-EEC213A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28133"/>
          </a:xfrm>
        </p:spPr>
        <p:txBody>
          <a:bodyPr/>
          <a:lstStyle/>
          <a:p>
            <a:r>
              <a:rPr lang="en-US" dirty="0"/>
              <a:t>Algorithm prepared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B0F2D-7FB2-BCB6-3442-861060CE1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24" t="-5615" r="13276" b="20714"/>
          <a:stretch/>
        </p:blipFill>
        <p:spPr>
          <a:xfrm>
            <a:off x="737724" y="1337733"/>
            <a:ext cx="10027577" cy="5167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982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2ED3-BE0C-A47E-680A-21B7C6EA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13" y="98804"/>
            <a:ext cx="10131425" cy="1456267"/>
          </a:xfrm>
        </p:spPr>
        <p:txBody>
          <a:bodyPr/>
          <a:lstStyle/>
          <a:p>
            <a:r>
              <a:rPr lang="en-US" dirty="0"/>
              <a:t>Task performed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25B4902-5B22-4085-5339-A475A3BE1F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33023" cy="313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BA347-763D-2655-BF19-C24BE9E5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0" y="1264010"/>
            <a:ext cx="6455342" cy="3457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07625-8E46-3D39-E670-62C60EAB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3429000"/>
            <a:ext cx="6011103" cy="3219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992078-999E-04F2-966C-BC1306671230}"/>
              </a:ext>
            </a:extLst>
          </p:cNvPr>
          <p:cNvSpPr txBox="1"/>
          <p:nvPr/>
        </p:nvSpPr>
        <p:spPr>
          <a:xfrm>
            <a:off x="7036067" y="1453415"/>
            <a:ext cx="44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Polygonised using Primary and secondary highways only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0868C8E-74AE-AD75-F32A-4E2282576E4D}"/>
              </a:ext>
            </a:extLst>
          </p:cNvPr>
          <p:cNvSpPr/>
          <p:nvPr/>
        </p:nvSpPr>
        <p:spPr>
          <a:xfrm>
            <a:off x="6593305" y="2541069"/>
            <a:ext cx="789272" cy="3686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9903C-E38F-0981-89DF-AB6C1043D3A5}"/>
              </a:ext>
            </a:extLst>
          </p:cNvPr>
          <p:cNvSpPr txBox="1"/>
          <p:nvPr/>
        </p:nvSpPr>
        <p:spPr>
          <a:xfrm>
            <a:off x="654518" y="5284269"/>
            <a:ext cx="488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Clustered building features using their centroids.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shows building features embedded inside the polygonised layer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FD1944-6AFE-E312-A88E-7DCE9B7CD168}"/>
              </a:ext>
            </a:extLst>
          </p:cNvPr>
          <p:cNvSpPr/>
          <p:nvPr/>
        </p:nvSpPr>
        <p:spPr>
          <a:xfrm>
            <a:off x="5122754" y="5524901"/>
            <a:ext cx="973246" cy="373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E453-414B-07C0-D805-BEE65BFB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32E23-2C8F-9589-2651-904C3C65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8" y="330467"/>
            <a:ext cx="9557798" cy="5242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0EA7C-07CA-CBF9-815C-0C85E91A3747}"/>
              </a:ext>
            </a:extLst>
          </p:cNvPr>
          <p:cNvSpPr txBox="1"/>
          <p:nvPr/>
        </p:nvSpPr>
        <p:spPr>
          <a:xfrm>
            <a:off x="685801" y="5948413"/>
            <a:ext cx="80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Polygonised using all highway features, yet to determine centroid </a:t>
            </a:r>
            <a:r>
              <a:rPr lang="en-US"/>
              <a:t>and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9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267F-0ECA-CB8E-ED82-6B906D4D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logics/ scope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A3DA3-85E2-8112-8389-D5AD424DFDCB}"/>
              </a:ext>
            </a:extLst>
          </p:cNvPr>
          <p:cNvSpPr txBox="1"/>
          <p:nvPr/>
        </p:nvSpPr>
        <p:spPr>
          <a:xfrm>
            <a:off x="818147" y="2502568"/>
            <a:ext cx="962526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Clustering  : the code for clustering encountered an error which couldn’t be solved due to lack of time. It can be clustered using below code for polygons.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Counting: Number of buildings were count in each polygon using count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Merging: The clustered area having less than threshold number of building featured were merged using </a:t>
            </a:r>
            <a:r>
              <a:rPr lang="en-US" dirty="0" err="1"/>
              <a:t>ST_union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Sorting of polygons in database : the final database can be sorted in ascending or descending order to determine range in terms of number of feature or area.</a:t>
            </a:r>
          </a:p>
        </p:txBody>
      </p:sp>
    </p:spTree>
    <p:extLst>
      <p:ext uri="{BB962C8B-B14F-4D97-AF65-F5344CB8AC3E}">
        <p14:creationId xmlns:p14="http://schemas.microsoft.com/office/powerpoint/2010/main" val="66792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222F-2FD6-8E39-7930-4AA6DC22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130" y="1379621"/>
            <a:ext cx="5936380" cy="1456267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969750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137</TotalTime>
  <Words>341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Slack-Lato</vt:lpstr>
      <vt:lpstr>Celestial</vt:lpstr>
      <vt:lpstr>Field mapping Task splitting algorithm for given area of interest</vt:lpstr>
      <vt:lpstr>introduction</vt:lpstr>
      <vt:lpstr>Factors considered </vt:lpstr>
      <vt:lpstr>Method used</vt:lpstr>
      <vt:lpstr>Algorithm prepared</vt:lpstr>
      <vt:lpstr>Task performed</vt:lpstr>
      <vt:lpstr>PowerPoint Presentation</vt:lpstr>
      <vt:lpstr>Raw logics/ scope 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splitting algorithm for given area of interest</dc:title>
  <dc:creator>MANJITA PANDEY</dc:creator>
  <cp:lastModifiedBy>MANJITA PANDEY</cp:lastModifiedBy>
  <cp:revision>8</cp:revision>
  <dcterms:created xsi:type="dcterms:W3CDTF">2023-05-21T06:07:44Z</dcterms:created>
  <dcterms:modified xsi:type="dcterms:W3CDTF">2023-05-21T08:25:04Z</dcterms:modified>
</cp:coreProperties>
</file>