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133e93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133e93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133e93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133e93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133e93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133e93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133e93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133e93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133e93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133e93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133e93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133e93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133e93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133e93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133e93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133e93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133e93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8133e93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Machapuch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458" y="18692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chemeClr val="lt1"/>
                </a:highlight>
              </a:rPr>
              <a:t>Field Mapping Task-Splitting Algorithm</a:t>
            </a:r>
            <a:endParaRPr sz="600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5625"/>
            <a:ext cx="85206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123">
                <a:solidFill>
                  <a:schemeClr val="dk1"/>
                </a:solidFill>
              </a:rPr>
              <a:t>Team </a:t>
            </a:r>
            <a:r>
              <a:rPr lang="en" sz="8117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Machapuchare</a:t>
            </a:r>
            <a:endParaRPr sz="94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9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>
                <a:solidFill>
                  <a:schemeClr val="dk1"/>
                </a:solidFill>
              </a:rPr>
              <a:t>Laxman Pokhrel</a:t>
            </a:r>
            <a:endParaRPr sz="409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>
                <a:solidFill>
                  <a:schemeClr val="dk1"/>
                </a:solidFill>
              </a:rPr>
              <a:t>Mridul Gelal </a:t>
            </a:r>
            <a:endParaRPr sz="409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>
                <a:solidFill>
                  <a:schemeClr val="dk1"/>
                </a:solidFill>
              </a:rPr>
              <a:t>Binisha Parajuli </a:t>
            </a:r>
            <a:endParaRPr sz="409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>
                <a:solidFill>
                  <a:schemeClr val="dk1"/>
                </a:solidFill>
              </a:rPr>
              <a:t>Anisha Oli </a:t>
            </a:r>
            <a:endParaRPr sz="409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94">
                <a:solidFill>
                  <a:schemeClr val="dk1"/>
                </a:solidFill>
              </a:rPr>
              <a:t>Nabin Kumar Rajak</a:t>
            </a:r>
            <a:endParaRPr sz="409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THANK YOU !</a:t>
            </a:r>
            <a:endParaRPr sz="4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Balance workload among teams or individuals.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Identifying and eliminating non relevant features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Optimize time utilization considering travel distances and deadlines.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Ensure scalability for projects of varying sizes.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7325" y="3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Proposed Solution</a:t>
            </a:r>
            <a:endParaRPr sz="19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50" y="37525"/>
            <a:ext cx="4511726" cy="50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75" y="826275"/>
            <a:ext cx="4784250" cy="34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015275" y="4586025"/>
            <a:ext cx="60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features to be mapped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25" y="606700"/>
            <a:ext cx="5429375" cy="39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029300" y="4642125"/>
            <a:ext cx="58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Excluding</a:t>
            </a:r>
            <a:r>
              <a:rPr lang="en"/>
              <a:t> non relevant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25" y="533600"/>
            <a:ext cx="5752725" cy="37422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790850" y="452992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relevant features inside area of interest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75" y="657275"/>
            <a:ext cx="6411098" cy="33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846975" y="4487850"/>
            <a:ext cx="52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regions using highways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300" y="593975"/>
            <a:ext cx="22574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3407975" y="4557975"/>
            <a:ext cx="57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count inside regions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Utilize Manhattan distance for accurate site distance estimation.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 real-time adaptability for dynamic task reassignment based on team speed.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Optimize task allocation and resource planning in challenging terrains for efficient surveying using terrain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Integrate directional analysis during task assignment based on specific constraints (e.g., right turns only)</a:t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