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B306-AE4A-4D12-B791-7934728E66E6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7929-13B8-4E68-B503-099B9D1A5A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04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B306-AE4A-4D12-B791-7934728E66E6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7929-13B8-4E68-B503-099B9D1A5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2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B306-AE4A-4D12-B791-7934728E66E6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7929-13B8-4E68-B503-099B9D1A5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1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B306-AE4A-4D12-B791-7934728E66E6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7929-13B8-4E68-B503-099B9D1A5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1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B306-AE4A-4D12-B791-7934728E66E6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7929-13B8-4E68-B503-099B9D1A5A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5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B306-AE4A-4D12-B791-7934728E66E6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7929-13B8-4E68-B503-099B9D1A5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3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B306-AE4A-4D12-B791-7934728E66E6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7929-13B8-4E68-B503-099B9D1A5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0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B306-AE4A-4D12-B791-7934728E66E6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7929-13B8-4E68-B503-099B9D1A5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B306-AE4A-4D12-B791-7934728E66E6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7929-13B8-4E68-B503-099B9D1A5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7E4B306-AE4A-4D12-B791-7934728E66E6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587929-13B8-4E68-B503-099B9D1A5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B306-AE4A-4D12-B791-7934728E66E6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7929-13B8-4E68-B503-099B9D1A5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7E4B306-AE4A-4D12-B791-7934728E66E6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587929-13B8-4E68-B503-099B9D1A5A6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15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615E1-C75D-63CF-A35B-E15164EDE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68758"/>
            <a:ext cx="10058400" cy="3566160"/>
          </a:xfrm>
        </p:spPr>
        <p:txBody>
          <a:bodyPr>
            <a:normAutofit/>
          </a:bodyPr>
          <a:lstStyle/>
          <a:p>
            <a:r>
              <a:rPr lang="en-US" sz="7200" b="1" dirty="0"/>
              <a:t>Hackathon for Field Mapping Task-Splitting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D17F3-A1B3-FA9E-0555-268C7C0A9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9796" y="4485369"/>
            <a:ext cx="10058400" cy="1943711"/>
          </a:xfrm>
        </p:spPr>
        <p:txBody>
          <a:bodyPr>
            <a:noAutofit/>
          </a:bodyPr>
          <a:lstStyle/>
          <a:p>
            <a:r>
              <a:rPr lang="en-US" sz="1600" b="1" dirty="0"/>
              <a:t>Pragati Dhakal</a:t>
            </a:r>
          </a:p>
          <a:p>
            <a:r>
              <a:rPr lang="en-US" sz="1600" b="1" dirty="0" err="1"/>
              <a:t>SaDiksha</a:t>
            </a:r>
            <a:r>
              <a:rPr lang="en-US" sz="1600" b="1" dirty="0"/>
              <a:t> Adhikari</a:t>
            </a:r>
          </a:p>
          <a:p>
            <a:r>
              <a:rPr lang="en-US" sz="1600" b="1" dirty="0"/>
              <a:t>Bishal Khatri</a:t>
            </a:r>
          </a:p>
          <a:p>
            <a:r>
              <a:rPr lang="en-US" sz="1600" b="1" dirty="0"/>
              <a:t>Nishan </a:t>
            </a:r>
            <a:r>
              <a:rPr lang="en-US" sz="1600" b="1" dirty="0" err="1"/>
              <a:t>Dahal</a:t>
            </a:r>
            <a:endParaRPr lang="en-US" sz="1600" b="1" dirty="0"/>
          </a:p>
          <a:p>
            <a:r>
              <a:rPr lang="en-US" sz="1600" b="1" dirty="0"/>
              <a:t>Amrit </a:t>
            </a:r>
            <a:r>
              <a:rPr lang="en-US" sz="1600" b="1" dirty="0" err="1"/>
              <a:t>kumar</a:t>
            </a:r>
            <a:r>
              <a:rPr lang="en-US" sz="1600" b="1" dirty="0"/>
              <a:t> ARYAL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4A20AB56-2654-3197-2B71-772EC0D6B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301458"/>
              </p:ext>
            </p:extLst>
          </p:nvPr>
        </p:nvGraphicFramePr>
        <p:xfrm>
          <a:off x="7975077" y="3834918"/>
          <a:ext cx="30231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120">
                  <a:extLst>
                    <a:ext uri="{9D8B030D-6E8A-4147-A177-3AD203B41FA5}">
                      <a16:colId xmlns:a16="http://schemas.microsoft.com/office/drawing/2014/main" val="604718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Team: “The Amigos”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759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91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DA78E-2FE9-D3BD-8281-08F3A03D9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Idea: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855F0-A4DC-90BE-9D2F-1D67DDE1A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Split task on the basis of highway, riverways and density of buildings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DA708-4091-A1F1-A72F-301F6C52A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751" y="2323463"/>
            <a:ext cx="7871381" cy="3383903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E8D9D4A-78F0-D408-4630-2DEA523B6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281168"/>
              </p:ext>
            </p:extLst>
          </p:nvPr>
        </p:nvGraphicFramePr>
        <p:xfrm>
          <a:off x="3984500" y="5707366"/>
          <a:ext cx="42839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59">
                  <a:extLst>
                    <a:ext uri="{9D8B030D-6E8A-4147-A177-3AD203B41FA5}">
                      <a16:colId xmlns:a16="http://schemas.microsoft.com/office/drawing/2014/main" val="604718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Fig: Lines geometry of </a:t>
                      </a:r>
                      <a:r>
                        <a:rPr lang="en-US" b="0" i="1" dirty="0" err="1">
                          <a:solidFill>
                            <a:schemeClr val="tx1"/>
                          </a:solidFill>
                        </a:rPr>
                        <a:t>inslington_lines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 table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759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64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A8BF-246E-E39F-763A-32127AFB5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Encountered: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B80ED-D4C8-E959-60AB-213444BDE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Other polygons also given building attribute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Overlapped polygon features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103C2-C4A9-3D11-7261-D9074608E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066" y="2402715"/>
            <a:ext cx="5001323" cy="3372321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9A4E7A9-3F38-81A8-3ABC-15DE8C179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35142"/>
              </p:ext>
            </p:extLst>
          </p:nvPr>
        </p:nvGraphicFramePr>
        <p:xfrm>
          <a:off x="6397762" y="5869094"/>
          <a:ext cx="42839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59">
                  <a:extLst>
                    <a:ext uri="{9D8B030D-6E8A-4147-A177-3AD203B41FA5}">
                      <a16:colId xmlns:a16="http://schemas.microsoft.com/office/drawing/2014/main" val="604718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Fig: Overlapped features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759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62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49BC-EA62-50BA-4B3E-0499BD2C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completed till now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F36A94-84E9-51BE-2C62-BD994C1CD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702" y="1883971"/>
            <a:ext cx="6784595" cy="4022725"/>
          </a:xfr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B6C1C02-F927-004A-79A9-CE3312B14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162676"/>
              </p:ext>
            </p:extLst>
          </p:nvPr>
        </p:nvGraphicFramePr>
        <p:xfrm>
          <a:off x="4022207" y="5906696"/>
          <a:ext cx="47824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2428">
                  <a:extLst>
                    <a:ext uri="{9D8B030D-6E8A-4147-A177-3AD203B41FA5}">
                      <a16:colId xmlns:a16="http://schemas.microsoft.com/office/drawing/2014/main" val="604718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Fig: Splitting task only on the basis of highway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759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5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o description available.">
            <a:extLst>
              <a:ext uri="{FF2B5EF4-FFF2-40B4-BE49-F238E27FC236}">
                <a16:creationId xmlns:a16="http://schemas.microsoft.com/office/drawing/2014/main" id="{186AC1B5-8752-63AE-9DD0-DD8F958D9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91" y="546975"/>
            <a:ext cx="10322038" cy="485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05FD2498-5F86-7DE7-A6DA-5FBD2F9B0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947311"/>
              </p:ext>
            </p:extLst>
          </p:nvPr>
        </p:nvGraphicFramePr>
        <p:xfrm>
          <a:off x="4097622" y="5563113"/>
          <a:ext cx="428395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59">
                  <a:extLst>
                    <a:ext uri="{9D8B030D-6E8A-4147-A177-3AD203B41FA5}">
                      <a16:colId xmlns:a16="http://schemas.microsoft.com/office/drawing/2014/main" val="604718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Fig: Splitting task with highways and equal number of buildings in each area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759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4896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43</TotalTime>
  <Words>94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Retrospect</vt:lpstr>
      <vt:lpstr>Hackathon for Field Mapping Task-Splitting Algorithm</vt:lpstr>
      <vt:lpstr>Prime Idea:</vt:lpstr>
      <vt:lpstr>Problems Encountered:</vt:lpstr>
      <vt:lpstr>What is completed till now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for Field Mapping Task-Splitting Algorithm</dc:title>
  <dc:creator>Pragati Dhakal</dc:creator>
  <cp:lastModifiedBy>Pragati Dhakal</cp:lastModifiedBy>
  <cp:revision>2</cp:revision>
  <dcterms:created xsi:type="dcterms:W3CDTF">2023-05-21T08:02:38Z</dcterms:created>
  <dcterms:modified xsi:type="dcterms:W3CDTF">2023-05-21T09:48:00Z</dcterms:modified>
</cp:coreProperties>
</file>