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9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4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0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50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4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4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6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76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4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82674-C1C0-4530-A6D6-9062458051E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7808-1D81-45B3-9E3E-8B8C2DA4E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64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59"/>
            <a:ext cx="9144000" cy="1242251"/>
          </a:xfrm>
        </p:spPr>
        <p:txBody>
          <a:bodyPr/>
          <a:lstStyle/>
          <a:p>
            <a:r>
              <a:rPr lang="en-GB" sz="6000" b="1" dirty="0" smtClean="0">
                <a:solidFill>
                  <a:srgbClr val="0070C0"/>
                </a:solidFill>
              </a:rPr>
              <a:t>DATA SCIENCE PROJECT</a:t>
            </a:r>
            <a:endParaRPr lang="en-GB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76742"/>
            <a:ext cx="9144000" cy="1655762"/>
          </a:xfrm>
        </p:spPr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The </a:t>
            </a:r>
            <a:r>
              <a:rPr lang="en-GB" b="1" dirty="0" smtClean="0"/>
              <a:t>below </a:t>
            </a:r>
            <a:r>
              <a:rPr lang="en-GB" b="1" dirty="0" smtClean="0"/>
              <a:t>analysis </a:t>
            </a:r>
            <a:r>
              <a:rPr lang="en-US" b="1" dirty="0" smtClean="0"/>
              <a:t>contains </a:t>
            </a:r>
            <a:r>
              <a:rPr lang="en-US" b="1" dirty="0"/>
              <a:t>data from a milk distributing company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42740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448056"/>
            <a:ext cx="8825658" cy="4983479"/>
          </a:xfrm>
        </p:spPr>
        <p:txBody>
          <a:bodyPr/>
          <a:lstStyle/>
          <a:p>
            <a:r>
              <a:rPr lang="en-GB" sz="4400" dirty="0" smtClean="0"/>
              <a:t>Our dataset contains a total of 3,772 rows and 5 columns.</a:t>
            </a:r>
            <a:br>
              <a:rPr lang="en-GB" sz="4400" dirty="0" smtClean="0"/>
            </a:br>
            <a:r>
              <a:rPr lang="en-GB" sz="4400" dirty="0" smtClean="0"/>
              <a:t>The data is clean as it has no duplicates nor missing values.</a:t>
            </a:r>
            <a:endParaRPr lang="en-GB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640080"/>
            <a:ext cx="8825658" cy="109728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SUMMARY OF THE DATASET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61348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7897" cy="1400530"/>
          </a:xfrm>
        </p:spPr>
        <p:txBody>
          <a:bodyPr/>
          <a:lstStyle/>
          <a:p>
            <a:r>
              <a:rPr lang="en-GB" sz="3200" dirty="0" smtClean="0"/>
              <a:t>The photo below shows sales made on the month of January and also sales per each depot.</a:t>
            </a:r>
            <a:endParaRPr lang="en-GB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997774"/>
            <a:ext cx="11000231" cy="4796218"/>
          </a:xfrm>
        </p:spPr>
      </p:pic>
    </p:spTree>
    <p:extLst>
      <p:ext uri="{BB962C8B-B14F-4D97-AF65-F5344CB8AC3E}">
        <p14:creationId xmlns:p14="http://schemas.microsoft.com/office/powerpoint/2010/main" val="942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sales by each day and sales by each depot.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Sales by 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From the analysis, we can see the sales are relatively average.</a:t>
            </a:r>
          </a:p>
          <a:p>
            <a:r>
              <a:rPr lang="en-GB" dirty="0" smtClean="0"/>
              <a:t>The lowest sale was on the 18</a:t>
            </a:r>
            <a:r>
              <a:rPr lang="en-GB" baseline="30000" dirty="0" smtClean="0"/>
              <a:t>th</a:t>
            </a:r>
            <a:r>
              <a:rPr lang="en-GB" dirty="0" smtClean="0"/>
              <a:t> day with  sale of </a:t>
            </a:r>
            <a:r>
              <a:rPr lang="en-GB" dirty="0" err="1" smtClean="0"/>
              <a:t>kshs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23,825.,884M.</a:t>
            </a:r>
          </a:p>
          <a:p>
            <a:r>
              <a:rPr lang="en-GB" dirty="0" smtClean="0"/>
              <a:t>The highest sale was recorded on the 21</a:t>
            </a:r>
            <a:r>
              <a:rPr lang="en-GB" baseline="30000" dirty="0" smtClean="0"/>
              <a:t>st</a:t>
            </a:r>
            <a:r>
              <a:rPr lang="en-GB" dirty="0" smtClean="0"/>
              <a:t> with a sale of </a:t>
            </a:r>
            <a:r>
              <a:rPr lang="en-GB" dirty="0" err="1" smtClean="0"/>
              <a:t>kshs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69,278,464M.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Sales by Depot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As shown on the report above, sales per each depot differed maybe due to different factors.</a:t>
            </a:r>
          </a:p>
          <a:p>
            <a:r>
              <a:rPr lang="en-GB" dirty="0" smtClean="0"/>
              <a:t>Depot 14 recorded the lowest sale of </a:t>
            </a:r>
            <a:r>
              <a:rPr lang="en-GB" dirty="0" err="1" smtClean="0"/>
              <a:t>kshs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6,300. </a:t>
            </a:r>
            <a:r>
              <a:rPr lang="en-GB" dirty="0" smtClean="0"/>
              <a:t>This might have been caused by various factors.</a:t>
            </a:r>
            <a:endParaRPr lang="en-GB" dirty="0"/>
          </a:p>
          <a:p>
            <a:r>
              <a:rPr lang="en-GB" dirty="0" smtClean="0"/>
              <a:t>Depot 8 recorded the highest sale of </a:t>
            </a:r>
            <a:r>
              <a:rPr lang="en-GB" dirty="0" err="1" smtClean="0"/>
              <a:t>kshs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78,183,727M.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16961" cy="1400530"/>
          </a:xfrm>
        </p:spPr>
        <p:txBody>
          <a:bodyPr/>
          <a:lstStyle/>
          <a:p>
            <a:r>
              <a:rPr lang="en-GB" sz="3600" dirty="0" smtClean="0"/>
              <a:t>The photo below shows weight recorded per each depot and per each day.</a:t>
            </a: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700784"/>
            <a:ext cx="10387583" cy="5010912"/>
          </a:xfrm>
        </p:spPr>
      </p:pic>
    </p:spTree>
    <p:extLst>
      <p:ext uri="{BB962C8B-B14F-4D97-AF65-F5344CB8AC3E}">
        <p14:creationId xmlns:p14="http://schemas.microsoft.com/office/powerpoint/2010/main" val="3689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There is a strong correlation between the Weight variable and the Sales Amount variable </a:t>
            </a:r>
            <a:r>
              <a:rPr lang="en-GB" sz="4000" dirty="0" smtClean="0"/>
              <a:t>This implies </a:t>
            </a:r>
            <a:r>
              <a:rPr lang="en-GB" sz="4000" dirty="0"/>
              <a:t>that the more the weight, the more the Sales </a:t>
            </a:r>
            <a:r>
              <a:rPr lang="en-GB" sz="4000" dirty="0" smtClean="0"/>
              <a:t>Amount.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131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  <a:r>
              <a:rPr lang="en-GB" dirty="0" smtClean="0"/>
              <a:t>of weight by </a:t>
            </a:r>
            <a:r>
              <a:rPr lang="en-GB" dirty="0"/>
              <a:t>each day and </a:t>
            </a:r>
            <a:r>
              <a:rPr lang="en-GB" dirty="0" smtClean="0"/>
              <a:t>weight </a:t>
            </a:r>
            <a:r>
              <a:rPr lang="en-GB" dirty="0"/>
              <a:t>by each depot.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Weight by Depot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From the analysis, we can observe there are depots that weight of milk was way too low unlike the rest of the depots.</a:t>
            </a:r>
          </a:p>
          <a:p>
            <a:r>
              <a:rPr lang="en-GB" dirty="0" smtClean="0"/>
              <a:t>The lowest weight was recorded by depot 14 which summed up to </a:t>
            </a:r>
            <a:r>
              <a:rPr lang="en-GB" dirty="0" smtClean="0">
                <a:solidFill>
                  <a:srgbClr val="FFFF00"/>
                </a:solidFill>
              </a:rPr>
              <a:t>230kgs.</a:t>
            </a:r>
          </a:p>
          <a:p>
            <a:r>
              <a:rPr lang="en-GB" dirty="0" smtClean="0"/>
              <a:t>The highest weight was recorded by depot 5 which accrued to </a:t>
            </a:r>
            <a:r>
              <a:rPr lang="en-GB" dirty="0" smtClean="0">
                <a:solidFill>
                  <a:srgbClr val="FFFF00"/>
                </a:solidFill>
              </a:rPr>
              <a:t>759,848kgs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Weight by Day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As we can observe from the report above, weight recorded per each day had some variance.</a:t>
            </a:r>
          </a:p>
          <a:p>
            <a:r>
              <a:rPr lang="en-GB" dirty="0" smtClean="0"/>
              <a:t>The highest weight was recorded on the 21</a:t>
            </a:r>
            <a:r>
              <a:rPr lang="en-GB" baseline="30000" dirty="0" smtClean="0"/>
              <a:t>st</a:t>
            </a:r>
            <a:r>
              <a:rPr lang="en-GB" dirty="0" smtClean="0"/>
              <a:t> day of January with a weight of </a:t>
            </a:r>
            <a:r>
              <a:rPr lang="en-GB" dirty="0" smtClean="0">
                <a:solidFill>
                  <a:srgbClr val="FFFF00"/>
                </a:solidFill>
              </a:rPr>
              <a:t>763,254kgs.</a:t>
            </a:r>
          </a:p>
          <a:p>
            <a:r>
              <a:rPr lang="en-GB" dirty="0" smtClean="0"/>
              <a:t>The lowest weight was observed on the 18</a:t>
            </a:r>
            <a:r>
              <a:rPr lang="en-GB" baseline="30000" dirty="0" smtClean="0"/>
              <a:t>th</a:t>
            </a:r>
            <a:r>
              <a:rPr lang="en-GB" dirty="0" smtClean="0"/>
              <a:t> day with a weight of </a:t>
            </a:r>
            <a:r>
              <a:rPr lang="en-GB" dirty="0" smtClean="0">
                <a:solidFill>
                  <a:srgbClr val="FFFF00"/>
                </a:solidFill>
              </a:rPr>
              <a:t>279,099kgs.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Prediction using multiple 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GB" dirty="0" smtClean="0"/>
              <a:t>We</a:t>
            </a:r>
            <a:r>
              <a:rPr lang="en-GB" dirty="0"/>
              <a:t> can see that the value of root mean squared error is </a:t>
            </a:r>
            <a:r>
              <a:rPr lang="en-GB" dirty="0" smtClean="0"/>
              <a:t>38249.48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This</a:t>
            </a:r>
            <a:r>
              <a:rPr lang="en-GB" dirty="0"/>
              <a:t> is more than 10% of the mean value of the </a:t>
            </a:r>
            <a:r>
              <a:rPr lang="en-GB" dirty="0" err="1" smtClean="0"/>
              <a:t>Sales_Amount</a:t>
            </a:r>
            <a:r>
              <a:rPr lang="en-GB" dirty="0"/>
              <a:t> of </a:t>
            </a:r>
            <a:r>
              <a:rPr lang="en-GB" dirty="0" smtClean="0"/>
              <a:t>206309.702</a:t>
            </a:r>
          </a:p>
          <a:p>
            <a:r>
              <a:rPr lang="en-GB" dirty="0"/>
              <a:t>10%_of_mean: 20327.222357615898</a:t>
            </a:r>
          </a:p>
          <a:p>
            <a:r>
              <a:rPr lang="en-GB" dirty="0" smtClean="0"/>
              <a:t>Clearly, this means that our algorithm is inaccurate and thus not ideal for prediction.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04288"/>
            <a:ext cx="9404723" cy="2514600"/>
          </a:xfrm>
        </p:spPr>
        <p:txBody>
          <a:bodyPr/>
          <a:lstStyle/>
          <a:p>
            <a:pPr algn="ctr"/>
            <a:r>
              <a:rPr lang="en-GB" sz="8000" dirty="0" smtClean="0">
                <a:solidFill>
                  <a:schemeClr val="accent4"/>
                </a:solidFill>
              </a:rPr>
              <a:t>THE END</a:t>
            </a:r>
            <a:endParaRPr lang="en-GB" sz="8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2449</TotalTime>
  <Words>326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DATA SCIENCE PROJECT</vt:lpstr>
      <vt:lpstr>Our dataset contains a total of 3,772 rows and 5 columns. The data is clean as it has no duplicates nor missing values.</vt:lpstr>
      <vt:lpstr>The photo below shows sales made on the month of January and also sales per each depot.</vt:lpstr>
      <vt:lpstr>Summary of sales by each day and sales by each depot.</vt:lpstr>
      <vt:lpstr>The photo below shows weight recorded per each depot and per each day.</vt:lpstr>
      <vt:lpstr>Correlation</vt:lpstr>
      <vt:lpstr>Summary of weight by each day and weight by each depot.</vt:lpstr>
      <vt:lpstr>Prediction using multiple linear regression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Faith Muigai</dc:creator>
  <cp:lastModifiedBy>Faith Muigai</cp:lastModifiedBy>
  <cp:revision>8</cp:revision>
  <dcterms:created xsi:type="dcterms:W3CDTF">2021-09-19T22:30:22Z</dcterms:created>
  <dcterms:modified xsi:type="dcterms:W3CDTF">2021-10-02T12:09:48Z</dcterms:modified>
</cp:coreProperties>
</file>