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6B5F-B4A6-58CE-A5A5-8D5860882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30F90-61E7-68AD-3FB1-6CF6A25F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2BA1-C8C2-E628-0EE3-6914C9A2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0B37-7B60-DE0C-C413-40C70588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379B-EE73-4530-26E3-FCEA05E5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26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F3EC-AE22-7484-C773-DAF601D3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C46E-B439-D188-0548-FD467F27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68AA-499D-96AC-A536-ECF279D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F156-9002-265F-EF45-7204343C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3197-CBD0-F3AA-824B-F12C760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1CDE4-3F1B-7727-8F0F-B4B603FF4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8B22C-3883-45DE-6ABB-A479B6645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B04C-220E-6D00-1743-42BB24C9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DAEF-2556-DC64-3C9B-F675873E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0BA8-F3A9-6C46-9073-7C46F883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2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B15-9795-8D0E-74C9-1CBE0AA0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35F1-13DB-15BA-0B68-1A1023D3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FF9D-8664-3718-E834-792C2BA5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732E-6699-A317-0C84-80F60988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5B36-54DA-B227-EC1A-4BB75836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FABE-DAD2-AF84-49C5-97892FFC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41EF-C541-3A22-863B-5A7B8EB1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F146C-0725-F1F5-E8F4-1C498AB2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E0E5-B35E-11C1-F129-AECE8642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D331-474B-9363-40BE-95BFCE1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34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5D32-A85A-84DF-66E0-BD7F5D8A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7F38-A325-6462-6E1D-1BEAC46BE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6F56B-B75C-AAA6-64E9-787EFB88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1B9E0-9437-AC71-79E4-F7CE4B3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D8ACE-A3B8-533B-1A11-2CC5244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B1105-08DB-9E0E-C8C0-1FED02A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98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D8C3-B306-28FA-89D0-4CBF0B7C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01E5-E6F9-DBDA-1E96-A4DEDB5A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38BB9-BF60-90C5-0570-D6C10965E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783E-BBB2-94C8-171D-00B85C086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E06BC-7DAD-FDD6-F534-142237618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8570A-AA87-F9B2-B103-8962CBFE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31089-7CC2-76BA-4241-E72812EC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6D101-4CD4-0DC3-F2F2-E09BB2FD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5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16D8-64AC-A0BF-8D59-0700E155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2A227-EF7C-1D99-816D-081D852B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9F99B-2E8D-0386-7BEA-D24AE9F2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A9FC6-62B3-AE41-0555-C53AB604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20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71485-14B8-4CCD-4853-A06C2633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C50E3-AA02-30D6-A05A-1458A322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24D89-FE55-B200-7BDF-1B9FE10D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BDFC-6C92-9887-7CAC-0114C61D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2C1F-C3C2-0AFD-93B8-6652FC2E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DB106-D94A-7ACA-0C0F-8D6E0C83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24E09-4D7D-0D81-E6E5-A162D38D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605C-D76C-A613-DCDA-3998F78D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FC73-929C-A033-9E9F-B16D0800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1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13F4-F020-ED3F-C057-338CC297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DE282-A2C9-5925-3006-4F582F26C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D32B1-4C15-1F62-80BF-B1CD8B6E9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6072E-1083-5A2A-0164-BD19E56E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4258A-4BCD-D646-1E5A-C6250D1A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4BE23-55E2-FF71-088A-7D34DCD5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5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6BC8E-0EB9-0DCD-8DD8-12711C0B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EE9C0-CC98-24A5-2FF7-B88D5D6B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671BA-FFBA-0136-159D-86B68C37E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62C02-7A69-4AFC-9D6E-8D40D15BCEE1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0225-FB8D-B62C-05FA-68059E183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01F5-039B-8CEF-DB41-FBA956160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54CC3-5463-4CA4-BC6F-884801AFC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3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curve&#10;&#10;AI-generated content may be incorrect.">
            <a:extLst>
              <a:ext uri="{FF2B5EF4-FFF2-40B4-BE49-F238E27FC236}">
                <a16:creationId xmlns:a16="http://schemas.microsoft.com/office/drawing/2014/main" id="{A10A2256-4ED3-662B-53D9-2FEE1E71E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" y="704478"/>
            <a:ext cx="2994051" cy="1998529"/>
          </a:xfrm>
          <a:prstGeom prst="rect">
            <a:avLst/>
          </a:prstGeom>
        </p:spPr>
      </p:pic>
      <p:pic>
        <p:nvPicPr>
          <p:cNvPr id="5" name="Picture 4" descr="A graph of a curve&#10;&#10;AI-generated content may be incorrect.">
            <a:extLst>
              <a:ext uri="{FF2B5EF4-FFF2-40B4-BE49-F238E27FC236}">
                <a16:creationId xmlns:a16="http://schemas.microsoft.com/office/drawing/2014/main" id="{79EFE6AA-B741-96CB-A2F1-8E7E323FC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5" y="704476"/>
            <a:ext cx="2994051" cy="1998529"/>
          </a:xfrm>
          <a:prstGeom prst="rect">
            <a:avLst/>
          </a:prstGeom>
        </p:spPr>
      </p:pic>
      <p:pic>
        <p:nvPicPr>
          <p:cNvPr id="6" name="Picture 5" descr="A graph of a growth curve&#10;&#10;AI-generated content may be incorrect.">
            <a:extLst>
              <a:ext uri="{FF2B5EF4-FFF2-40B4-BE49-F238E27FC236}">
                <a16:creationId xmlns:a16="http://schemas.microsoft.com/office/drawing/2014/main" id="{C270329C-DAF4-1FC1-9CC9-B30497334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74" y="704476"/>
            <a:ext cx="2994051" cy="1998529"/>
          </a:xfrm>
          <a:prstGeom prst="rect">
            <a:avLst/>
          </a:prstGeom>
        </p:spPr>
      </p:pic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D02C320-8046-FC18-F1DC-F17329ED6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72" y="704477"/>
            <a:ext cx="2994051" cy="1998529"/>
          </a:xfrm>
          <a:prstGeom prst="rect">
            <a:avLst/>
          </a:prstGeom>
        </p:spPr>
      </p:pic>
      <p:pic>
        <p:nvPicPr>
          <p:cNvPr id="8" name="Picture 7" descr="A blue line graph with a black text&#10;&#10;AI-generated content may be incorrect.">
            <a:extLst>
              <a:ext uri="{FF2B5EF4-FFF2-40B4-BE49-F238E27FC236}">
                <a16:creationId xmlns:a16="http://schemas.microsoft.com/office/drawing/2014/main" id="{7C25C79E-E951-7F7B-F84E-C13CB4707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15" y="3429000"/>
            <a:ext cx="3036350" cy="2024233"/>
          </a:xfrm>
          <a:prstGeom prst="rect">
            <a:avLst/>
          </a:prstGeom>
        </p:spPr>
      </p:pic>
      <p:pic>
        <p:nvPicPr>
          <p:cNvPr id="9" name="Picture 8" descr="A blue line graph on a white background&#10;&#10;AI-generated content may be incorrect.">
            <a:extLst>
              <a:ext uri="{FF2B5EF4-FFF2-40B4-BE49-F238E27FC236}">
                <a16:creationId xmlns:a16="http://schemas.microsoft.com/office/drawing/2014/main" id="{C9500828-74AC-A1BD-7C46-5778AE5EC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97" y="3376933"/>
            <a:ext cx="2997794" cy="1998529"/>
          </a:xfrm>
          <a:prstGeom prst="rect">
            <a:avLst/>
          </a:prstGeom>
        </p:spPr>
      </p:pic>
      <p:pic>
        <p:nvPicPr>
          <p:cNvPr id="10" name="Picture 9" descr="A blue line graph with text&#10;&#10;AI-generated content may be incorrect.">
            <a:extLst>
              <a:ext uri="{FF2B5EF4-FFF2-40B4-BE49-F238E27FC236}">
                <a16:creationId xmlns:a16="http://schemas.microsoft.com/office/drawing/2014/main" id="{7871F78D-EFDF-BA0A-C471-F94B89694D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51" y="3428999"/>
            <a:ext cx="3036349" cy="2024233"/>
          </a:xfrm>
          <a:prstGeom prst="rect">
            <a:avLst/>
          </a:prstGeom>
        </p:spPr>
      </p:pic>
      <p:pic>
        <p:nvPicPr>
          <p:cNvPr id="11" name="Picture 10" descr="A blue line graph with text&#10;&#10;AI-generated content may be incorrect.">
            <a:extLst>
              <a:ext uri="{FF2B5EF4-FFF2-40B4-BE49-F238E27FC236}">
                <a16:creationId xmlns:a16="http://schemas.microsoft.com/office/drawing/2014/main" id="{5D06962A-7B58-BF5D-EF4D-D8179704D2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" y="3429000"/>
            <a:ext cx="3036350" cy="20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4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Fabricio Mulato</dc:creator>
  <cp:lastModifiedBy>Fabricio Mulato</cp:lastModifiedBy>
  <cp:revision>1</cp:revision>
  <dcterms:created xsi:type="dcterms:W3CDTF">2025-06-29T03:39:56Z</dcterms:created>
  <dcterms:modified xsi:type="dcterms:W3CDTF">2025-06-29T03:48:11Z</dcterms:modified>
</cp:coreProperties>
</file>