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7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C6442-FD32-4F45-B077-D3EB15A150D7}" v="12" dt="2024-09-04T02:31:1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7" autoAdjust="0"/>
  </p:normalViewPr>
  <p:slideViewPr>
    <p:cSldViewPr snapToGrid="0">
      <p:cViewPr varScale="1">
        <p:scale>
          <a:sx n="102" d="100"/>
          <a:sy n="102" d="100"/>
        </p:scale>
        <p:origin x="11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580B0F88-5299-467D-90F9-E8421FB4B8B4}"/>
    <pc:docChg chg="undo custSel addSld delSld modSld sldOrd">
      <pc:chgData name="Guan Wang" userId="5375c050-d6a4-4212-980e-f548dd476485" providerId="ADAL" clId="{580B0F88-5299-467D-90F9-E8421FB4B8B4}" dt="2024-09-04T23:39:23.842" v="903" actId="20577"/>
      <pc:docMkLst>
        <pc:docMk/>
      </pc:docMkLst>
      <pc:sldChg chg="modSp mod">
        <pc:chgData name="Guan Wang" userId="5375c050-d6a4-4212-980e-f548dd476485" providerId="ADAL" clId="{580B0F88-5299-467D-90F9-E8421FB4B8B4}" dt="2024-09-04T22:48:39.317" v="19" actId="20577"/>
        <pc:sldMkLst>
          <pc:docMk/>
          <pc:sldMk cId="0" sldId="256"/>
        </pc:sldMkLst>
        <pc:spChg chg="mod">
          <ac:chgData name="Guan Wang" userId="5375c050-d6a4-4212-980e-f548dd476485" providerId="ADAL" clId="{580B0F88-5299-467D-90F9-E8421FB4B8B4}" dt="2024-09-04T22:48:39.317" v="19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 ord modNotesTx">
        <pc:chgData name="Guan Wang" userId="5375c050-d6a4-4212-980e-f548dd476485" providerId="ADAL" clId="{580B0F88-5299-467D-90F9-E8421FB4B8B4}" dt="2024-09-04T23:29:40.932" v="496"/>
        <pc:sldMkLst>
          <pc:docMk/>
          <pc:sldMk cId="2177755052" sldId="280"/>
        </pc:sldMkLst>
        <pc:spChg chg="mod">
          <ac:chgData name="Guan Wang" userId="5375c050-d6a4-4212-980e-f548dd476485" providerId="ADAL" clId="{580B0F88-5299-467D-90F9-E8421FB4B8B4}" dt="2024-09-04T22:51:40.925" v="142" actId="20577"/>
          <ac:spMkLst>
            <pc:docMk/>
            <pc:sldMk cId="2177755052" sldId="280"/>
            <ac:spMk id="2" creationId="{1F869767-417D-DC96-E74C-9FB2C1CAF52D}"/>
          </ac:spMkLst>
        </pc:spChg>
        <pc:spChg chg="mod">
          <ac:chgData name="Guan Wang" userId="5375c050-d6a4-4212-980e-f548dd476485" providerId="ADAL" clId="{580B0F88-5299-467D-90F9-E8421FB4B8B4}" dt="2024-09-04T22:52:15.096" v="179" actId="20577"/>
          <ac:spMkLst>
            <pc:docMk/>
            <pc:sldMk cId="2177755052" sldId="280"/>
            <ac:spMk id="3" creationId="{D4EBDF1B-E892-1ACB-68AB-FF60F83C6D95}"/>
          </ac:spMkLst>
        </pc:spChg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2595837649" sldId="281"/>
        </pc:sldMkLst>
      </pc:sldChg>
      <pc:sldChg chg="modSp new mod">
        <pc:chgData name="Guan Wang" userId="5375c050-d6a4-4212-980e-f548dd476485" providerId="ADAL" clId="{580B0F88-5299-467D-90F9-E8421FB4B8B4}" dt="2024-09-04T22:51:08.332" v="136" actId="20577"/>
        <pc:sldMkLst>
          <pc:docMk/>
          <pc:sldMk cId="3348176845" sldId="281"/>
        </pc:sldMkLst>
        <pc:spChg chg="mod">
          <ac:chgData name="Guan Wang" userId="5375c050-d6a4-4212-980e-f548dd476485" providerId="ADAL" clId="{580B0F88-5299-467D-90F9-E8421FB4B8B4}" dt="2024-09-04T22:50:59.815" v="125" actId="20577"/>
          <ac:spMkLst>
            <pc:docMk/>
            <pc:sldMk cId="3348176845" sldId="281"/>
            <ac:spMk id="2" creationId="{D6CF460F-3F58-FC0D-E5BE-DD9D1848631D}"/>
          </ac:spMkLst>
        </pc:spChg>
        <pc:spChg chg="mod">
          <ac:chgData name="Guan Wang" userId="5375c050-d6a4-4212-980e-f548dd476485" providerId="ADAL" clId="{580B0F88-5299-467D-90F9-E8421FB4B8B4}" dt="2024-09-04T22:51:08.332" v="136" actId="20577"/>
          <ac:spMkLst>
            <pc:docMk/>
            <pc:sldMk cId="3348176845" sldId="281"/>
            <ac:spMk id="3" creationId="{501DFA46-A6B7-2175-5C97-3A59C27ACA78}"/>
          </ac:spMkLst>
        </pc:spChg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3588148702" sldId="282"/>
        </pc:sldMkLst>
      </pc:sldChg>
      <pc:sldChg chg="modSp new mod">
        <pc:chgData name="Guan Wang" userId="5375c050-d6a4-4212-980e-f548dd476485" providerId="ADAL" clId="{580B0F88-5299-467D-90F9-E8421FB4B8B4}" dt="2024-09-04T22:58:38.570" v="282" actId="20577"/>
        <pc:sldMkLst>
          <pc:docMk/>
          <pc:sldMk cId="4286202604" sldId="282"/>
        </pc:sldMkLst>
        <pc:spChg chg="mod">
          <ac:chgData name="Guan Wang" userId="5375c050-d6a4-4212-980e-f548dd476485" providerId="ADAL" clId="{580B0F88-5299-467D-90F9-E8421FB4B8B4}" dt="2024-09-04T22:55:03.557" v="212" actId="20577"/>
          <ac:spMkLst>
            <pc:docMk/>
            <pc:sldMk cId="4286202604" sldId="282"/>
            <ac:spMk id="2" creationId="{2C1E3838-8022-46FD-31A7-88753D4484EF}"/>
          </ac:spMkLst>
        </pc:spChg>
        <pc:spChg chg="mod">
          <ac:chgData name="Guan Wang" userId="5375c050-d6a4-4212-980e-f548dd476485" providerId="ADAL" clId="{580B0F88-5299-467D-90F9-E8421FB4B8B4}" dt="2024-09-04T22:58:38.570" v="282" actId="20577"/>
          <ac:spMkLst>
            <pc:docMk/>
            <pc:sldMk cId="4286202604" sldId="282"/>
            <ac:spMk id="3" creationId="{3D6603E3-BC84-CA01-D8C6-7A696DCBE7A3}"/>
          </ac:spMkLst>
        </pc:spChg>
      </pc:sldChg>
      <pc:sldChg chg="modSp add mod">
        <pc:chgData name="Guan Wang" userId="5375c050-d6a4-4212-980e-f548dd476485" providerId="ADAL" clId="{580B0F88-5299-467D-90F9-E8421FB4B8B4}" dt="2024-09-04T22:56:36.265" v="247" actId="20577"/>
        <pc:sldMkLst>
          <pc:docMk/>
          <pc:sldMk cId="2772002236" sldId="283"/>
        </pc:sldMkLst>
        <pc:spChg chg="mod">
          <ac:chgData name="Guan Wang" userId="5375c050-d6a4-4212-980e-f548dd476485" providerId="ADAL" clId="{580B0F88-5299-467D-90F9-E8421FB4B8B4}" dt="2024-09-04T22:55:52.168" v="230" actId="20577"/>
          <ac:spMkLst>
            <pc:docMk/>
            <pc:sldMk cId="2772002236" sldId="283"/>
            <ac:spMk id="2" creationId="{2C1E3838-8022-46FD-31A7-88753D4484EF}"/>
          </ac:spMkLst>
        </pc:spChg>
        <pc:spChg chg="mod">
          <ac:chgData name="Guan Wang" userId="5375c050-d6a4-4212-980e-f548dd476485" providerId="ADAL" clId="{580B0F88-5299-467D-90F9-E8421FB4B8B4}" dt="2024-09-04T22:56:36.265" v="247" actId="20577"/>
          <ac:spMkLst>
            <pc:docMk/>
            <pc:sldMk cId="2772002236" sldId="283"/>
            <ac:spMk id="3" creationId="{3D6603E3-BC84-CA01-D8C6-7A696DCBE7A3}"/>
          </ac:spMkLst>
        </pc:spChg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3365077029" sldId="283"/>
        </pc:sldMkLst>
      </pc:sldChg>
      <pc:sldChg chg="modSp add mod">
        <pc:chgData name="Guan Wang" userId="5375c050-d6a4-4212-980e-f548dd476485" providerId="ADAL" clId="{580B0F88-5299-467D-90F9-E8421FB4B8B4}" dt="2024-09-04T22:56:58.487" v="255" actId="20577"/>
        <pc:sldMkLst>
          <pc:docMk/>
          <pc:sldMk cId="1142421055" sldId="284"/>
        </pc:sldMkLst>
        <pc:spChg chg="mod">
          <ac:chgData name="Guan Wang" userId="5375c050-d6a4-4212-980e-f548dd476485" providerId="ADAL" clId="{580B0F88-5299-467D-90F9-E8421FB4B8B4}" dt="2024-09-04T22:56:46.692" v="251" actId="20577"/>
          <ac:spMkLst>
            <pc:docMk/>
            <pc:sldMk cId="1142421055" sldId="284"/>
            <ac:spMk id="2" creationId="{2C1E3838-8022-46FD-31A7-88753D4484EF}"/>
          </ac:spMkLst>
        </pc:spChg>
        <pc:spChg chg="mod">
          <ac:chgData name="Guan Wang" userId="5375c050-d6a4-4212-980e-f548dd476485" providerId="ADAL" clId="{580B0F88-5299-467D-90F9-E8421FB4B8B4}" dt="2024-09-04T22:56:58.487" v="255" actId="20577"/>
          <ac:spMkLst>
            <pc:docMk/>
            <pc:sldMk cId="1142421055" sldId="284"/>
            <ac:spMk id="3" creationId="{3D6603E3-BC84-CA01-D8C6-7A696DCBE7A3}"/>
          </ac:spMkLst>
        </pc:spChg>
      </pc:sldChg>
      <pc:sldChg chg="modSp add mod">
        <pc:chgData name="Guan Wang" userId="5375c050-d6a4-4212-980e-f548dd476485" providerId="ADAL" clId="{580B0F88-5299-467D-90F9-E8421FB4B8B4}" dt="2024-09-04T23:19:40.979" v="354" actId="20577"/>
        <pc:sldMkLst>
          <pc:docMk/>
          <pc:sldMk cId="1682201454" sldId="285"/>
        </pc:sldMkLst>
        <pc:spChg chg="mod">
          <ac:chgData name="Guan Wang" userId="5375c050-d6a4-4212-980e-f548dd476485" providerId="ADAL" clId="{580B0F88-5299-467D-90F9-E8421FB4B8B4}" dt="2024-09-04T22:57:42.426" v="261" actId="20577"/>
          <ac:spMkLst>
            <pc:docMk/>
            <pc:sldMk cId="1682201454" sldId="285"/>
            <ac:spMk id="2" creationId="{2C1E3838-8022-46FD-31A7-88753D4484EF}"/>
          </ac:spMkLst>
        </pc:spChg>
        <pc:spChg chg="mod">
          <ac:chgData name="Guan Wang" userId="5375c050-d6a4-4212-980e-f548dd476485" providerId="ADAL" clId="{580B0F88-5299-467D-90F9-E8421FB4B8B4}" dt="2024-09-04T23:19:40.979" v="354" actId="20577"/>
          <ac:spMkLst>
            <pc:docMk/>
            <pc:sldMk cId="1682201454" sldId="285"/>
            <ac:spMk id="3" creationId="{3D6603E3-BC84-CA01-D8C6-7A696DCBE7A3}"/>
          </ac:spMkLst>
        </pc:spChg>
      </pc:sldChg>
      <pc:sldChg chg="modSp add mod">
        <pc:chgData name="Guan Wang" userId="5375c050-d6a4-4212-980e-f548dd476485" providerId="ADAL" clId="{580B0F88-5299-467D-90F9-E8421FB4B8B4}" dt="2024-09-04T23:22:20.642" v="493" actId="20577"/>
        <pc:sldMkLst>
          <pc:docMk/>
          <pc:sldMk cId="2779466550" sldId="286"/>
        </pc:sldMkLst>
        <pc:spChg chg="mod">
          <ac:chgData name="Guan Wang" userId="5375c050-d6a4-4212-980e-f548dd476485" providerId="ADAL" clId="{580B0F88-5299-467D-90F9-E8421FB4B8B4}" dt="2024-09-04T23:20:29.893" v="359" actId="20577"/>
          <ac:spMkLst>
            <pc:docMk/>
            <pc:sldMk cId="2779466550" sldId="286"/>
            <ac:spMk id="2" creationId="{2C1E3838-8022-46FD-31A7-88753D4484EF}"/>
          </ac:spMkLst>
        </pc:spChg>
        <pc:spChg chg="mod">
          <ac:chgData name="Guan Wang" userId="5375c050-d6a4-4212-980e-f548dd476485" providerId="ADAL" clId="{580B0F88-5299-467D-90F9-E8421FB4B8B4}" dt="2024-09-04T23:22:20.642" v="493" actId="20577"/>
          <ac:spMkLst>
            <pc:docMk/>
            <pc:sldMk cId="2779466550" sldId="286"/>
            <ac:spMk id="3" creationId="{3D6603E3-BC84-CA01-D8C6-7A696DCBE7A3}"/>
          </ac:spMkLst>
        </pc:spChg>
      </pc:sldChg>
      <pc:sldChg chg="modSp new mod">
        <pc:chgData name="Guan Wang" userId="5375c050-d6a4-4212-980e-f548dd476485" providerId="ADAL" clId="{580B0F88-5299-467D-90F9-E8421FB4B8B4}" dt="2024-09-04T23:39:23.842" v="903" actId="20577"/>
        <pc:sldMkLst>
          <pc:docMk/>
          <pc:sldMk cId="3669081432" sldId="287"/>
        </pc:sldMkLst>
        <pc:spChg chg="mod">
          <ac:chgData name="Guan Wang" userId="5375c050-d6a4-4212-980e-f548dd476485" providerId="ADAL" clId="{580B0F88-5299-467D-90F9-E8421FB4B8B4}" dt="2024-09-04T23:29:44.851" v="508" actId="20577"/>
          <ac:spMkLst>
            <pc:docMk/>
            <pc:sldMk cId="3669081432" sldId="287"/>
            <ac:spMk id="2" creationId="{F40B0D34-6C62-DA1B-AF6F-FEB9DC986D49}"/>
          </ac:spMkLst>
        </pc:spChg>
        <pc:spChg chg="mod">
          <ac:chgData name="Guan Wang" userId="5375c050-d6a4-4212-980e-f548dd476485" providerId="ADAL" clId="{580B0F88-5299-467D-90F9-E8421FB4B8B4}" dt="2024-09-04T23:39:23.842" v="903" actId="20577"/>
          <ac:spMkLst>
            <pc:docMk/>
            <pc:sldMk cId="3669081432" sldId="287"/>
            <ac:spMk id="3" creationId="{7786A53F-352D-6AEE-A729-0B1A9B7B41F2}"/>
          </ac:spMkLst>
        </pc:spChg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2742174482" sldId="303"/>
        </pc:sldMkLst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2387761674" sldId="304"/>
        </pc:sldMkLst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3239294112" sldId="305"/>
        </pc:sldMkLst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2607068914" sldId="306"/>
        </pc:sldMkLst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2670312189" sldId="307"/>
        </pc:sldMkLst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99621904" sldId="308"/>
        </pc:sldMkLst>
      </pc:sldChg>
      <pc:sldChg chg="del">
        <pc:chgData name="Guan Wang" userId="5375c050-d6a4-4212-980e-f548dd476485" providerId="ADAL" clId="{580B0F88-5299-467D-90F9-E8421FB4B8B4}" dt="2024-09-04T22:48:53.956" v="20" actId="2696"/>
        <pc:sldMkLst>
          <pc:docMk/>
          <pc:sldMk cId="1453151608" sldId="309"/>
        </pc:sldMkLst>
      </pc:sldChg>
    </pc:docChg>
  </pc:docChgLst>
  <pc:docChgLst>
    <pc:chgData name="Guan Wang" userId="5375c050-d6a4-4212-980e-f548dd476485" providerId="ADAL" clId="{798198A7-777D-46C1-87F6-6E635503B7DF}"/>
    <pc:docChg chg="custSel modSld">
      <pc:chgData name="Guan Wang" userId="5375c050-d6a4-4212-980e-f548dd476485" providerId="ADAL" clId="{798198A7-777D-46C1-87F6-6E635503B7DF}" dt="2024-05-03T14:00:55.771" v="15" actId="478"/>
      <pc:docMkLst>
        <pc:docMk/>
      </pc:docMkLst>
      <pc:sldChg chg="modSp">
        <pc:chgData name="Guan Wang" userId="5375c050-d6a4-4212-980e-f548dd476485" providerId="ADAL" clId="{798198A7-777D-46C1-87F6-6E635503B7DF}" dt="2024-05-03T14:00:40.202" v="12" actId="20577"/>
        <pc:sldMkLst>
          <pc:docMk/>
          <pc:sldMk cId="1942940566" sldId="285"/>
        </pc:sldMkLst>
        <pc:spChg chg="mod">
          <ac:chgData name="Guan Wang" userId="5375c050-d6a4-4212-980e-f548dd476485" providerId="ADAL" clId="{798198A7-777D-46C1-87F6-6E635503B7DF}" dt="2024-05-03T14:00:18.329" v="1" actId="20577"/>
          <ac:spMkLst>
            <pc:docMk/>
            <pc:sldMk cId="1942940566" sldId="285"/>
            <ac:spMk id="4" creationId="{162C6974-A20B-2CDB-8239-B14BFE32396C}"/>
          </ac:spMkLst>
        </pc:spChg>
        <pc:spChg chg="mod">
          <ac:chgData name="Guan Wang" userId="5375c050-d6a4-4212-980e-f548dd476485" providerId="ADAL" clId="{798198A7-777D-46C1-87F6-6E635503B7DF}" dt="2024-05-03T14:00:24.817" v="5" actId="20577"/>
          <ac:spMkLst>
            <pc:docMk/>
            <pc:sldMk cId="1942940566" sldId="285"/>
            <ac:spMk id="5" creationId="{F88D93F4-2B2B-5BA1-8631-A502B15B6E21}"/>
          </ac:spMkLst>
        </pc:spChg>
        <pc:spChg chg="mod">
          <ac:chgData name="Guan Wang" userId="5375c050-d6a4-4212-980e-f548dd476485" providerId="ADAL" clId="{798198A7-777D-46C1-87F6-6E635503B7DF}" dt="2024-05-03T14:00:40.202" v="12" actId="20577"/>
          <ac:spMkLst>
            <pc:docMk/>
            <pc:sldMk cId="1942940566" sldId="285"/>
            <ac:spMk id="6" creationId="{5B816D9D-B72A-C19F-9EE9-7E499A769470}"/>
          </ac:spMkLst>
        </pc:spChg>
      </pc:sldChg>
      <pc:sldChg chg="delSp modSp mod">
        <pc:chgData name="Guan Wang" userId="5375c050-d6a4-4212-980e-f548dd476485" providerId="ADAL" clId="{798198A7-777D-46C1-87F6-6E635503B7DF}" dt="2024-05-03T14:00:55.771" v="15" actId="478"/>
        <pc:sldMkLst>
          <pc:docMk/>
          <pc:sldMk cId="3321833285" sldId="286"/>
        </pc:sldMkLst>
        <pc:spChg chg="mod">
          <ac:chgData name="Guan Wang" userId="5375c050-d6a4-4212-980e-f548dd476485" providerId="ADAL" clId="{798198A7-777D-46C1-87F6-6E635503B7DF}" dt="2024-05-03T14:00:48.269" v="14" actId="20577"/>
          <ac:spMkLst>
            <pc:docMk/>
            <pc:sldMk cId="3321833285" sldId="286"/>
            <ac:spMk id="5" creationId="{DBF46E68-F8FC-8BD5-78B1-365D84672913}"/>
          </ac:spMkLst>
        </pc:spChg>
        <pc:spChg chg="del">
          <ac:chgData name="Guan Wang" userId="5375c050-d6a4-4212-980e-f548dd476485" providerId="ADAL" clId="{798198A7-777D-46C1-87F6-6E635503B7DF}" dt="2024-05-03T14:00:47.512" v="13" actId="478"/>
          <ac:spMkLst>
            <pc:docMk/>
            <pc:sldMk cId="3321833285" sldId="286"/>
            <ac:spMk id="6" creationId="{3466F0A0-D79A-B944-B8DA-844484A08E5E}"/>
          </ac:spMkLst>
        </pc:spChg>
        <pc:spChg chg="del">
          <ac:chgData name="Guan Wang" userId="5375c050-d6a4-4212-980e-f548dd476485" providerId="ADAL" clId="{798198A7-777D-46C1-87F6-6E635503B7DF}" dt="2024-05-03T14:00:55.771" v="15" actId="478"/>
          <ac:spMkLst>
            <pc:docMk/>
            <pc:sldMk cId="3321833285" sldId="286"/>
            <ac:spMk id="7" creationId="{19599172-6398-3774-A4D4-90CB0832E9FE}"/>
          </ac:spMkLst>
        </pc:spChg>
      </pc:sldChg>
    </pc:docChg>
  </pc:docChgLst>
  <pc:docChgLst>
    <pc:chgData name="Guan Wang" userId="5375c050-d6a4-4212-980e-f548dd476485" providerId="ADAL" clId="{6CA1D661-E710-4732-A574-53DC1917A09B}"/>
    <pc:docChg chg="delSld modSld">
      <pc:chgData name="Guan Wang" userId="5375c050-d6a4-4212-980e-f548dd476485" providerId="ADAL" clId="{6CA1D661-E710-4732-A574-53DC1917A09B}" dt="2024-08-05T09:58:21.903" v="10" actId="2696"/>
      <pc:docMkLst>
        <pc:docMk/>
      </pc:docMkLst>
      <pc:sldChg chg="modNotesTx">
        <pc:chgData name="Guan Wang" userId="5375c050-d6a4-4212-980e-f548dd476485" providerId="ADAL" clId="{6CA1D661-E710-4732-A574-53DC1917A09B}" dt="2024-08-05T09:57:39.080" v="0" actId="20577"/>
        <pc:sldMkLst>
          <pc:docMk/>
          <pc:sldMk cId="2177755052" sldId="280"/>
        </pc:sldMkLst>
      </pc:sldChg>
      <pc:sldChg chg="modNotesTx">
        <pc:chgData name="Guan Wang" userId="5375c050-d6a4-4212-980e-f548dd476485" providerId="ADAL" clId="{6CA1D661-E710-4732-A574-53DC1917A09B}" dt="2024-08-05T09:57:41.793" v="1" actId="20577"/>
        <pc:sldMkLst>
          <pc:docMk/>
          <pc:sldMk cId="2595837649" sldId="281"/>
        </pc:sldMkLst>
      </pc:sldChg>
      <pc:sldChg chg="modNotesTx">
        <pc:chgData name="Guan Wang" userId="5375c050-d6a4-4212-980e-f548dd476485" providerId="ADAL" clId="{6CA1D661-E710-4732-A574-53DC1917A09B}" dt="2024-08-05T09:57:47.360" v="3" actId="20577"/>
        <pc:sldMkLst>
          <pc:docMk/>
          <pc:sldMk cId="3588148702" sldId="282"/>
        </pc:sldMkLst>
      </pc:sldChg>
      <pc:sldChg chg="modNotesTx">
        <pc:chgData name="Guan Wang" userId="5375c050-d6a4-4212-980e-f548dd476485" providerId="ADAL" clId="{6CA1D661-E710-4732-A574-53DC1917A09B}" dt="2024-08-05T09:57:50.778" v="4" actId="20577"/>
        <pc:sldMkLst>
          <pc:docMk/>
          <pc:sldMk cId="3365077029" sldId="283"/>
        </pc:sldMkLst>
      </pc:sldChg>
      <pc:sldChg chg="modNotesTx">
        <pc:chgData name="Guan Wang" userId="5375c050-d6a4-4212-980e-f548dd476485" providerId="ADAL" clId="{6CA1D661-E710-4732-A574-53DC1917A09B}" dt="2024-08-05T09:57:54.397" v="5" actId="20577"/>
        <pc:sldMkLst>
          <pc:docMk/>
          <pc:sldMk cId="1032155478" sldId="284"/>
        </pc:sldMkLst>
      </pc:sldChg>
      <pc:sldChg chg="modNotesTx">
        <pc:chgData name="Guan Wang" userId="5375c050-d6a4-4212-980e-f548dd476485" providerId="ADAL" clId="{6CA1D661-E710-4732-A574-53DC1917A09B}" dt="2024-08-05T09:57:57.790" v="6" actId="20577"/>
        <pc:sldMkLst>
          <pc:docMk/>
          <pc:sldMk cId="1942940566" sldId="285"/>
        </pc:sldMkLst>
      </pc:sldChg>
      <pc:sldChg chg="modNotesTx">
        <pc:chgData name="Guan Wang" userId="5375c050-d6a4-4212-980e-f548dd476485" providerId="ADAL" clId="{6CA1D661-E710-4732-A574-53DC1917A09B}" dt="2024-08-05T09:58:01.334" v="7" actId="20577"/>
        <pc:sldMkLst>
          <pc:docMk/>
          <pc:sldMk cId="3321833285" sldId="286"/>
        </pc:sldMkLst>
      </pc:sldChg>
      <pc:sldChg chg="modNotesTx">
        <pc:chgData name="Guan Wang" userId="5375c050-d6a4-4212-980e-f548dd476485" providerId="ADAL" clId="{6CA1D661-E710-4732-A574-53DC1917A09B}" dt="2024-08-05T09:58:04.577" v="8" actId="20577"/>
        <pc:sldMkLst>
          <pc:docMk/>
          <pc:sldMk cId="3514588083" sldId="287"/>
        </pc:sldMkLst>
      </pc:sldChg>
      <pc:sldChg chg="modNotesTx">
        <pc:chgData name="Guan Wang" userId="5375c050-d6a4-4212-980e-f548dd476485" providerId="ADAL" clId="{6CA1D661-E710-4732-A574-53DC1917A09B}" dt="2024-08-05T09:58:08.065" v="9" actId="20577"/>
        <pc:sldMkLst>
          <pc:docMk/>
          <pc:sldMk cId="2334579186" sldId="291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884139968" sldId="295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1786977950" sldId="296"/>
        </pc:sldMkLst>
      </pc:sldChg>
      <pc:sldChg chg="modNotesTx">
        <pc:chgData name="Guan Wang" userId="5375c050-d6a4-4212-980e-f548dd476485" providerId="ADAL" clId="{6CA1D661-E710-4732-A574-53DC1917A09B}" dt="2024-08-05T09:57:44.566" v="2" actId="20577"/>
        <pc:sldMkLst>
          <pc:docMk/>
          <pc:sldMk cId="2742174482" sldId="303"/>
        </pc:sldMkLst>
      </pc:sldChg>
    </pc:docChg>
  </pc:docChgLst>
  <pc:docChgLst>
    <pc:chgData name="Guan Wang" userId="5375c050-d6a4-4212-980e-f548dd476485" providerId="ADAL" clId="{DB9C6442-FD32-4F45-B077-D3EB15A150D7}"/>
    <pc:docChg chg="undo redo custSel addSld delSld modSld sldOrd">
      <pc:chgData name="Guan Wang" userId="5375c050-d6a4-4212-980e-f548dd476485" providerId="ADAL" clId="{DB9C6442-FD32-4F45-B077-D3EB15A150D7}" dt="2024-09-04T21:40:04.643" v="712" actId="20577"/>
      <pc:docMkLst>
        <pc:docMk/>
      </pc:docMkLst>
      <pc:sldChg chg="modSp mod">
        <pc:chgData name="Guan Wang" userId="5375c050-d6a4-4212-980e-f548dd476485" providerId="ADAL" clId="{DB9C6442-FD32-4F45-B077-D3EB15A150D7}" dt="2024-09-03T22:36:29.490" v="23" actId="20577"/>
        <pc:sldMkLst>
          <pc:docMk/>
          <pc:sldMk cId="0" sldId="256"/>
        </pc:sldMkLst>
        <pc:spChg chg="mod">
          <ac:chgData name="Guan Wang" userId="5375c050-d6a4-4212-980e-f548dd476485" providerId="ADAL" clId="{DB9C6442-FD32-4F45-B077-D3EB15A150D7}" dt="2024-09-03T22:36:29.490" v="23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Sp modSp mod modNotesTx">
        <pc:chgData name="Guan Wang" userId="5375c050-d6a4-4212-980e-f548dd476485" providerId="ADAL" clId="{DB9C6442-FD32-4F45-B077-D3EB15A150D7}" dt="2024-09-04T00:34:00.640" v="200" actId="20577"/>
        <pc:sldMkLst>
          <pc:docMk/>
          <pc:sldMk cId="2177755052" sldId="280"/>
        </pc:sldMkLst>
        <pc:spChg chg="mod">
          <ac:chgData name="Guan Wang" userId="5375c050-d6a4-4212-980e-f548dd476485" providerId="ADAL" clId="{DB9C6442-FD32-4F45-B077-D3EB15A150D7}" dt="2024-09-04T00:09:10.120" v="65" actId="20577"/>
          <ac:spMkLst>
            <pc:docMk/>
            <pc:sldMk cId="2177755052" sldId="280"/>
            <ac:spMk id="2" creationId="{1F869767-417D-DC96-E74C-9FB2C1CAF52D}"/>
          </ac:spMkLst>
        </pc:spChg>
        <pc:spChg chg="mod">
          <ac:chgData name="Guan Wang" userId="5375c050-d6a4-4212-980e-f548dd476485" providerId="ADAL" clId="{DB9C6442-FD32-4F45-B077-D3EB15A150D7}" dt="2024-09-04T00:23:23.443" v="123" actId="20577"/>
          <ac:spMkLst>
            <pc:docMk/>
            <pc:sldMk cId="2177755052" sldId="280"/>
            <ac:spMk id="3" creationId="{D4EBDF1B-E892-1ACB-68AB-FF60F83C6D95}"/>
          </ac:spMkLst>
        </pc:spChg>
        <pc:spChg chg="del">
          <ac:chgData name="Guan Wang" userId="5375c050-d6a4-4212-980e-f548dd476485" providerId="ADAL" clId="{DB9C6442-FD32-4F45-B077-D3EB15A150D7}" dt="2024-09-04T00:09:19.517" v="66" actId="478"/>
          <ac:spMkLst>
            <pc:docMk/>
            <pc:sldMk cId="2177755052" sldId="280"/>
            <ac:spMk id="4" creationId="{3870F7DE-A0E7-C3FA-ABD3-DB18F7B66065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5" creationId="{66483AC8-29A3-0100-398B-21F76775D0A7}"/>
          </ac:spMkLst>
        </pc:spChg>
        <pc:spChg chg="del">
          <ac:chgData name="Guan Wang" userId="5375c050-d6a4-4212-980e-f548dd476485" providerId="ADAL" clId="{DB9C6442-FD32-4F45-B077-D3EB15A150D7}" dt="2024-09-04T00:09:20.450" v="67" actId="478"/>
          <ac:spMkLst>
            <pc:docMk/>
            <pc:sldMk cId="2177755052" sldId="280"/>
            <ac:spMk id="6" creationId="{844E2BB6-EACC-8A77-2599-70F5E652F76E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7" creationId="{B774C5F4-FF88-8B83-3A5E-3D7972BB5748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8" creationId="{7B45523B-8B5F-0469-86E6-1EDD9E0F710D}"/>
          </ac:spMkLst>
        </pc:spChg>
      </pc:sldChg>
      <pc:sldChg chg="addSp delSp modSp mod modNotesTx">
        <pc:chgData name="Guan Wang" userId="5375c050-d6a4-4212-980e-f548dd476485" providerId="ADAL" clId="{DB9C6442-FD32-4F45-B077-D3EB15A150D7}" dt="2024-09-04T21:40:04.643" v="712" actId="20577"/>
        <pc:sldMkLst>
          <pc:docMk/>
          <pc:sldMk cId="2595837649" sldId="281"/>
        </pc:sldMkLst>
        <pc:spChg chg="mod">
          <ac:chgData name="Guan Wang" userId="5375c050-d6a4-4212-980e-f548dd476485" providerId="ADAL" clId="{DB9C6442-FD32-4F45-B077-D3EB15A150D7}" dt="2024-09-04T02:24:39.943" v="552" actId="20577"/>
          <ac:spMkLst>
            <pc:docMk/>
            <pc:sldMk cId="2595837649" sldId="281"/>
            <ac:spMk id="2" creationId="{76B1FBE7-AF04-5F1C-B072-AA6FE22A59DD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4" creationId="{A34965FF-A4C1-6143-C648-10DC88BF0674}"/>
          </ac:spMkLst>
        </pc:spChg>
        <pc:spChg chg="add del mod">
          <ac:chgData name="Guan Wang" userId="5375c050-d6a4-4212-980e-f548dd476485" providerId="ADAL" clId="{DB9C6442-FD32-4F45-B077-D3EB15A150D7}" dt="2024-09-04T00:24:15.496" v="145" actId="478"/>
          <ac:spMkLst>
            <pc:docMk/>
            <pc:sldMk cId="2595837649" sldId="281"/>
            <ac:spMk id="5" creationId="{B2E12315-3351-DEB7-1A69-474A0603876F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6" creationId="{33399FC5-6C63-1725-92BF-B9324F952D11}"/>
          </ac:spMkLst>
        </pc:spChg>
        <pc:spChg chg="add mod">
          <ac:chgData name="Guan Wang" userId="5375c050-d6a4-4212-980e-f548dd476485" providerId="ADAL" clId="{DB9C6442-FD32-4F45-B077-D3EB15A150D7}" dt="2024-09-04T00:24:46.529" v="158" actId="20577"/>
          <ac:spMkLst>
            <pc:docMk/>
            <pc:sldMk cId="2595837649" sldId="281"/>
            <ac:spMk id="7" creationId="{B89E697D-205C-5D6C-E5E2-4E188D8089A8}"/>
          </ac:spMkLst>
        </pc:spChg>
        <pc:spChg chg="add mod">
          <ac:chgData name="Guan Wang" userId="5375c050-d6a4-4212-980e-f548dd476485" providerId="ADAL" clId="{DB9C6442-FD32-4F45-B077-D3EB15A150D7}" dt="2024-09-04T00:24:20.198" v="148"/>
          <ac:spMkLst>
            <pc:docMk/>
            <pc:sldMk cId="2595837649" sldId="281"/>
            <ac:spMk id="8" creationId="{6639B6E7-A2D8-95EF-ADAE-25FB305A12CE}"/>
          </ac:spMkLst>
        </pc:spChg>
      </pc:sldChg>
      <pc:sldChg chg="addSp delSp modSp mod delAnim modNotesTx">
        <pc:chgData name="Guan Wang" userId="5375c050-d6a4-4212-980e-f548dd476485" providerId="ADAL" clId="{DB9C6442-FD32-4F45-B077-D3EB15A150D7}" dt="2024-09-04T02:20:46.617" v="547" actId="27636"/>
        <pc:sldMkLst>
          <pc:docMk/>
          <pc:sldMk cId="3588148702" sldId="282"/>
        </pc:sldMkLst>
        <pc:spChg chg="mod">
          <ac:chgData name="Guan Wang" userId="5375c050-d6a4-4212-980e-f548dd476485" providerId="ADAL" clId="{DB9C6442-FD32-4F45-B077-D3EB15A150D7}" dt="2024-09-04T01:13:50.582" v="434" actId="20577"/>
          <ac:spMkLst>
            <pc:docMk/>
            <pc:sldMk cId="3588148702" sldId="282"/>
            <ac:spMk id="2" creationId="{F13A6E32-74D9-440D-4497-33FD78C31466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4" creationId="{9AB313DF-0EA2-D8FA-55CB-734309299B9F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5" creationId="{09E6EA62-E006-FC5E-2BE2-D82CBA94D28C}"/>
          </ac:spMkLst>
        </pc:spChg>
        <pc:spChg chg="add mod">
          <ac:chgData name="Guan Wang" userId="5375c050-d6a4-4212-980e-f548dd476485" providerId="ADAL" clId="{DB9C6442-FD32-4F45-B077-D3EB15A150D7}" dt="2024-09-04T02:20:46.617" v="547" actId="27636"/>
          <ac:spMkLst>
            <pc:docMk/>
            <pc:sldMk cId="3588148702" sldId="282"/>
            <ac:spMk id="6" creationId="{C335C02F-8A22-354C-925D-E1DEA6D1973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7" creationId="{1BBF98EB-E713-C946-2E22-318AC1ED8F49}"/>
          </ac:spMkLst>
        </pc:spChg>
        <pc:spChg chg="del mod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0" creationId="{77424632-FE78-47BD-4DCD-498B39343A4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1" creationId="{B7BD1FE3-D268-B3B1-2B05-F5333608B277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2" creationId="{9C36AFC1-1BAA-F556-1FFB-416F9A41F801}"/>
          </ac:spMkLst>
        </pc:spChg>
        <pc:cxnChg chg="del">
          <ac:chgData name="Guan Wang" userId="5375c050-d6a4-4212-980e-f548dd476485" providerId="ADAL" clId="{DB9C6442-FD32-4F45-B077-D3EB15A150D7}" dt="2024-09-04T01:13:55.897" v="436" actId="478"/>
          <ac:cxnSpMkLst>
            <pc:docMk/>
            <pc:sldMk cId="3588148702" sldId="282"/>
            <ac:cxnSpMk id="9" creationId="{64F70931-1C98-73D6-D954-14E79E4CC4F2}"/>
          </ac:cxnSpMkLst>
        </pc:cxnChg>
      </pc:sldChg>
      <pc:sldChg chg="addSp delSp modSp mod delAnim modNotesTx">
        <pc:chgData name="Guan Wang" userId="5375c050-d6a4-4212-980e-f548dd476485" providerId="ADAL" clId="{DB9C6442-FD32-4F45-B077-D3EB15A150D7}" dt="2024-09-04T02:12:59.238" v="528" actId="113"/>
        <pc:sldMkLst>
          <pc:docMk/>
          <pc:sldMk cId="3365077029" sldId="283"/>
        </pc:sldMkLst>
        <pc:spChg chg="mod">
          <ac:chgData name="Guan Wang" userId="5375c050-d6a4-4212-980e-f548dd476485" providerId="ADAL" clId="{DB9C6442-FD32-4F45-B077-D3EB15A150D7}" dt="2024-09-04T01:16:06.652" v="441"/>
          <ac:spMkLst>
            <pc:docMk/>
            <pc:sldMk cId="3365077029" sldId="283"/>
            <ac:spMk id="2" creationId="{F213B960-41F9-44B9-61CB-2F41D485E1C8}"/>
          </ac:spMkLst>
        </pc:spChg>
        <pc:spChg chg="add mod">
          <ac:chgData name="Guan Wang" userId="5375c050-d6a4-4212-980e-f548dd476485" providerId="ADAL" clId="{DB9C6442-FD32-4F45-B077-D3EB15A150D7}" dt="2024-09-04T02:12:59.238" v="528" actId="113"/>
          <ac:spMkLst>
            <pc:docMk/>
            <pc:sldMk cId="3365077029" sldId="283"/>
            <ac:spMk id="3" creationId="{06053286-EA58-9744-905C-CEB01BE50C16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4" creationId="{D71DA607-497C-9C9C-BDBE-C6AB075C257A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6" creationId="{47E0A9BF-EAF3-AEAA-EBE4-9291AAB66100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7" creationId="{B2F68E05-8EC5-E93C-59B1-345A9BF24251}"/>
          </ac:spMkLst>
        </pc:spChg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32155478" sldId="28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42940566" sldId="285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321833285" sldId="286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14588083" sldId="287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495510654" sldId="28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719067496" sldId="28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269289117" sldId="29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334579186" sldId="29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891483167" sldId="292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46620841" sldId="293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75832456" sldId="29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06825921" sldId="29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67890721" sldId="29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19871670" sldId="30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001709094" sldId="30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6353875" sldId="302"/>
        </pc:sldMkLst>
      </pc:sldChg>
      <pc:sldChg chg="delSp modSp mod modNotesTx">
        <pc:chgData name="Guan Wang" userId="5375c050-d6a4-4212-980e-f548dd476485" providerId="ADAL" clId="{DB9C6442-FD32-4F45-B077-D3EB15A150D7}" dt="2024-09-04T01:12:59.949" v="426" actId="20577"/>
        <pc:sldMkLst>
          <pc:docMk/>
          <pc:sldMk cId="2742174482" sldId="303"/>
        </pc:sldMkLst>
        <pc:spChg chg="mod">
          <ac:chgData name="Guan Wang" userId="5375c050-d6a4-4212-980e-f548dd476485" providerId="ADAL" clId="{DB9C6442-FD32-4F45-B077-D3EB15A150D7}" dt="2024-09-04T01:08:00.699" v="305"/>
          <ac:spMkLst>
            <pc:docMk/>
            <pc:sldMk cId="2742174482" sldId="303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0:53:27.787" v="249" actId="27636"/>
          <ac:spMkLst>
            <pc:docMk/>
            <pc:sldMk cId="2742174482" sldId="303"/>
            <ac:spMk id="3" creationId="{91441BD1-D9D5-4059-FA2C-4D2DCD0E1ABC}"/>
          </ac:spMkLst>
        </pc:spChg>
        <pc:spChg chg="del">
          <ac:chgData name="Guan Wang" userId="5375c050-d6a4-4212-980e-f548dd476485" providerId="ADAL" clId="{DB9C6442-FD32-4F45-B077-D3EB15A150D7}" dt="2024-09-04T00:52:11.978" v="202" actId="478"/>
          <ac:spMkLst>
            <pc:docMk/>
            <pc:sldMk cId="2742174482" sldId="303"/>
            <ac:spMk id="4" creationId="{CB7EB004-1E13-7045-817A-C4C426FF66C2}"/>
          </ac:spMkLst>
        </pc:spChg>
      </pc:sldChg>
      <pc:sldChg chg="modSp add mod ord modNotesTx">
        <pc:chgData name="Guan Wang" userId="5375c050-d6a4-4212-980e-f548dd476485" providerId="ADAL" clId="{DB9C6442-FD32-4F45-B077-D3EB15A150D7}" dt="2024-09-04T01:07:55.306" v="303" actId="20577"/>
        <pc:sldMkLst>
          <pc:docMk/>
          <pc:sldMk cId="2387761674" sldId="304"/>
        </pc:sldMkLst>
        <pc:spChg chg="mod">
          <ac:chgData name="Guan Wang" userId="5375c050-d6a4-4212-980e-f548dd476485" providerId="ADAL" clId="{DB9C6442-FD32-4F45-B077-D3EB15A150D7}" dt="2024-09-04T01:07:55.306" v="303" actId="20577"/>
          <ac:spMkLst>
            <pc:docMk/>
            <pc:sldMk cId="2387761674" sldId="304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1:05:52.087" v="294" actId="1035"/>
          <ac:spMkLst>
            <pc:docMk/>
            <pc:sldMk cId="2387761674" sldId="304"/>
            <ac:spMk id="3" creationId="{91441BD1-D9D5-4059-FA2C-4D2DCD0E1ABC}"/>
          </ac:spMkLst>
        </pc:spChg>
      </pc:sldChg>
      <pc:sldChg chg="modSp new mod modNotesTx">
        <pc:chgData name="Guan Wang" userId="5375c050-d6a4-4212-980e-f548dd476485" providerId="ADAL" clId="{DB9C6442-FD32-4F45-B077-D3EB15A150D7}" dt="2024-09-04T01:38:57.151" v="475" actId="20577"/>
        <pc:sldMkLst>
          <pc:docMk/>
          <pc:sldMk cId="3239294112" sldId="305"/>
        </pc:sldMkLst>
        <pc:spChg chg="mod">
          <ac:chgData name="Guan Wang" userId="5375c050-d6a4-4212-980e-f548dd476485" providerId="ADAL" clId="{DB9C6442-FD32-4F45-B077-D3EB15A150D7}" dt="2024-09-04T01:16:43.444" v="448" actId="27636"/>
          <ac:spMkLst>
            <pc:docMk/>
            <pc:sldMk cId="3239294112" sldId="305"/>
            <ac:spMk id="2" creationId="{F25DBC5D-D1C6-F58D-32D4-B6FDCD10B2A4}"/>
          </ac:spMkLst>
        </pc:spChg>
        <pc:spChg chg="mod">
          <ac:chgData name="Guan Wang" userId="5375c050-d6a4-4212-980e-f548dd476485" providerId="ADAL" clId="{DB9C6442-FD32-4F45-B077-D3EB15A150D7}" dt="2024-09-04T01:38:36.612" v="474" actId="20577"/>
          <ac:spMkLst>
            <pc:docMk/>
            <pc:sldMk cId="3239294112" sldId="305"/>
            <ac:spMk id="3" creationId="{A2916622-75D7-12EF-E14F-D486E6D5D97E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4T02:30:13.931" v="621" actId="20577"/>
        <pc:sldMkLst>
          <pc:docMk/>
          <pc:sldMk cId="2607068914" sldId="306"/>
        </pc:sldMkLst>
        <pc:spChg chg="mod">
          <ac:chgData name="Guan Wang" userId="5375c050-d6a4-4212-980e-f548dd476485" providerId="ADAL" clId="{DB9C6442-FD32-4F45-B077-D3EB15A150D7}" dt="2024-09-04T02:25:32.144" v="558" actId="27636"/>
          <ac:spMkLst>
            <pc:docMk/>
            <pc:sldMk cId="2607068914" sldId="306"/>
            <ac:spMk id="2" creationId="{125AEBD5-37D8-B483-D258-63B3C2C97B95}"/>
          </ac:spMkLst>
        </pc:spChg>
        <pc:spChg chg="add del mod">
          <ac:chgData name="Guan Wang" userId="5375c050-d6a4-4212-980e-f548dd476485" providerId="ADAL" clId="{DB9C6442-FD32-4F45-B077-D3EB15A150D7}" dt="2024-09-04T02:27:30.065" v="592" actId="113"/>
          <ac:spMkLst>
            <pc:docMk/>
            <pc:sldMk cId="2607068914" sldId="306"/>
            <ac:spMk id="3" creationId="{F4831383-E682-DC91-2C9A-54DE737F96B7}"/>
          </ac:spMkLst>
        </pc:spChg>
        <pc:spChg chg="add mod">
          <ac:chgData name="Guan Wang" userId="5375c050-d6a4-4212-980e-f548dd476485" providerId="ADAL" clId="{DB9C6442-FD32-4F45-B077-D3EB15A150D7}" dt="2024-09-04T02:25:47.422" v="560"/>
          <ac:spMkLst>
            <pc:docMk/>
            <pc:sldMk cId="2607068914" sldId="306"/>
            <ac:spMk id="4" creationId="{1C76D0D3-FF19-7029-ABE7-A3048735F8E2}"/>
          </ac:spMkLst>
        </pc:spChg>
      </pc:sldChg>
      <pc:sldChg chg="modSp add mod modNotesTx">
        <pc:chgData name="Guan Wang" userId="5375c050-d6a4-4212-980e-f548dd476485" providerId="ADAL" clId="{DB9C6442-FD32-4F45-B077-D3EB15A150D7}" dt="2024-09-04T02:29:16.198" v="618" actId="20577"/>
        <pc:sldMkLst>
          <pc:docMk/>
          <pc:sldMk cId="2670312189" sldId="307"/>
        </pc:sldMkLst>
        <pc:spChg chg="mod">
          <ac:chgData name="Guan Wang" userId="5375c050-d6a4-4212-980e-f548dd476485" providerId="ADAL" clId="{DB9C6442-FD32-4F45-B077-D3EB15A150D7}" dt="2024-09-04T02:29:16.198" v="618" actId="20577"/>
          <ac:spMkLst>
            <pc:docMk/>
            <pc:sldMk cId="2670312189" sldId="307"/>
            <ac:spMk id="3" creationId="{F4831383-E682-DC91-2C9A-54DE737F96B7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4T02:35:56.650" v="671" actId="20577"/>
        <pc:sldMkLst>
          <pc:docMk/>
          <pc:sldMk cId="99621904" sldId="308"/>
        </pc:sldMkLst>
        <pc:spChg chg="mod">
          <ac:chgData name="Guan Wang" userId="5375c050-d6a4-4212-980e-f548dd476485" providerId="ADAL" clId="{DB9C6442-FD32-4F45-B077-D3EB15A150D7}" dt="2024-09-04T02:31:26.043" v="629"/>
          <ac:spMkLst>
            <pc:docMk/>
            <pc:sldMk cId="99621904" sldId="308"/>
            <ac:spMk id="2" creationId="{B0DDCB5A-04FB-F043-5BDB-54195FF1BFF9}"/>
          </ac:spMkLst>
        </pc:spChg>
        <pc:spChg chg="add del mod">
          <ac:chgData name="Guan Wang" userId="5375c050-d6a4-4212-980e-f548dd476485" providerId="ADAL" clId="{DB9C6442-FD32-4F45-B077-D3EB15A150D7}" dt="2024-09-04T02:35:56.650" v="671" actId="20577"/>
          <ac:spMkLst>
            <pc:docMk/>
            <pc:sldMk cId="99621904" sldId="308"/>
            <ac:spMk id="3" creationId="{59BD5A1B-D8FD-3543-BC86-3CB0801FA937}"/>
          </ac:spMkLst>
        </pc:spChg>
        <pc:spChg chg="add mod">
          <ac:chgData name="Guan Wang" userId="5375c050-d6a4-4212-980e-f548dd476485" providerId="ADAL" clId="{DB9C6442-FD32-4F45-B077-D3EB15A150D7}" dt="2024-09-04T02:31:14.936" v="625"/>
          <ac:spMkLst>
            <pc:docMk/>
            <pc:sldMk cId="99621904" sldId="308"/>
            <ac:spMk id="4" creationId="{891A4D3D-3004-59D0-ACE7-13EB9F969FCD}"/>
          </ac:spMkLst>
        </pc:spChg>
      </pc:sldChg>
      <pc:sldChg chg="modSp new mod modNotesTx">
        <pc:chgData name="Guan Wang" userId="5375c050-d6a4-4212-980e-f548dd476485" providerId="ADAL" clId="{DB9C6442-FD32-4F45-B077-D3EB15A150D7}" dt="2024-09-04T02:38:39.181" v="710" actId="20577"/>
        <pc:sldMkLst>
          <pc:docMk/>
          <pc:sldMk cId="1453151608" sldId="309"/>
        </pc:sldMkLst>
        <pc:spChg chg="mod">
          <ac:chgData name="Guan Wang" userId="5375c050-d6a4-4212-980e-f548dd476485" providerId="ADAL" clId="{DB9C6442-FD32-4F45-B077-D3EB15A150D7}" dt="2024-09-04T02:36:31.122" v="677" actId="27636"/>
          <ac:spMkLst>
            <pc:docMk/>
            <pc:sldMk cId="1453151608" sldId="309"/>
            <ac:spMk id="2" creationId="{BC80DADB-00DC-0134-9C6B-A1AB286929F2}"/>
          </ac:spMkLst>
        </pc:spChg>
        <pc:spChg chg="mod">
          <ac:chgData name="Guan Wang" userId="5375c050-d6a4-4212-980e-f548dd476485" providerId="ADAL" clId="{DB9C6442-FD32-4F45-B077-D3EB15A150D7}" dt="2024-09-04T02:38:39.181" v="710" actId="20577"/>
          <ac:spMkLst>
            <pc:docMk/>
            <pc:sldMk cId="1453151608" sldId="309"/>
            <ac:spMk id="3" creationId="{379D8CCF-034B-AD33-10B8-83F6A45F57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5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 - Blackjack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0D34-6C62-DA1B-AF6F-FEB9DC98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A53F-352D-6AEE-A729-0B1A9B7B4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Upload this practice to </a:t>
            </a:r>
            <a:r>
              <a:rPr lang="en-US" altLang="zh-CN" b="1" dirty="0" err="1"/>
              <a:t>Github</a:t>
            </a:r>
            <a:endParaRPr lang="en-US" altLang="zh-CN" b="1" dirty="0"/>
          </a:p>
          <a:p>
            <a:r>
              <a:rPr lang="en-US" altLang="zh-CN" dirty="0"/>
              <a:t>Work in </a:t>
            </a:r>
            <a:r>
              <a:rPr lang="en-US" altLang="zh-CN" b="1" dirty="0"/>
              <a:t>teams</a:t>
            </a:r>
            <a:r>
              <a:rPr lang="en-US" altLang="zh-CN" dirty="0"/>
              <a:t> (2 tops) or alone, allocate different tasks between members</a:t>
            </a:r>
          </a:p>
          <a:p>
            <a:r>
              <a:rPr lang="en-US" altLang="zh-CN" dirty="0"/>
              <a:t>All code in one file black_jack.py</a:t>
            </a:r>
          </a:p>
          <a:p>
            <a:r>
              <a:rPr lang="en-US" altLang="zh-CN" dirty="0"/>
              <a:t>Clone the project from the main branch from </a:t>
            </a:r>
            <a:r>
              <a:rPr lang="en-US" altLang="zh-CN" dirty="0" err="1"/>
              <a:t>Github</a:t>
            </a:r>
            <a:r>
              <a:rPr lang="en-US" altLang="zh-CN" dirty="0"/>
              <a:t> before you start to work on the practice.</a:t>
            </a:r>
          </a:p>
          <a:p>
            <a:r>
              <a:rPr lang="en-US" altLang="zh-CN" dirty="0"/>
              <a:t>Members work on the same file at the same time</a:t>
            </a:r>
          </a:p>
          <a:p>
            <a:r>
              <a:rPr lang="en-US" altLang="zh-CN" dirty="0"/>
              <a:t>Try branching, </a:t>
            </a:r>
            <a:r>
              <a:rPr lang="en-US" altLang="zh-CN"/>
              <a:t>pulling, merging </a:t>
            </a:r>
            <a:r>
              <a:rPr lang="en-US" altLang="zh-CN" dirty="0"/>
              <a:t>on 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0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9767-417D-DC96-E74C-9FB2C1CA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DF1B-E892-1ACB-68AB-FF60F83C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4321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The deck is unlimited in size.</a:t>
            </a:r>
          </a:p>
          <a:p>
            <a:endParaRPr lang="en-US" altLang="zh-CN" dirty="0"/>
          </a:p>
          <a:p>
            <a:r>
              <a:rPr lang="en-US" altLang="zh-CN" dirty="0"/>
              <a:t>There are no jokers.</a:t>
            </a:r>
          </a:p>
          <a:p>
            <a:endParaRPr lang="en-US" altLang="zh-CN" dirty="0"/>
          </a:p>
          <a:p>
            <a:r>
              <a:rPr lang="en-US" altLang="zh-CN" dirty="0"/>
              <a:t>The Jack/Queen/King all count as 10.</a:t>
            </a:r>
          </a:p>
          <a:p>
            <a:endParaRPr lang="en-US" altLang="zh-CN" dirty="0"/>
          </a:p>
          <a:p>
            <a:r>
              <a:rPr lang="en-US" altLang="zh-CN" dirty="0"/>
              <a:t>The Ace can count as 11 or 1.</a:t>
            </a:r>
          </a:p>
          <a:p>
            <a:endParaRPr lang="en-US" altLang="zh-CN" dirty="0"/>
          </a:p>
          <a:p>
            <a:r>
              <a:rPr lang="en-US" altLang="zh-CN" dirty="0"/>
              <a:t>Use the following list as the deck of cards:</a:t>
            </a:r>
          </a:p>
          <a:p>
            <a:endParaRPr lang="en-US" altLang="zh-CN" dirty="0"/>
          </a:p>
          <a:p>
            <a:r>
              <a:rPr lang="en-US" altLang="zh-CN" dirty="0"/>
              <a:t>cards = [11, 2, 3, 4, 5, 6, 7, 8, 9, 10, 10, 10, 10]</a:t>
            </a:r>
          </a:p>
          <a:p>
            <a:endParaRPr lang="en-US" altLang="zh-CN" dirty="0"/>
          </a:p>
          <a:p>
            <a:r>
              <a:rPr lang="en-US" altLang="zh-CN" dirty="0"/>
              <a:t>The cards in the list have equal probability of being drawn.</a:t>
            </a:r>
          </a:p>
          <a:p>
            <a:endParaRPr lang="en-US" altLang="zh-CN" dirty="0"/>
          </a:p>
          <a:p>
            <a:r>
              <a:rPr lang="en-US" altLang="zh-CN" dirty="0"/>
              <a:t>Cards are not removed from the deck as they are drawn.</a:t>
            </a:r>
          </a:p>
        </p:txBody>
      </p:sp>
    </p:spTree>
    <p:extLst>
      <p:ext uri="{BB962C8B-B14F-4D97-AF65-F5344CB8AC3E}">
        <p14:creationId xmlns:p14="http://schemas.microsoft.com/office/powerpoint/2010/main" val="217775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460F-3F58-FC0D-E5BE-DD9D1848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FA46-A6B7-2175-5C97-3A59C27AC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Difficulty Normal </a:t>
            </a:r>
            <a:r>
              <a:rPr lang="zh-CN" altLang="en-US" dirty="0"/>
              <a:t>😎</a:t>
            </a:r>
            <a:r>
              <a:rPr lang="en-US" altLang="zh-CN" dirty="0"/>
              <a:t>: Use all Hints below to complete the project.</a:t>
            </a:r>
          </a:p>
          <a:p>
            <a:endParaRPr lang="en-US" altLang="zh-CN" dirty="0"/>
          </a:p>
          <a:p>
            <a:r>
              <a:rPr lang="en-US" altLang="zh-CN" dirty="0"/>
              <a:t>Difficulty Hard </a:t>
            </a:r>
            <a:r>
              <a:rPr lang="zh-CN" altLang="en-US" dirty="0"/>
              <a:t>🤔</a:t>
            </a:r>
            <a:r>
              <a:rPr lang="en-US" altLang="zh-CN" dirty="0"/>
              <a:t>: Use only Hints 1, 2, 3 to complete the project.</a:t>
            </a:r>
          </a:p>
          <a:p>
            <a:endParaRPr lang="en-US" altLang="zh-CN" dirty="0"/>
          </a:p>
          <a:p>
            <a:r>
              <a:rPr lang="en-US" altLang="zh-CN" dirty="0"/>
              <a:t>Difficulty Extra Hard </a:t>
            </a:r>
            <a:r>
              <a:rPr lang="zh-CN" altLang="en-US" dirty="0"/>
              <a:t>😭</a:t>
            </a:r>
            <a:r>
              <a:rPr lang="en-US" altLang="zh-CN" dirty="0"/>
              <a:t>: Only use Hints 1 &amp; 2 to complete the project.</a:t>
            </a:r>
          </a:p>
          <a:p>
            <a:endParaRPr lang="en-US" altLang="zh-CN" dirty="0"/>
          </a:p>
          <a:p>
            <a:r>
              <a:rPr lang="en-US" altLang="zh-CN" dirty="0"/>
              <a:t>Difficulty Expert </a:t>
            </a:r>
            <a:r>
              <a:rPr lang="zh-CN" altLang="en-US" dirty="0"/>
              <a:t>🤯</a:t>
            </a:r>
            <a:r>
              <a:rPr lang="en-US" altLang="zh-CN" dirty="0"/>
              <a:t>: Only use Hint 1 to complete the project.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7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838-8022-46FD-31A7-88753D4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3E3-BC84-CA01-D8C6-7A696DCB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Hint 1: Go to this website and try out the Blackjack game:</a:t>
            </a:r>
          </a:p>
          <a:p>
            <a:r>
              <a:rPr lang="en-US" altLang="zh-CN" dirty="0"/>
              <a:t>#   https://games.washingtonpost.com/games/blackjack/</a:t>
            </a:r>
          </a:p>
          <a:p>
            <a:endParaRPr lang="en-US" altLang="zh-CN" dirty="0"/>
          </a:p>
          <a:p>
            <a:r>
              <a:rPr lang="en-US" altLang="zh-CN" dirty="0"/>
              <a:t>#   Then try out the completed Blackjack project here:</a:t>
            </a:r>
          </a:p>
          <a:p>
            <a:r>
              <a:rPr lang="en-US" altLang="zh-CN" dirty="0"/>
              <a:t>#   https://appbrewery.github.io/python-day11-demo/</a:t>
            </a:r>
          </a:p>
        </p:txBody>
      </p:sp>
    </p:spTree>
    <p:extLst>
      <p:ext uri="{BB962C8B-B14F-4D97-AF65-F5344CB8AC3E}">
        <p14:creationId xmlns:p14="http://schemas.microsoft.com/office/powerpoint/2010/main" val="428620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838-8022-46FD-31A7-88753D4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Extra hard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3E3-BC84-CA01-D8C6-7A696DCB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Hint 1: Go to this website and try out the Blackjack game:</a:t>
            </a:r>
          </a:p>
          <a:p>
            <a:r>
              <a:rPr lang="en-US" altLang="zh-CN" dirty="0"/>
              <a:t>#   https://games.washingtonpost.com/games/blackjack/</a:t>
            </a:r>
          </a:p>
          <a:p>
            <a:r>
              <a:rPr lang="en-US" altLang="zh-CN" dirty="0"/>
              <a:t>#   Then try out the completed Blackjack project here:</a:t>
            </a:r>
          </a:p>
          <a:p>
            <a:r>
              <a:rPr lang="en-US" altLang="zh-CN" dirty="0"/>
              <a:t>#   https://appbrewery.github.io/python-day11-demo/</a:t>
            </a:r>
          </a:p>
          <a:p>
            <a:endParaRPr lang="en-US" altLang="zh-CN" dirty="0"/>
          </a:p>
          <a:p>
            <a:r>
              <a:rPr lang="en-US" altLang="zh-CN" dirty="0"/>
              <a:t>Hint 2: Read this breakdown of program requirements:</a:t>
            </a:r>
          </a:p>
          <a:p>
            <a:r>
              <a:rPr lang="en-US" altLang="zh-CN" dirty="0"/>
              <a:t>#   http://listmoz.com/view/6h34DJpvJBFVRlZfJvxF</a:t>
            </a:r>
          </a:p>
          <a:p>
            <a:r>
              <a:rPr lang="en-US" altLang="zh-CN" dirty="0"/>
              <a:t>#   Then try to create your own flowchart for the program.</a:t>
            </a:r>
          </a:p>
        </p:txBody>
      </p:sp>
    </p:spTree>
    <p:extLst>
      <p:ext uri="{BB962C8B-B14F-4D97-AF65-F5344CB8AC3E}">
        <p14:creationId xmlns:p14="http://schemas.microsoft.com/office/powerpoint/2010/main" val="277200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838-8022-46FD-31A7-88753D4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Hard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3E3-BC84-CA01-D8C6-7A696DCB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Hint 1: Go to this website and try out the Blackjack game:</a:t>
            </a:r>
          </a:p>
          <a:p>
            <a:r>
              <a:rPr lang="en-US" altLang="zh-CN" dirty="0"/>
              <a:t>#   https://games.washingtonpost.com/games/blackjack/</a:t>
            </a:r>
          </a:p>
          <a:p>
            <a:r>
              <a:rPr lang="en-US" altLang="zh-CN" dirty="0"/>
              <a:t>#   Then try out the completed Blackjack project here:</a:t>
            </a:r>
          </a:p>
          <a:p>
            <a:r>
              <a:rPr lang="en-US" altLang="zh-CN" dirty="0"/>
              <a:t>#   https://appbrewery.github.io/python-day11-demo/</a:t>
            </a:r>
          </a:p>
          <a:p>
            <a:endParaRPr lang="en-US" altLang="zh-CN" dirty="0"/>
          </a:p>
          <a:p>
            <a:r>
              <a:rPr lang="en-US" altLang="zh-CN" dirty="0"/>
              <a:t>Hint 2: Read this breakdown of program requirements:</a:t>
            </a:r>
          </a:p>
          <a:p>
            <a:r>
              <a:rPr lang="en-US" altLang="zh-CN" dirty="0"/>
              <a:t>#   http://listmoz.com/view/6h34DJpvJBFVRlZfJvxF</a:t>
            </a:r>
          </a:p>
          <a:p>
            <a:r>
              <a:rPr lang="en-US" altLang="zh-CN" dirty="0"/>
              <a:t># Then try to create your own flowchart for the program.</a:t>
            </a:r>
          </a:p>
          <a:p>
            <a:endParaRPr lang="en-US" altLang="zh-CN" dirty="0"/>
          </a:p>
          <a:p>
            <a:r>
              <a:rPr lang="en-US" altLang="zh-CN" dirty="0"/>
              <a:t>Hint 3: Download and read this flow chart:</a:t>
            </a:r>
          </a:p>
          <a:p>
            <a:r>
              <a:rPr lang="en-US" altLang="zh-CN" dirty="0"/>
              <a:t>#   https://drive.google.com/uc?export=download&amp;id=1rDkiHCrhaf9eX7u7yjM1qwSuyEk-rPnt</a:t>
            </a:r>
          </a:p>
        </p:txBody>
      </p:sp>
    </p:spTree>
    <p:extLst>
      <p:ext uri="{BB962C8B-B14F-4D97-AF65-F5344CB8AC3E}">
        <p14:creationId xmlns:p14="http://schemas.microsoft.com/office/powerpoint/2010/main" val="114242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838-8022-46FD-31A7-88753D4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3E3-BC84-CA01-D8C6-7A696DCB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Hint 1: Go to this website and try out the Blackjack game:</a:t>
            </a:r>
          </a:p>
          <a:p>
            <a:r>
              <a:rPr lang="en-US" altLang="zh-CN" dirty="0"/>
              <a:t>#   https://games.washingtonpost.com/games/blackjack/</a:t>
            </a:r>
          </a:p>
          <a:p>
            <a:r>
              <a:rPr lang="en-US" altLang="zh-CN" dirty="0"/>
              <a:t>#   Then try out the completed Blackjack project here:</a:t>
            </a:r>
          </a:p>
          <a:p>
            <a:r>
              <a:rPr lang="en-US" altLang="zh-CN" dirty="0"/>
              <a:t>#   https://appbrewery.github.io/python-day11-demo/</a:t>
            </a:r>
          </a:p>
          <a:p>
            <a:endParaRPr lang="en-US" altLang="zh-CN" dirty="0"/>
          </a:p>
          <a:p>
            <a:r>
              <a:rPr lang="en-US" altLang="zh-CN" dirty="0"/>
              <a:t>Hint 2: Read this breakdown of program requirements:</a:t>
            </a:r>
          </a:p>
          <a:p>
            <a:r>
              <a:rPr lang="en-US" altLang="zh-CN" dirty="0"/>
              <a:t>#   http://listmoz.com/view/6h34DJpvJBFVRlZfJvxF</a:t>
            </a:r>
          </a:p>
          <a:p>
            <a:r>
              <a:rPr lang="en-US" altLang="zh-CN" dirty="0"/>
              <a:t>#   Then try to create your own flowchart for the program.</a:t>
            </a:r>
          </a:p>
          <a:p>
            <a:endParaRPr lang="en-US" altLang="zh-CN" dirty="0"/>
          </a:p>
          <a:p>
            <a:r>
              <a:rPr lang="en-US" altLang="zh-CN" dirty="0"/>
              <a:t>Hint 3: Download and read this flow chart:</a:t>
            </a:r>
          </a:p>
          <a:p>
            <a:r>
              <a:rPr lang="en-US" altLang="zh-CN" dirty="0"/>
              <a:t>#   https://drive.google.com/uc?export=download&amp;id=1rDkiHCrhaf9eX7u7yjM1qwSuyEk-rPnt</a:t>
            </a:r>
          </a:p>
          <a:p>
            <a:endParaRPr lang="en-US" altLang="zh-CN" dirty="0"/>
          </a:p>
          <a:p>
            <a:r>
              <a:rPr lang="en-US" altLang="zh-CN" dirty="0"/>
              <a:t>Hint 4: Create a </a:t>
            </a:r>
            <a:r>
              <a:rPr lang="en-US" altLang="zh-CN" dirty="0" err="1"/>
              <a:t>deal_card</a:t>
            </a:r>
            <a:r>
              <a:rPr lang="en-US" altLang="zh-CN" dirty="0"/>
              <a:t>() function that uses the List below to *return* a random card.</a:t>
            </a:r>
          </a:p>
          <a:p>
            <a:r>
              <a:rPr lang="en-US" altLang="zh-CN" dirty="0"/>
              <a:t>Create a </a:t>
            </a:r>
            <a:r>
              <a:rPr lang="en-US" altLang="zh-CN" dirty="0" err="1"/>
              <a:t>calculate_score</a:t>
            </a:r>
            <a:r>
              <a:rPr lang="en-US" altLang="zh-CN" dirty="0"/>
              <a:t>() function to calculate and return the sum of the cards</a:t>
            </a:r>
          </a:p>
        </p:txBody>
      </p:sp>
    </p:spTree>
    <p:extLst>
      <p:ext uri="{BB962C8B-B14F-4D97-AF65-F5344CB8AC3E}">
        <p14:creationId xmlns:p14="http://schemas.microsoft.com/office/powerpoint/2010/main" val="16822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838-8022-46FD-31A7-88753D4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Easy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3E3-BC84-CA01-D8C6-7A696DCB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360003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Hint 1: Go to this website and try out the Blackjack game:</a:t>
            </a:r>
          </a:p>
          <a:p>
            <a:r>
              <a:rPr lang="en-US" altLang="zh-CN" dirty="0"/>
              <a:t>#   https://games.washingtonpost.com/games/blackjack/</a:t>
            </a:r>
          </a:p>
          <a:p>
            <a:r>
              <a:rPr lang="en-US" altLang="zh-CN" dirty="0"/>
              <a:t>#   Then try out the completed Blackjack project here:</a:t>
            </a:r>
          </a:p>
          <a:p>
            <a:r>
              <a:rPr lang="en-US" altLang="zh-CN" dirty="0"/>
              <a:t>#   https://appbrewery.github.io/python-day11-demo/</a:t>
            </a:r>
          </a:p>
          <a:p>
            <a:endParaRPr lang="en-US" altLang="zh-CN" dirty="0"/>
          </a:p>
          <a:p>
            <a:r>
              <a:rPr lang="en-US" altLang="zh-CN" dirty="0"/>
              <a:t>Hint 2: Read this breakdown of program requirements:</a:t>
            </a:r>
          </a:p>
          <a:p>
            <a:r>
              <a:rPr lang="en-US" altLang="zh-CN" dirty="0"/>
              <a:t>#   http://listmoz.com/view/6h34DJpvJBFVRlZfJvxF</a:t>
            </a:r>
          </a:p>
          <a:p>
            <a:r>
              <a:rPr lang="en-US" altLang="zh-CN" dirty="0"/>
              <a:t>#   Then try to create your own flowchart for the program.</a:t>
            </a:r>
          </a:p>
          <a:p>
            <a:endParaRPr lang="en-US" altLang="zh-CN" dirty="0"/>
          </a:p>
          <a:p>
            <a:r>
              <a:rPr lang="en-US" altLang="zh-CN" dirty="0"/>
              <a:t>Hint 3: Download and read this flow chart:</a:t>
            </a:r>
          </a:p>
          <a:p>
            <a:r>
              <a:rPr lang="en-US" altLang="zh-CN" dirty="0"/>
              <a:t>#   https://drive.google.com/uc?export=download&amp;id=1rDkiHCrhaf9eX7u7yjM1qwSuyEk-rPnt</a:t>
            </a:r>
          </a:p>
          <a:p>
            <a:endParaRPr lang="en-US" altLang="zh-CN" dirty="0"/>
          </a:p>
          <a:p>
            <a:r>
              <a:rPr lang="en-US" altLang="zh-CN" dirty="0"/>
              <a:t>Hint 4: Create a </a:t>
            </a:r>
            <a:r>
              <a:rPr lang="en-US" altLang="zh-CN" dirty="0" err="1"/>
              <a:t>deal_card</a:t>
            </a:r>
            <a:r>
              <a:rPr lang="en-US" altLang="zh-CN" dirty="0"/>
              <a:t>() function that uses the List below to *return* a random card.</a:t>
            </a:r>
          </a:p>
          <a:p>
            <a:r>
              <a:rPr lang="en-US" altLang="zh-CN" dirty="0"/>
              <a:t>#   Create a </a:t>
            </a:r>
            <a:r>
              <a:rPr lang="en-US" altLang="zh-CN" dirty="0" err="1"/>
              <a:t>calculate_score</a:t>
            </a:r>
            <a:r>
              <a:rPr lang="en-US" altLang="zh-CN" dirty="0"/>
              <a:t>() function to calculate and return the sum of the cards</a:t>
            </a:r>
          </a:p>
          <a:p>
            <a:endParaRPr lang="en-US" altLang="zh-CN" dirty="0"/>
          </a:p>
          <a:p>
            <a:r>
              <a:rPr lang="en-US" altLang="zh-CN" dirty="0"/>
              <a:t>Hint easy: Use the pre-built file to fill in the functions with other hints in them.</a:t>
            </a:r>
          </a:p>
        </p:txBody>
      </p:sp>
    </p:spTree>
    <p:extLst>
      <p:ext uri="{BB962C8B-B14F-4D97-AF65-F5344CB8AC3E}">
        <p14:creationId xmlns:p14="http://schemas.microsoft.com/office/powerpoint/2010/main" val="277946655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783</Words>
  <Application>Microsoft Office PowerPoint</Application>
  <PresentationFormat>On-screen Show (16:9)</PresentationFormat>
  <Paragraphs>93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PT Sans Narrow</vt:lpstr>
      <vt:lpstr>Tropic</vt:lpstr>
      <vt:lpstr>Practice - Blackjack</vt:lpstr>
      <vt:lpstr>Requirement</vt:lpstr>
      <vt:lpstr>Rules</vt:lpstr>
      <vt:lpstr>Difficulties</vt:lpstr>
      <vt:lpstr>Expert</vt:lpstr>
      <vt:lpstr>Extra hard</vt:lpstr>
      <vt:lpstr>Hard</vt:lpstr>
      <vt:lpstr>Normal</vt:lpstr>
      <vt:lpstr>Easy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407</cp:revision>
  <dcterms:modified xsi:type="dcterms:W3CDTF">2024-09-04T23:39:24Z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2024-07-29T14:31:05Z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c236b290-3a88-4761-afeb-60995b5717ce</vt:lpwstr>
  </property>
  <property fmtid="{D5CDD505-2E9C-101B-9397-08002B2CF9AE}" pid="8" name="MSIP_Label_c96ed6d7-747c-41fd-b042-ff14484edc24_ContentBits">
    <vt:lpwstr>0</vt:lpwstr>
  </property>
</Properties>
</file>