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FEDA40-50AE-4942-867B-A213D97E5B78}">
          <p14:sldIdLst>
            <p14:sldId id="256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6600" b="1" i="1" dirty="0">
                <a:solidFill>
                  <a:srgbClr val="00B0F0"/>
                </a:solidFill>
              </a:rPr>
              <a:t>USCH</a:t>
            </a:r>
            <a:endParaRPr b="1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3124200" cy="8382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Dharti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Tarapara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Roger </a:t>
            </a:r>
            <a:r>
              <a:rPr lang="en-US" dirty="0" err="1">
                <a:solidFill>
                  <a:srgbClr val="92D050"/>
                </a:solidFill>
              </a:rPr>
              <a:t>Halftermeyer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4867275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92D050"/>
                </a:solidFill>
                <a:latin typeface="+mj-lt"/>
              </a:rPr>
              <a:t>Sara Hu</a:t>
            </a:r>
          </a:p>
          <a:p>
            <a:pPr algn="r"/>
            <a:r>
              <a:rPr lang="en-US" sz="2000" dirty="0">
                <a:solidFill>
                  <a:srgbClr val="92D050"/>
                </a:solidFill>
                <a:latin typeface="+mj-lt"/>
              </a:rPr>
              <a:t>Francisco Munoz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USCH Stands For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University Student Connection Help </a:t>
            </a:r>
          </a:p>
          <a:p>
            <a:pPr lvl="2"/>
            <a:r>
              <a:rPr lang="en-US" sz="2400" dirty="0"/>
              <a:t>Web based application that incorporates students to pair with one another</a:t>
            </a:r>
          </a:p>
          <a:p>
            <a:pPr lvl="2"/>
            <a:r>
              <a:rPr lang="en-US" sz="2400" dirty="0"/>
              <a:t>Different courses from Computer Science to English to Biochemistry </a:t>
            </a:r>
          </a:p>
          <a:p>
            <a:pPr lvl="2"/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3762242"/>
            <a:ext cx="2895600" cy="3095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Future Plans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plan to introduce this application to different schools throughout California and optimize the use of it so that it is convenient for any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314325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422978"/>
            <a:ext cx="3352800" cy="34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USCH</vt:lpstr>
      <vt:lpstr>What USCH Stands For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2016-04-03T21:51:37Z</dcterms:created>
  <dcterms:modified xsi:type="dcterms:W3CDTF">2016-04-03T22:07:56Z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