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61A-E99F-D519-02D0-8E2C6418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B279-228D-5096-B051-0D6D2DC7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26FC-2740-DC2E-1676-0AADBB5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5F0-A6F0-63E2-4E50-A553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EA0-6D62-8E31-6429-20A74C1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415-B3A9-195D-A343-E67ADD15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7D60-694C-BA93-FF0C-230045B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D21-3F99-D22E-A426-4FD4153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AF37-9374-C8DE-116D-C7346C3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46E-8E1E-4ACE-5AA5-D1C8556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ECD3-9C15-2664-1ADC-BE9A8FA9B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49FD-B700-556C-FA49-863F9291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4B51-6CF1-3ACF-1ED1-CAF8E7D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4D23-0259-B3CE-635C-1C7F16D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8FE0-6FF9-594C-6642-4976826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15A-F68F-BBAA-31A8-E275131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4E0-5E8B-A57E-8DA9-A2AB5BB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B9-7407-C740-7A64-31386FD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9923-B420-862E-E864-0176AB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A956-1636-3E56-3B5B-4E0B907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533C-F026-8C53-9C17-0063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24FD-047F-613E-C701-C84F36E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FC9-27B2-FBF4-800C-E74416A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5EE1-CDE1-1D28-58CA-FC1C4D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B6E9-E96F-8E69-064D-B2C59C4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684-C2DB-F644-3415-2D869FB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83E-1F6D-D723-58A7-87D92BAF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3974-3F21-E334-FAA3-6A7BF1CA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2AF-0F41-5C4A-60C1-C565C4A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C62B-724B-9ABC-5BE9-98D8E813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7BD-56E0-5B52-B46C-8C91414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F7C-F3E1-3895-7B7D-C8184B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9416-A2DE-2504-17AB-CF824626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FBE70-F6AA-C7BF-3408-D728A563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260B-39B5-E90A-695F-15D2E701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4FA3-6E68-6479-B61B-0D002243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B98C-49C7-1A4D-051E-E08F21E2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C887-CD89-125F-7595-144B38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9E16-5B3A-2D6E-6B08-9F9BEF1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82-40E1-DFB7-6BA6-A7B8194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4D0B-3FEC-7A7E-2FDC-4F9DA76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7D5C-8B8A-D396-F6B0-7258F6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9FBB-4C92-7B5E-07C3-7814DC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32791-7B41-2667-B7E7-F4A1E36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2B0-9D06-CF33-7884-845A211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CE7F-2F1E-9977-E8B1-4ABA190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5AF-ABEF-1189-8A5C-7A0BC5CC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4DC-49EF-56D8-59F4-AFCDEF21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B388-8B68-312C-FD2D-C2867C6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9940-6C01-5F4C-63BB-90CBCA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3DC6-90A3-D985-935A-E1466E2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CD0C-A1BC-37EE-FBBD-A3C8F69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04-1C75-8369-980D-C224F79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1152-1152-3996-5BC1-4336C760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76A1-055B-4065-AD3C-D632E6F1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31E0-066E-120E-6897-26398C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3C9-FE87-B500-9735-4BB7DF0B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669E-39A8-54BB-34BA-C9C87A11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F5E91-BBD6-66D0-DA5E-8CB9A8D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303-C685-26F8-CC43-394B89C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739-1554-7A00-878F-1D97A81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DDB1-F3A7-44E0-97DE-E0884DBC85CA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786-1944-22CE-BED5-4D768E37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68FF-A291-AFD9-1328-CCE9E721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E76C-D9D4-42A3-84F0-6A91E9D7D48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036B97E-C2BB-429C-9E43-C8B48A04FDB2}"/>
              </a:ext>
            </a:extLst>
          </p:cNvPr>
          <p:cNvSpPr txBox="1"/>
          <p:nvPr/>
        </p:nvSpPr>
        <p:spPr>
          <a:xfrm>
            <a:off x="933450" y="255059"/>
            <a:ext cx="106965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Description:  TEST </a:t>
            </a:r>
          </a:p>
          <a:p>
            <a:r>
              <a:rPr lang="es-ES" sz="1100" dirty="0"/>
              <a:t>TotalCost: 14786.10</a:t>
            </a:r>
          </a:p>
          <a:p>
            <a:r>
              <a:rPr lang="es-ES" sz="1100" dirty="0"/>
              <a:t>Metadata_Share_Url:  https://calculator.aws/#/estimate?id=2d9fdfe33efc7d01cb56d124a16a06b41574b602</a:t>
            </a:r>
          </a:p>
          <a:p>
            <a:endParaRPr lang="es-ES" sz="1100" dirty="0"/>
          </a:p>
          <a:p>
            <a:r>
              <a:rPr lang="es-ES" sz="1100" dirty="0"/>
              <a:t>132,721.08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F0B6907-5CB4-4EAD-9FDA-EDE8913DD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79935"/>
              </p:ext>
            </p:extLst>
          </p:nvPr>
        </p:nvGraphicFramePr>
        <p:xfrm>
          <a:off x="468842" y="2893060"/>
          <a:ext cx="11094508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3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973333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>
                          <a:latin typeface="Bodoni MT" panose="02070603080606020203" pitchFamily="18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5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API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desc-apigateway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1,332.00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EC2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desc-ec2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131,389.08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Calibri Light</vt:lpstr>
      <vt:lpstr>Tahoma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Usuario</cp:lastModifiedBy>
  <cp:revision>23</cp:revision>
  <dcterms:created xsi:type="dcterms:W3CDTF">2023-05-07T15:16:01Z</dcterms:created>
  <dcterms:modified xsi:type="dcterms:W3CDTF">2024-03-28T02:38:23Z</dcterms:modified>
</cp:coreProperties>
</file>