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261A-E99F-D519-02D0-8E2C6418B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1B279-228D-5096-B051-0D6D2DC74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926FC-2740-DC2E-1676-0AADBB52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E5F0-A6F0-63E2-4E50-A5538293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30EA0-6D62-8E31-6429-20A74C11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89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7415-B3A9-195D-A343-E67ADD15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57D60-694C-BA93-FF0C-230045BDA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7D21-3F99-D22E-A426-4FD41538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AF37-9374-C8DE-116D-C7346C3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6F46E-8E1E-4ACE-5AA5-D1C8556C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08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AECD3-9C15-2664-1ADC-BE9A8FA9B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D49FD-B700-556C-FA49-863F9291A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4B51-6CF1-3ACF-1ED1-CAF8E7DF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4D23-0259-B3CE-635C-1C7F16D8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8FE0-6FF9-594C-6642-49768264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13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E15A-F68F-BBAA-31A8-E2751312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4E0-5E8B-A57E-8DA9-A2AB5BB30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43B9-7407-C740-7A64-31386FD4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9923-B420-862E-E864-0176AB80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FA956-1636-3E56-3B5B-4E0B9077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79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533C-F026-8C53-9C17-006343C6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A24FD-047F-613E-C701-C84F36E2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BFC9-27B2-FBF4-800C-E74416A3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95EE1-CDE1-1D28-58CA-FC1C4DD9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CB6E9-E96F-8E69-064D-B2C59C4D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49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6684-C2DB-F644-3415-2D869FB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283E-1F6D-D723-58A7-87D92BAFE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F3974-3F21-E334-FAA3-6A7BF1CA4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F72AF-0F41-5C4A-60C1-C565C4AE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EC62B-724B-9ABC-5BE9-98D8E813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447BD-56E0-5B52-B46C-8C91414A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789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9F7C-F3E1-3895-7B7D-C8184B64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09416-A2DE-2504-17AB-CF824626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FBE70-F6AA-C7BF-3408-D728A563A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0260B-39B5-E90A-695F-15D2E7018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D4FA3-6E68-6479-B61B-0D0022432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EB98C-49C7-1A4D-051E-E08F21E2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AC887-CD89-125F-7595-144B3873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C9E16-5B3A-2D6E-6B08-9F9BEF1E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62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9382-40E1-DFB7-6BA6-A7B8194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94D0B-3FEC-7A7E-2FDC-4F9DA764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B7D5C-8B8A-D396-F6B0-7258F6DA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49FBB-4C92-7B5E-07C3-7814DC61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40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32791-7B41-2667-B7E7-F4A1E368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DA2B0-9D06-CF33-7884-845A2113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8CE7F-2F1E-9977-E8B1-4ABA1906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62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65AF-ABEF-1189-8A5C-7A0BC5CC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D4DC-49EF-56D8-59F4-AFCDEF21C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7B388-8B68-312C-FD2D-C2867C62F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69940-6C01-5F4C-63BB-90CBCA2D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3DC6-90A3-D985-935A-E1466E2C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DCD0C-A1BC-37EE-FBBD-A3C8F692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17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1804-1C75-8369-980D-C224F79B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81152-1152-3996-5BC1-4336C760F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076A1-055B-4065-AD3C-D632E6F19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831E0-066E-120E-6897-26398C48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B43C9-FE87-B500-9735-4BB7DF0B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6669E-39A8-54BB-34BA-C9C87A11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2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F5E91-BBD6-66D0-DA5E-8CB9A8DA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2F303-C685-26F8-CC43-394B89C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D1739-1554-7A00-878F-1D97A81F7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0786-1944-22CE-BED5-4D768E37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468FF-A291-AFD9-1328-CCE9E7210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28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36B97E-C2BB-429C-9E43-C8B48A04FDB2}"/>
              </a:ext>
            </a:extLst>
          </p:cNvPr>
          <p:cNvSpPr txBox="1"/>
          <p:nvPr/>
        </p:nvSpPr>
        <p:spPr>
          <a:xfrm>
            <a:off x="933450" y="255059"/>
            <a:ext cx="106965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/>
              <a:t>Description</a:t>
            </a:r>
            <a:r>
              <a:rPr lang="es-ES" sz="1100" dirty="0"/>
              <a:t>:  $</a:t>
            </a:r>
            <a:r>
              <a:rPr lang="es-ES" sz="1100" dirty="0" err="1"/>
              <a:t>name</a:t>
            </a:r>
            <a:r>
              <a:rPr lang="es-ES" sz="1100" dirty="0"/>
              <a:t>$ </a:t>
            </a:r>
          </a:p>
          <a:p>
            <a:r>
              <a:rPr lang="es-ES" sz="1100" dirty="0" err="1"/>
              <a:t>TotalCost</a:t>
            </a:r>
            <a:r>
              <a:rPr lang="es-ES" sz="1100" dirty="0"/>
              <a:t>: $</a:t>
            </a:r>
            <a:r>
              <a:rPr lang="es-ES" sz="1100" dirty="0" err="1"/>
              <a:t>total_cost</a:t>
            </a:r>
            <a:r>
              <a:rPr lang="es-ES" sz="1100" dirty="0"/>
              <a:t>$</a:t>
            </a:r>
          </a:p>
          <a:p>
            <a:r>
              <a:rPr lang="es-ES" sz="1100" dirty="0" err="1"/>
              <a:t>Metadata_Share_Url</a:t>
            </a:r>
            <a:r>
              <a:rPr lang="es-ES" sz="1100" dirty="0"/>
              <a:t>:  $</a:t>
            </a:r>
            <a:r>
              <a:rPr lang="es-ES" sz="1100" dirty="0" err="1"/>
              <a:t>metadata_share_url</a:t>
            </a:r>
            <a:r>
              <a:rPr lang="es-ES" sz="1100" dirty="0"/>
              <a:t>$</a:t>
            </a:r>
          </a:p>
          <a:p>
            <a:endParaRPr lang="es-ES" sz="1100" dirty="0"/>
          </a:p>
          <a:p>
            <a:r>
              <a:rPr lang="es-ES" sz="1100" dirty="0"/>
              <a:t>$</a:t>
            </a:r>
            <a:r>
              <a:rPr lang="es-ES" sz="1100" dirty="0" err="1"/>
              <a:t>total_DEV</a:t>
            </a:r>
            <a:r>
              <a:rPr lang="es-ES" sz="1100" dirty="0"/>
              <a:t>$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F0B6907-5CB4-4EAD-9FDA-EDE8913DD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79935"/>
              </p:ext>
            </p:extLst>
          </p:nvPr>
        </p:nvGraphicFramePr>
        <p:xfrm>
          <a:off x="468842" y="2893060"/>
          <a:ext cx="1109450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20653463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968377706"/>
                    </a:ext>
                  </a:extLst>
                </a:gridCol>
                <a:gridCol w="4400550">
                  <a:extLst>
                    <a:ext uri="{9D8B030D-6E8A-4147-A177-3AD203B41FA5}">
                      <a16:colId xmlns:a16="http://schemas.microsoft.com/office/drawing/2014/main" val="1085821263"/>
                    </a:ext>
                  </a:extLst>
                </a:gridCol>
                <a:gridCol w="2828925">
                  <a:extLst>
                    <a:ext uri="{9D8B030D-6E8A-4147-A177-3AD203B41FA5}">
                      <a16:colId xmlns:a16="http://schemas.microsoft.com/office/drawing/2014/main" val="3973333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500" dirty="0">
                          <a:latin typeface="Bodoni MT" panose="02070603080606020203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>
                          <a:latin typeface="Bodoni MT" panose="02070603080606020203" pitchFamily="18" charset="0"/>
                        </a:rPr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>
                          <a:latin typeface="Bodoni MT" panose="02070603080606020203" pitchFamily="18" charset="0"/>
                        </a:rPr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500" dirty="0">
                        <a:latin typeface="Bodoni MT" panose="02070603080606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6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500" dirty="0">
                          <a:latin typeface="Bodoni MT" panose="02070603080606020203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</a:t>
                      </a:r>
                      <a:r>
                        <a:rPr lang="es-ES" sz="1500" b="0" kern="1200" dirty="0" err="1">
                          <a:solidFill>
                            <a:schemeClr val="dk1"/>
                          </a:solidFill>
                          <a:effectLst/>
                          <a:latin typeface="Bodoni MT" panose="02070603080606020203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relationship_DEV</a:t>
                      </a:r>
                      <a:r>
                        <a:rPr lang="en-CA" sz="1500" dirty="0">
                          <a:latin typeface="Bodoni MT" panose="02070603080606020203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500" dirty="0">
                          <a:latin typeface="Bodoni MT" panose="02070603080606020203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</a:t>
                      </a:r>
                      <a:r>
                        <a:rPr lang="es-ES" sz="1500" b="0" kern="1200" dirty="0" err="1">
                          <a:solidFill>
                            <a:schemeClr val="dk1"/>
                          </a:solidFill>
                          <a:effectLst/>
                          <a:latin typeface="Bodoni MT" panose="02070603080606020203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relationship_DEV</a:t>
                      </a:r>
                      <a:r>
                        <a:rPr lang="en-CA" sz="1500" dirty="0">
                          <a:latin typeface="Bodoni MT" panose="02070603080606020203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r>
                        <a:rPr lang="en-CA" sz="1500" dirty="0" err="1">
                          <a:latin typeface="Bodoni MT" panose="02070603080606020203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service_name</a:t>
                      </a:r>
                      <a:r>
                        <a:rPr lang="en-CA" sz="1500" dirty="0">
                          <a:latin typeface="Bodoni MT" panose="02070603080606020203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500" dirty="0">
                          <a:latin typeface="Bodoni MT" panose="02070603080606020203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</a:t>
                      </a:r>
                      <a:r>
                        <a:rPr lang="es-ES" sz="1500" b="0" kern="1200" dirty="0" err="1">
                          <a:solidFill>
                            <a:schemeClr val="dk1"/>
                          </a:solidFill>
                          <a:effectLst/>
                          <a:latin typeface="Bodoni MT" panose="02070603080606020203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relationship_DEV</a:t>
                      </a:r>
                      <a:r>
                        <a:rPr lang="en-CA" sz="1500" dirty="0">
                          <a:latin typeface="Bodoni MT" panose="02070603080606020203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.description$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500" dirty="0">
                          <a:latin typeface="Bodoni MT" panose="02070603080606020203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 $</a:t>
                      </a:r>
                      <a:r>
                        <a:rPr lang="es-ES" sz="1500" b="0" kern="1200" dirty="0" err="1">
                          <a:solidFill>
                            <a:schemeClr val="dk1"/>
                          </a:solidFill>
                          <a:effectLst/>
                          <a:latin typeface="Bodoni MT" panose="02070603080606020203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relationship_DEV</a:t>
                      </a:r>
                      <a:r>
                        <a:rPr lang="en-CA" sz="1500" dirty="0">
                          <a:latin typeface="Bodoni MT" panose="02070603080606020203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.service_cost_12_months$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500" dirty="0">
                        <a:latin typeface="Bodoni MT" panose="02070603080606020203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6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28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72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Calibri Light</vt:lpstr>
      <vt:lpstr>Tahoma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 Sellars</dc:creator>
  <cp:lastModifiedBy>Usuario</cp:lastModifiedBy>
  <cp:revision>23</cp:revision>
  <dcterms:created xsi:type="dcterms:W3CDTF">2023-05-07T15:16:01Z</dcterms:created>
  <dcterms:modified xsi:type="dcterms:W3CDTF">2024-03-28T02:38:23Z</dcterms:modified>
</cp:coreProperties>
</file>