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0" r:id="rId4"/>
    <p:sldId id="262" r:id="rId5"/>
    <p:sldId id="261" r:id="rId6"/>
    <p:sldId id="264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655120-D591-4229-BDE7-FE3A3EAED3F8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0F1C23-0EF7-4E80-99DC-192C9E5C4A39}">
      <dgm:prSet/>
      <dgm:spPr/>
      <dgm:t>
        <a:bodyPr/>
        <a:lstStyle/>
        <a:p>
          <a:r>
            <a:rPr lang="en-US" dirty="0"/>
            <a:t>PHP</a:t>
          </a:r>
        </a:p>
      </dgm:t>
    </dgm:pt>
    <dgm:pt modelId="{3941330B-5E31-4BA7-9DC3-C8B7B7D3AD61}" type="parTrans" cxnId="{E9F29E84-8CF8-40D9-86F1-6ACEA2989C73}">
      <dgm:prSet/>
      <dgm:spPr/>
      <dgm:t>
        <a:bodyPr/>
        <a:lstStyle/>
        <a:p>
          <a:endParaRPr lang="en-US"/>
        </a:p>
      </dgm:t>
    </dgm:pt>
    <dgm:pt modelId="{F6DD167D-B4D6-441D-B69F-DCB0BA8A8FDC}" type="sibTrans" cxnId="{E9F29E84-8CF8-40D9-86F1-6ACEA2989C73}">
      <dgm:prSet/>
      <dgm:spPr/>
      <dgm:t>
        <a:bodyPr/>
        <a:lstStyle/>
        <a:p>
          <a:endParaRPr lang="en-US"/>
        </a:p>
      </dgm:t>
    </dgm:pt>
    <dgm:pt modelId="{FD6ADFB3-FE0C-48F9-BBCA-A57B64E7EFDF}">
      <dgm:prSet/>
      <dgm:spPr/>
      <dgm:t>
        <a:bodyPr/>
        <a:lstStyle/>
        <a:p>
          <a:r>
            <a:rPr lang="en-US" dirty="0" err="1"/>
            <a:t>Hilos</a:t>
          </a:r>
          <a:endParaRPr lang="en-US" dirty="0"/>
        </a:p>
      </dgm:t>
    </dgm:pt>
    <dgm:pt modelId="{BE8A1D25-7BCB-4A6C-9189-1154AE027042}" type="parTrans" cxnId="{856946C5-855A-4A08-81DD-A66C7EF99126}">
      <dgm:prSet/>
      <dgm:spPr/>
      <dgm:t>
        <a:bodyPr/>
        <a:lstStyle/>
        <a:p>
          <a:endParaRPr lang="en-US"/>
        </a:p>
      </dgm:t>
    </dgm:pt>
    <dgm:pt modelId="{88DD52BD-7469-4A9D-BA6F-D4A394846FB7}" type="sibTrans" cxnId="{856946C5-855A-4A08-81DD-A66C7EF99126}">
      <dgm:prSet/>
      <dgm:spPr/>
      <dgm:t>
        <a:bodyPr/>
        <a:lstStyle/>
        <a:p>
          <a:endParaRPr lang="en-US"/>
        </a:p>
      </dgm:t>
    </dgm:pt>
    <dgm:pt modelId="{DD9B3F43-815C-47F4-8A9B-2BB20EFB5F17}">
      <dgm:prSet/>
      <dgm:spPr/>
      <dgm:t>
        <a:bodyPr/>
        <a:lstStyle/>
        <a:p>
          <a:r>
            <a:rPr lang="en-US" dirty="0"/>
            <a:t>JavaScript</a:t>
          </a:r>
        </a:p>
      </dgm:t>
    </dgm:pt>
    <dgm:pt modelId="{611F3E41-E8A6-471D-8DC1-2CE9C9813B84}" type="parTrans" cxnId="{7F99669F-DB12-4CC4-A2A5-6156B7EEF787}">
      <dgm:prSet/>
      <dgm:spPr/>
      <dgm:t>
        <a:bodyPr/>
        <a:lstStyle/>
        <a:p>
          <a:endParaRPr lang="en-US"/>
        </a:p>
      </dgm:t>
    </dgm:pt>
    <dgm:pt modelId="{2ED56D9B-8715-4685-826C-B68B8A957687}" type="sibTrans" cxnId="{7F99669F-DB12-4CC4-A2A5-6156B7EEF787}">
      <dgm:prSet/>
      <dgm:spPr/>
      <dgm:t>
        <a:bodyPr/>
        <a:lstStyle/>
        <a:p>
          <a:endParaRPr lang="en-US"/>
        </a:p>
      </dgm:t>
    </dgm:pt>
    <dgm:pt modelId="{B5F715D9-142B-4FD1-88F4-A5386F20CDDE}">
      <dgm:prSet/>
      <dgm:spPr/>
      <dgm:t>
        <a:bodyPr/>
        <a:lstStyle/>
        <a:p>
          <a:r>
            <a:rPr lang="en-US"/>
            <a:t>Asincronía</a:t>
          </a:r>
        </a:p>
      </dgm:t>
    </dgm:pt>
    <dgm:pt modelId="{AB74CFB0-A917-4B6E-B5D0-410200485EE5}" type="parTrans" cxnId="{CA39C869-6E5E-4810-BFCE-B0C29561ABE1}">
      <dgm:prSet/>
      <dgm:spPr/>
      <dgm:t>
        <a:bodyPr/>
        <a:lstStyle/>
        <a:p>
          <a:endParaRPr lang="en-US"/>
        </a:p>
      </dgm:t>
    </dgm:pt>
    <dgm:pt modelId="{FBAD1C32-70D5-4E09-9A36-725E96201F0F}" type="sibTrans" cxnId="{CA39C869-6E5E-4810-BFCE-B0C29561ABE1}">
      <dgm:prSet/>
      <dgm:spPr/>
      <dgm:t>
        <a:bodyPr/>
        <a:lstStyle/>
        <a:p>
          <a:endParaRPr lang="en-US"/>
        </a:p>
      </dgm:t>
    </dgm:pt>
    <dgm:pt modelId="{53C42D82-E597-4EB5-A004-069083EDF1C9}">
      <dgm:prSet/>
      <dgm:spPr/>
      <dgm:t>
        <a:bodyPr/>
        <a:lstStyle/>
        <a:p>
          <a:r>
            <a:rPr lang="en-US"/>
            <a:t>C#</a:t>
          </a:r>
        </a:p>
      </dgm:t>
    </dgm:pt>
    <dgm:pt modelId="{648CCEB8-3F8B-42B7-96CC-FD47D26FFF73}" type="parTrans" cxnId="{9CF9248E-208D-4292-A465-00A54C40F44C}">
      <dgm:prSet/>
      <dgm:spPr/>
      <dgm:t>
        <a:bodyPr/>
        <a:lstStyle/>
        <a:p>
          <a:endParaRPr lang="en-US"/>
        </a:p>
      </dgm:t>
    </dgm:pt>
    <dgm:pt modelId="{01D413E0-DA63-462F-89B0-AF18720368D3}" type="sibTrans" cxnId="{9CF9248E-208D-4292-A465-00A54C40F44C}">
      <dgm:prSet/>
      <dgm:spPr/>
      <dgm:t>
        <a:bodyPr/>
        <a:lstStyle/>
        <a:p>
          <a:endParaRPr lang="en-US"/>
        </a:p>
      </dgm:t>
    </dgm:pt>
    <dgm:pt modelId="{7FFDE44F-CB4C-426E-B85C-F062F87353AF}">
      <dgm:prSet/>
      <dgm:spPr/>
      <dgm:t>
        <a:bodyPr/>
        <a:lstStyle/>
        <a:p>
          <a:r>
            <a:rPr lang="en-US"/>
            <a:t>Asincronía</a:t>
          </a:r>
        </a:p>
      </dgm:t>
    </dgm:pt>
    <dgm:pt modelId="{8EF2ED69-E048-4A44-A932-0CA478823C6B}" type="parTrans" cxnId="{C0CCAE07-6342-4A6F-8E2B-6A19CABDCA93}">
      <dgm:prSet/>
      <dgm:spPr/>
      <dgm:t>
        <a:bodyPr/>
        <a:lstStyle/>
        <a:p>
          <a:endParaRPr lang="en-US"/>
        </a:p>
      </dgm:t>
    </dgm:pt>
    <dgm:pt modelId="{23C2C8D3-BFFD-42D0-93FC-79919C578F80}" type="sibTrans" cxnId="{C0CCAE07-6342-4A6F-8E2B-6A19CABDCA93}">
      <dgm:prSet/>
      <dgm:spPr/>
      <dgm:t>
        <a:bodyPr/>
        <a:lstStyle/>
        <a:p>
          <a:endParaRPr lang="en-US"/>
        </a:p>
      </dgm:t>
    </dgm:pt>
    <dgm:pt modelId="{E6B46790-C0B0-4191-93BA-EDCF4D0CCE64}">
      <dgm:prSet/>
      <dgm:spPr/>
      <dgm:t>
        <a:bodyPr/>
        <a:lstStyle/>
        <a:p>
          <a:r>
            <a:rPr lang="en-US"/>
            <a:t>Hilos</a:t>
          </a:r>
        </a:p>
      </dgm:t>
    </dgm:pt>
    <dgm:pt modelId="{B2F69FB6-E8C6-43E3-936E-3BDF755D00C8}" type="parTrans" cxnId="{629BC931-8ADF-4788-A6F5-7CA90CC7C069}">
      <dgm:prSet/>
      <dgm:spPr/>
      <dgm:t>
        <a:bodyPr/>
        <a:lstStyle/>
        <a:p>
          <a:endParaRPr lang="en-US"/>
        </a:p>
      </dgm:t>
    </dgm:pt>
    <dgm:pt modelId="{8C78B6DC-35C1-4512-8106-6E15E7E5E6B1}" type="sibTrans" cxnId="{629BC931-8ADF-4788-A6F5-7CA90CC7C069}">
      <dgm:prSet/>
      <dgm:spPr/>
      <dgm:t>
        <a:bodyPr/>
        <a:lstStyle/>
        <a:p>
          <a:endParaRPr lang="en-US"/>
        </a:p>
      </dgm:t>
    </dgm:pt>
    <dgm:pt modelId="{C77B9B5A-6E9E-4465-8079-8EEB0CA0228A}">
      <dgm:prSet/>
      <dgm:spPr/>
      <dgm:t>
        <a:bodyPr/>
        <a:lstStyle/>
        <a:p>
          <a:r>
            <a:rPr lang="en-US"/>
            <a:t>Sincronización</a:t>
          </a:r>
        </a:p>
      </dgm:t>
    </dgm:pt>
    <dgm:pt modelId="{6B5DD8BD-992C-4719-B036-1AE0AC84E613}" type="parTrans" cxnId="{93DAF339-112D-4FE7-997D-D90CF85F1FD1}">
      <dgm:prSet/>
      <dgm:spPr/>
      <dgm:t>
        <a:bodyPr/>
        <a:lstStyle/>
        <a:p>
          <a:endParaRPr lang="en-US"/>
        </a:p>
      </dgm:t>
    </dgm:pt>
    <dgm:pt modelId="{C4BBB29D-8B32-4E31-B5D5-1200785AC1A8}" type="sibTrans" cxnId="{93DAF339-112D-4FE7-997D-D90CF85F1FD1}">
      <dgm:prSet/>
      <dgm:spPr/>
      <dgm:t>
        <a:bodyPr/>
        <a:lstStyle/>
        <a:p>
          <a:endParaRPr lang="en-US"/>
        </a:p>
      </dgm:t>
    </dgm:pt>
    <dgm:pt modelId="{841A7EAA-49D8-499E-B242-CBD7CF0A6148}">
      <dgm:prSet/>
      <dgm:spPr/>
      <dgm:t>
        <a:bodyPr/>
        <a:lstStyle/>
        <a:p>
          <a:r>
            <a:rPr lang="en-US"/>
            <a:t>Sincronizacion</a:t>
          </a:r>
        </a:p>
      </dgm:t>
    </dgm:pt>
    <dgm:pt modelId="{55E8CC76-C883-4095-A995-5D0B6CADF888}" type="parTrans" cxnId="{99D2BF0E-4AD4-456F-B95C-EB133A97F368}">
      <dgm:prSet/>
      <dgm:spPr/>
      <dgm:t>
        <a:bodyPr/>
        <a:lstStyle/>
        <a:p>
          <a:endParaRPr lang="es-ES"/>
        </a:p>
      </dgm:t>
    </dgm:pt>
    <dgm:pt modelId="{586B3E88-8B78-4F59-9880-309EB1BD73EA}" type="sibTrans" cxnId="{99D2BF0E-4AD4-456F-B95C-EB133A97F368}">
      <dgm:prSet/>
      <dgm:spPr/>
      <dgm:t>
        <a:bodyPr/>
        <a:lstStyle/>
        <a:p>
          <a:endParaRPr lang="es-ES"/>
        </a:p>
      </dgm:t>
    </dgm:pt>
    <dgm:pt modelId="{65E2DD97-F6A8-485F-809E-335B671B25A1}">
      <dgm:prSet/>
      <dgm:spPr/>
      <dgm:t>
        <a:bodyPr/>
        <a:lstStyle/>
        <a:p>
          <a:r>
            <a:rPr lang="en-US"/>
            <a:t>Hilos</a:t>
          </a:r>
        </a:p>
      </dgm:t>
    </dgm:pt>
    <dgm:pt modelId="{6E8A2F10-5675-49F8-88B5-9BF481855076}" type="parTrans" cxnId="{0794E462-FC34-4108-AF45-E3B5FEB553DE}">
      <dgm:prSet/>
      <dgm:spPr/>
      <dgm:t>
        <a:bodyPr/>
        <a:lstStyle/>
        <a:p>
          <a:endParaRPr lang="es-ES"/>
        </a:p>
      </dgm:t>
    </dgm:pt>
    <dgm:pt modelId="{F6B60ECC-9B2E-4628-8F25-900B89AA5294}" type="sibTrans" cxnId="{0794E462-FC34-4108-AF45-E3B5FEB553DE}">
      <dgm:prSet/>
      <dgm:spPr/>
      <dgm:t>
        <a:bodyPr/>
        <a:lstStyle/>
        <a:p>
          <a:endParaRPr lang="es-ES"/>
        </a:p>
      </dgm:t>
    </dgm:pt>
    <dgm:pt modelId="{2A51AC4C-199B-41B7-A129-FF4CFFF7E7FC}" type="pres">
      <dgm:prSet presAssocID="{6E655120-D591-4229-BDE7-FE3A3EAED3F8}" presName="Name0" presStyleCnt="0">
        <dgm:presLayoutVars>
          <dgm:dir/>
          <dgm:animLvl val="lvl"/>
          <dgm:resizeHandles val="exact"/>
        </dgm:presLayoutVars>
      </dgm:prSet>
      <dgm:spPr/>
    </dgm:pt>
    <dgm:pt modelId="{D853132B-ED24-4F5C-A8BB-2EB76C63D6B3}" type="pres">
      <dgm:prSet presAssocID="{230F1C23-0EF7-4E80-99DC-192C9E5C4A39}" presName="composite" presStyleCnt="0"/>
      <dgm:spPr/>
    </dgm:pt>
    <dgm:pt modelId="{5BFCB105-24C5-4E58-97A8-04A29E269B9B}" type="pres">
      <dgm:prSet presAssocID="{230F1C23-0EF7-4E80-99DC-192C9E5C4A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D9B68F4-3B9B-4E70-82E3-5FF8322281AF}" type="pres">
      <dgm:prSet presAssocID="{230F1C23-0EF7-4E80-99DC-192C9E5C4A39}" presName="desTx" presStyleLbl="alignAccFollowNode1" presStyleIdx="0" presStyleCnt="3">
        <dgm:presLayoutVars>
          <dgm:bulletEnabled val="1"/>
        </dgm:presLayoutVars>
      </dgm:prSet>
      <dgm:spPr/>
    </dgm:pt>
    <dgm:pt modelId="{B7E80AF1-52BD-4146-BD4B-F411EDEF3AF4}" type="pres">
      <dgm:prSet presAssocID="{F6DD167D-B4D6-441D-B69F-DCB0BA8A8FDC}" presName="space" presStyleCnt="0"/>
      <dgm:spPr/>
    </dgm:pt>
    <dgm:pt modelId="{F844F204-CD28-4DCC-915C-5622A02D21B7}" type="pres">
      <dgm:prSet presAssocID="{DD9B3F43-815C-47F4-8A9B-2BB20EFB5F17}" presName="composite" presStyleCnt="0"/>
      <dgm:spPr/>
    </dgm:pt>
    <dgm:pt modelId="{F20A13AA-0489-4A72-93E9-7A3D767CF61B}" type="pres">
      <dgm:prSet presAssocID="{DD9B3F43-815C-47F4-8A9B-2BB20EFB5F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BB1E494-15AA-49B1-A163-8E419FCABCF7}" type="pres">
      <dgm:prSet presAssocID="{DD9B3F43-815C-47F4-8A9B-2BB20EFB5F17}" presName="desTx" presStyleLbl="alignAccFollowNode1" presStyleIdx="1" presStyleCnt="3">
        <dgm:presLayoutVars>
          <dgm:bulletEnabled val="1"/>
        </dgm:presLayoutVars>
      </dgm:prSet>
      <dgm:spPr/>
    </dgm:pt>
    <dgm:pt modelId="{C7308C38-B310-4280-A161-1207C3AEDB69}" type="pres">
      <dgm:prSet presAssocID="{2ED56D9B-8715-4685-826C-B68B8A957687}" presName="space" presStyleCnt="0"/>
      <dgm:spPr/>
    </dgm:pt>
    <dgm:pt modelId="{97A58BA9-5D4E-416D-8299-5DC6F8CCE05D}" type="pres">
      <dgm:prSet presAssocID="{53C42D82-E597-4EB5-A004-069083EDF1C9}" presName="composite" presStyleCnt="0"/>
      <dgm:spPr/>
    </dgm:pt>
    <dgm:pt modelId="{7518263E-2B93-48EA-877F-5572F2595D1D}" type="pres">
      <dgm:prSet presAssocID="{53C42D82-E597-4EB5-A004-069083EDF1C9}" presName="parTx" presStyleLbl="alignNode1" presStyleIdx="2" presStyleCnt="3" custLinFactNeighborX="-2118">
        <dgm:presLayoutVars>
          <dgm:chMax val="0"/>
          <dgm:chPref val="0"/>
          <dgm:bulletEnabled val="1"/>
        </dgm:presLayoutVars>
      </dgm:prSet>
      <dgm:spPr/>
    </dgm:pt>
    <dgm:pt modelId="{43E8310D-BFD0-4AC1-BCB0-E7A780C0F148}" type="pres">
      <dgm:prSet presAssocID="{53C42D82-E597-4EB5-A004-069083EDF1C9}" presName="desTx" presStyleLbl="alignAccFollowNode1" presStyleIdx="2" presStyleCnt="3" custLinFactNeighborX="-2118">
        <dgm:presLayoutVars>
          <dgm:bulletEnabled val="1"/>
        </dgm:presLayoutVars>
      </dgm:prSet>
      <dgm:spPr/>
    </dgm:pt>
  </dgm:ptLst>
  <dgm:cxnLst>
    <dgm:cxn modelId="{F9E8E904-D079-4564-85C2-22E4DB52DE36}" type="presOf" srcId="{6E655120-D591-4229-BDE7-FE3A3EAED3F8}" destId="{2A51AC4C-199B-41B7-A129-FF4CFFF7E7FC}" srcOrd="0" destOrd="0" presId="urn:microsoft.com/office/officeart/2005/8/layout/hList1"/>
    <dgm:cxn modelId="{C0CCAE07-6342-4A6F-8E2B-6A19CABDCA93}" srcId="{53C42D82-E597-4EB5-A004-069083EDF1C9}" destId="{7FFDE44F-CB4C-426E-B85C-F062F87353AF}" srcOrd="0" destOrd="0" parTransId="{8EF2ED69-E048-4A44-A932-0CA478823C6B}" sibTransId="{23C2C8D3-BFFD-42D0-93FC-79919C578F80}"/>
    <dgm:cxn modelId="{99D2BF0E-4AD4-456F-B95C-EB133A97F368}" srcId="{230F1C23-0EF7-4E80-99DC-192C9E5C4A39}" destId="{841A7EAA-49D8-499E-B242-CBD7CF0A6148}" srcOrd="1" destOrd="0" parTransId="{55E8CC76-C883-4095-A995-5D0B6CADF888}" sibTransId="{586B3E88-8B78-4F59-9880-309EB1BD73EA}"/>
    <dgm:cxn modelId="{629BC931-8ADF-4788-A6F5-7CA90CC7C069}" srcId="{53C42D82-E597-4EB5-A004-069083EDF1C9}" destId="{E6B46790-C0B0-4191-93BA-EDCF4D0CCE64}" srcOrd="1" destOrd="0" parTransId="{B2F69FB6-E8C6-43E3-936E-3BDF755D00C8}" sibTransId="{8C78B6DC-35C1-4512-8106-6E15E7E5E6B1}"/>
    <dgm:cxn modelId="{66664034-2197-433C-B117-5C0ED4BADD9C}" type="presOf" srcId="{FD6ADFB3-FE0C-48F9-BBCA-A57B64E7EFDF}" destId="{4D9B68F4-3B9B-4E70-82E3-5FF8322281AF}" srcOrd="0" destOrd="0" presId="urn:microsoft.com/office/officeart/2005/8/layout/hList1"/>
    <dgm:cxn modelId="{93DAF339-112D-4FE7-997D-D90CF85F1FD1}" srcId="{53C42D82-E597-4EB5-A004-069083EDF1C9}" destId="{C77B9B5A-6E9E-4465-8079-8EEB0CA0228A}" srcOrd="2" destOrd="0" parTransId="{6B5DD8BD-992C-4719-B036-1AE0AC84E613}" sibTransId="{C4BBB29D-8B32-4E31-B5D5-1200785AC1A8}"/>
    <dgm:cxn modelId="{8919D23E-4EC5-47FE-A25F-467CF3794B9D}" type="presOf" srcId="{DD9B3F43-815C-47F4-8A9B-2BB20EFB5F17}" destId="{F20A13AA-0489-4A72-93E9-7A3D767CF61B}" srcOrd="0" destOrd="0" presId="urn:microsoft.com/office/officeart/2005/8/layout/hList1"/>
    <dgm:cxn modelId="{B43A4A5F-E077-4459-B76C-BCEBE33DAB85}" type="presOf" srcId="{E6B46790-C0B0-4191-93BA-EDCF4D0CCE64}" destId="{43E8310D-BFD0-4AC1-BCB0-E7A780C0F148}" srcOrd="0" destOrd="1" presId="urn:microsoft.com/office/officeart/2005/8/layout/hList1"/>
    <dgm:cxn modelId="{0794E462-FC34-4108-AF45-E3B5FEB553DE}" srcId="{DD9B3F43-815C-47F4-8A9B-2BB20EFB5F17}" destId="{65E2DD97-F6A8-485F-809E-335B671B25A1}" srcOrd="1" destOrd="0" parTransId="{6E8A2F10-5675-49F8-88B5-9BF481855076}" sibTransId="{F6B60ECC-9B2E-4628-8F25-900B89AA5294}"/>
    <dgm:cxn modelId="{A392C165-9781-4B84-AFCA-BB80B2BF1600}" type="presOf" srcId="{C77B9B5A-6E9E-4465-8079-8EEB0CA0228A}" destId="{43E8310D-BFD0-4AC1-BCB0-E7A780C0F148}" srcOrd="0" destOrd="2" presId="urn:microsoft.com/office/officeart/2005/8/layout/hList1"/>
    <dgm:cxn modelId="{CA39C869-6E5E-4810-BFCE-B0C29561ABE1}" srcId="{DD9B3F43-815C-47F4-8A9B-2BB20EFB5F17}" destId="{B5F715D9-142B-4FD1-88F4-A5386F20CDDE}" srcOrd="0" destOrd="0" parTransId="{AB74CFB0-A917-4B6E-B5D0-410200485EE5}" sibTransId="{FBAD1C32-70D5-4E09-9A36-725E96201F0F}"/>
    <dgm:cxn modelId="{E9F29E84-8CF8-40D9-86F1-6ACEA2989C73}" srcId="{6E655120-D591-4229-BDE7-FE3A3EAED3F8}" destId="{230F1C23-0EF7-4E80-99DC-192C9E5C4A39}" srcOrd="0" destOrd="0" parTransId="{3941330B-5E31-4BA7-9DC3-C8B7B7D3AD61}" sibTransId="{F6DD167D-B4D6-441D-B69F-DCB0BA8A8FDC}"/>
    <dgm:cxn modelId="{9CF9248E-208D-4292-A465-00A54C40F44C}" srcId="{6E655120-D591-4229-BDE7-FE3A3EAED3F8}" destId="{53C42D82-E597-4EB5-A004-069083EDF1C9}" srcOrd="2" destOrd="0" parTransId="{648CCEB8-3F8B-42B7-96CC-FD47D26FFF73}" sibTransId="{01D413E0-DA63-462F-89B0-AF18720368D3}"/>
    <dgm:cxn modelId="{7F99669F-DB12-4CC4-A2A5-6156B7EEF787}" srcId="{6E655120-D591-4229-BDE7-FE3A3EAED3F8}" destId="{DD9B3F43-815C-47F4-8A9B-2BB20EFB5F17}" srcOrd="1" destOrd="0" parTransId="{611F3E41-E8A6-471D-8DC1-2CE9C9813B84}" sibTransId="{2ED56D9B-8715-4685-826C-B68B8A957687}"/>
    <dgm:cxn modelId="{E1D212A8-1A26-459F-967D-64905E7D3F8F}" type="presOf" srcId="{7FFDE44F-CB4C-426E-B85C-F062F87353AF}" destId="{43E8310D-BFD0-4AC1-BCB0-E7A780C0F148}" srcOrd="0" destOrd="0" presId="urn:microsoft.com/office/officeart/2005/8/layout/hList1"/>
    <dgm:cxn modelId="{5902D6B7-02DA-4CE2-8906-DAB94FB94228}" type="presOf" srcId="{53C42D82-E597-4EB5-A004-069083EDF1C9}" destId="{7518263E-2B93-48EA-877F-5572F2595D1D}" srcOrd="0" destOrd="0" presId="urn:microsoft.com/office/officeart/2005/8/layout/hList1"/>
    <dgm:cxn modelId="{856946C5-855A-4A08-81DD-A66C7EF99126}" srcId="{230F1C23-0EF7-4E80-99DC-192C9E5C4A39}" destId="{FD6ADFB3-FE0C-48F9-BBCA-A57B64E7EFDF}" srcOrd="0" destOrd="0" parTransId="{BE8A1D25-7BCB-4A6C-9189-1154AE027042}" sibTransId="{88DD52BD-7469-4A9D-BA6F-D4A394846FB7}"/>
    <dgm:cxn modelId="{364312EC-D370-490F-B16D-1778924820B1}" type="presOf" srcId="{B5F715D9-142B-4FD1-88F4-A5386F20CDDE}" destId="{CBB1E494-15AA-49B1-A163-8E419FCABCF7}" srcOrd="0" destOrd="0" presId="urn:microsoft.com/office/officeart/2005/8/layout/hList1"/>
    <dgm:cxn modelId="{F4F874F5-FB25-4F40-AC8F-6D7CFE9767CC}" type="presOf" srcId="{230F1C23-0EF7-4E80-99DC-192C9E5C4A39}" destId="{5BFCB105-24C5-4E58-97A8-04A29E269B9B}" srcOrd="0" destOrd="0" presId="urn:microsoft.com/office/officeart/2005/8/layout/hList1"/>
    <dgm:cxn modelId="{34A1E7F8-7E8E-4BFD-A21D-EF969CA88625}" type="presOf" srcId="{65E2DD97-F6A8-485F-809E-335B671B25A1}" destId="{CBB1E494-15AA-49B1-A163-8E419FCABCF7}" srcOrd="0" destOrd="1" presId="urn:microsoft.com/office/officeart/2005/8/layout/hList1"/>
    <dgm:cxn modelId="{CBCE78FE-AAFA-4B2E-A3F5-55BD4696293E}" type="presOf" srcId="{841A7EAA-49D8-499E-B242-CBD7CF0A6148}" destId="{4D9B68F4-3B9B-4E70-82E3-5FF8322281AF}" srcOrd="0" destOrd="1" presId="urn:microsoft.com/office/officeart/2005/8/layout/hList1"/>
    <dgm:cxn modelId="{51FFD67E-14E6-4B52-8711-E2EC6D9E87DE}" type="presParOf" srcId="{2A51AC4C-199B-41B7-A129-FF4CFFF7E7FC}" destId="{D853132B-ED24-4F5C-A8BB-2EB76C63D6B3}" srcOrd="0" destOrd="0" presId="urn:microsoft.com/office/officeart/2005/8/layout/hList1"/>
    <dgm:cxn modelId="{BF937C4D-ACFB-4B44-8ECA-BC69229EEAC7}" type="presParOf" srcId="{D853132B-ED24-4F5C-A8BB-2EB76C63D6B3}" destId="{5BFCB105-24C5-4E58-97A8-04A29E269B9B}" srcOrd="0" destOrd="0" presId="urn:microsoft.com/office/officeart/2005/8/layout/hList1"/>
    <dgm:cxn modelId="{7AEF77D9-E246-4A26-9C64-8DA3A76201F3}" type="presParOf" srcId="{D853132B-ED24-4F5C-A8BB-2EB76C63D6B3}" destId="{4D9B68F4-3B9B-4E70-82E3-5FF8322281AF}" srcOrd="1" destOrd="0" presId="urn:microsoft.com/office/officeart/2005/8/layout/hList1"/>
    <dgm:cxn modelId="{E95C7A8B-5DD3-4B83-A230-332A54BC2508}" type="presParOf" srcId="{2A51AC4C-199B-41B7-A129-FF4CFFF7E7FC}" destId="{B7E80AF1-52BD-4146-BD4B-F411EDEF3AF4}" srcOrd="1" destOrd="0" presId="urn:microsoft.com/office/officeart/2005/8/layout/hList1"/>
    <dgm:cxn modelId="{50D303C3-9EB9-44C6-A397-E43C1D6CE9CD}" type="presParOf" srcId="{2A51AC4C-199B-41B7-A129-FF4CFFF7E7FC}" destId="{F844F204-CD28-4DCC-915C-5622A02D21B7}" srcOrd="2" destOrd="0" presId="urn:microsoft.com/office/officeart/2005/8/layout/hList1"/>
    <dgm:cxn modelId="{C950D532-7364-475B-9656-01EA97DCAE6E}" type="presParOf" srcId="{F844F204-CD28-4DCC-915C-5622A02D21B7}" destId="{F20A13AA-0489-4A72-93E9-7A3D767CF61B}" srcOrd="0" destOrd="0" presId="urn:microsoft.com/office/officeart/2005/8/layout/hList1"/>
    <dgm:cxn modelId="{62933D9C-548D-4A81-BB2B-F65E74359610}" type="presParOf" srcId="{F844F204-CD28-4DCC-915C-5622A02D21B7}" destId="{CBB1E494-15AA-49B1-A163-8E419FCABCF7}" srcOrd="1" destOrd="0" presId="urn:microsoft.com/office/officeart/2005/8/layout/hList1"/>
    <dgm:cxn modelId="{B7E99886-0523-432F-B2F1-A47D0A4D0B53}" type="presParOf" srcId="{2A51AC4C-199B-41B7-A129-FF4CFFF7E7FC}" destId="{C7308C38-B310-4280-A161-1207C3AEDB69}" srcOrd="3" destOrd="0" presId="urn:microsoft.com/office/officeart/2005/8/layout/hList1"/>
    <dgm:cxn modelId="{8B31F355-FD8D-4913-A0A1-94351B1A0F32}" type="presParOf" srcId="{2A51AC4C-199B-41B7-A129-FF4CFFF7E7FC}" destId="{97A58BA9-5D4E-416D-8299-5DC6F8CCE05D}" srcOrd="4" destOrd="0" presId="urn:microsoft.com/office/officeart/2005/8/layout/hList1"/>
    <dgm:cxn modelId="{23222E7F-D40C-4E6D-85BB-13111D4F1DE9}" type="presParOf" srcId="{97A58BA9-5D4E-416D-8299-5DC6F8CCE05D}" destId="{7518263E-2B93-48EA-877F-5572F2595D1D}" srcOrd="0" destOrd="0" presId="urn:microsoft.com/office/officeart/2005/8/layout/hList1"/>
    <dgm:cxn modelId="{4CBDA1BF-DC5F-4F2E-BBD8-CBDD7A58E317}" type="presParOf" srcId="{97A58BA9-5D4E-416D-8299-5DC6F8CCE05D}" destId="{43E8310D-BFD0-4AC1-BCB0-E7A780C0F1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3C718-40F0-4B91-A6FA-EBD7E908164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57107A-B829-42BD-9F54-3D515E51D802}">
      <dgm:prSet/>
      <dgm:spPr/>
      <dgm:t>
        <a:bodyPr/>
        <a:lstStyle/>
        <a:p>
          <a:r>
            <a:rPr lang="es-ES" dirty="0"/>
            <a:t>Arquitectura basada en eventos</a:t>
          </a:r>
          <a:endParaRPr lang="en-US" dirty="0"/>
        </a:p>
      </dgm:t>
    </dgm:pt>
    <dgm:pt modelId="{40CDC4F0-8F88-4CD7-8FC6-E4841C6481B9}" type="parTrans" cxnId="{94A5E614-E049-4B2B-9693-CC5E0173ED1C}">
      <dgm:prSet/>
      <dgm:spPr/>
      <dgm:t>
        <a:bodyPr/>
        <a:lstStyle/>
        <a:p>
          <a:endParaRPr lang="en-US"/>
        </a:p>
      </dgm:t>
    </dgm:pt>
    <dgm:pt modelId="{A9347E04-0B61-4509-9D93-3435A211D8FF}" type="sibTrans" cxnId="{94A5E614-E049-4B2B-9693-CC5E0173ED1C}">
      <dgm:prSet/>
      <dgm:spPr/>
      <dgm:t>
        <a:bodyPr/>
        <a:lstStyle/>
        <a:p>
          <a:endParaRPr lang="en-US"/>
        </a:p>
      </dgm:t>
    </dgm:pt>
    <dgm:pt modelId="{9C4C379E-B4E4-4184-AC7D-4377FBCA1315}">
      <dgm:prSet/>
      <dgm:spPr/>
      <dgm:t>
        <a:bodyPr/>
        <a:lstStyle/>
        <a:p>
          <a:r>
            <a:rPr lang="es-ES"/>
            <a:t>UN UNICO HILO</a:t>
          </a:r>
          <a:endParaRPr lang="en-US"/>
        </a:p>
      </dgm:t>
    </dgm:pt>
    <dgm:pt modelId="{58C79231-080F-4C7D-8A99-2D1688F375EF}" type="parTrans" cxnId="{5A2049E6-B031-4A2A-A2C0-1BF40323E460}">
      <dgm:prSet/>
      <dgm:spPr/>
      <dgm:t>
        <a:bodyPr/>
        <a:lstStyle/>
        <a:p>
          <a:endParaRPr lang="en-US"/>
        </a:p>
      </dgm:t>
    </dgm:pt>
    <dgm:pt modelId="{5F838E62-FCC9-40C1-81D0-FB6C0BEEB9DC}" type="sibTrans" cxnId="{5A2049E6-B031-4A2A-A2C0-1BF40323E460}">
      <dgm:prSet/>
      <dgm:spPr/>
      <dgm:t>
        <a:bodyPr/>
        <a:lstStyle/>
        <a:p>
          <a:endParaRPr lang="en-US"/>
        </a:p>
      </dgm:t>
    </dgm:pt>
    <dgm:pt modelId="{27CD5381-B8EF-4313-99B9-5195CECC9C25}" type="pres">
      <dgm:prSet presAssocID="{96C3C718-40F0-4B91-A6FA-EBD7E90816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F0EE31-90DB-430E-86CC-E4FAFC27C646}" type="pres">
      <dgm:prSet presAssocID="{3A57107A-B829-42BD-9F54-3D515E51D802}" presName="hierRoot1" presStyleCnt="0"/>
      <dgm:spPr/>
    </dgm:pt>
    <dgm:pt modelId="{EBCAFBBD-E0DD-4F76-A10C-68D70C9C3B40}" type="pres">
      <dgm:prSet presAssocID="{3A57107A-B829-42BD-9F54-3D515E51D802}" presName="composite" presStyleCnt="0"/>
      <dgm:spPr/>
    </dgm:pt>
    <dgm:pt modelId="{DFEF1B46-128D-46BD-B796-C0220D5FDB0E}" type="pres">
      <dgm:prSet presAssocID="{3A57107A-B829-42BD-9F54-3D515E51D802}" presName="background" presStyleLbl="node0" presStyleIdx="0" presStyleCnt="2"/>
      <dgm:spPr/>
    </dgm:pt>
    <dgm:pt modelId="{6919E043-B85F-44DA-82F7-E8C00A3D9731}" type="pres">
      <dgm:prSet presAssocID="{3A57107A-B829-42BD-9F54-3D515E51D802}" presName="text" presStyleLbl="fgAcc0" presStyleIdx="0" presStyleCnt="2">
        <dgm:presLayoutVars>
          <dgm:chPref val="3"/>
        </dgm:presLayoutVars>
      </dgm:prSet>
      <dgm:spPr/>
    </dgm:pt>
    <dgm:pt modelId="{887CD953-698E-4D73-9110-B661D79F343E}" type="pres">
      <dgm:prSet presAssocID="{3A57107A-B829-42BD-9F54-3D515E51D802}" presName="hierChild2" presStyleCnt="0"/>
      <dgm:spPr/>
    </dgm:pt>
    <dgm:pt modelId="{797E0483-439D-4434-B672-4BD75C784B8C}" type="pres">
      <dgm:prSet presAssocID="{9C4C379E-B4E4-4184-AC7D-4377FBCA1315}" presName="hierRoot1" presStyleCnt="0"/>
      <dgm:spPr/>
    </dgm:pt>
    <dgm:pt modelId="{9C2AEF2A-702B-4242-A074-47BF60A66E87}" type="pres">
      <dgm:prSet presAssocID="{9C4C379E-B4E4-4184-AC7D-4377FBCA1315}" presName="composite" presStyleCnt="0"/>
      <dgm:spPr/>
    </dgm:pt>
    <dgm:pt modelId="{7C675B56-DD1C-4F59-AFBB-F2E6A05542B6}" type="pres">
      <dgm:prSet presAssocID="{9C4C379E-B4E4-4184-AC7D-4377FBCA1315}" presName="background" presStyleLbl="node0" presStyleIdx="1" presStyleCnt="2"/>
      <dgm:spPr/>
    </dgm:pt>
    <dgm:pt modelId="{27F155A1-959B-4D4D-8DF9-EF33CA68EE51}" type="pres">
      <dgm:prSet presAssocID="{9C4C379E-B4E4-4184-AC7D-4377FBCA1315}" presName="text" presStyleLbl="fgAcc0" presStyleIdx="1" presStyleCnt="2">
        <dgm:presLayoutVars>
          <dgm:chPref val="3"/>
        </dgm:presLayoutVars>
      </dgm:prSet>
      <dgm:spPr/>
    </dgm:pt>
    <dgm:pt modelId="{D21E15C4-439C-4120-AE21-4FB5EC4E4274}" type="pres">
      <dgm:prSet presAssocID="{9C4C379E-B4E4-4184-AC7D-4377FBCA1315}" presName="hierChild2" presStyleCnt="0"/>
      <dgm:spPr/>
    </dgm:pt>
  </dgm:ptLst>
  <dgm:cxnLst>
    <dgm:cxn modelId="{7D018908-BB7F-4B99-A31A-157B71819CC1}" type="presOf" srcId="{9C4C379E-B4E4-4184-AC7D-4377FBCA1315}" destId="{27F155A1-959B-4D4D-8DF9-EF33CA68EE51}" srcOrd="0" destOrd="0" presId="urn:microsoft.com/office/officeart/2005/8/layout/hierarchy1"/>
    <dgm:cxn modelId="{06611513-0261-465D-9ABE-F0B2C35DB5A6}" type="presOf" srcId="{3A57107A-B829-42BD-9F54-3D515E51D802}" destId="{6919E043-B85F-44DA-82F7-E8C00A3D9731}" srcOrd="0" destOrd="0" presId="urn:microsoft.com/office/officeart/2005/8/layout/hierarchy1"/>
    <dgm:cxn modelId="{94A5E614-E049-4B2B-9693-CC5E0173ED1C}" srcId="{96C3C718-40F0-4B91-A6FA-EBD7E9081648}" destId="{3A57107A-B829-42BD-9F54-3D515E51D802}" srcOrd="0" destOrd="0" parTransId="{40CDC4F0-8F88-4CD7-8FC6-E4841C6481B9}" sibTransId="{A9347E04-0B61-4509-9D93-3435A211D8FF}"/>
    <dgm:cxn modelId="{3C3C76DE-DA70-405D-A775-A012B8472A75}" type="presOf" srcId="{96C3C718-40F0-4B91-A6FA-EBD7E9081648}" destId="{27CD5381-B8EF-4313-99B9-5195CECC9C25}" srcOrd="0" destOrd="0" presId="urn:microsoft.com/office/officeart/2005/8/layout/hierarchy1"/>
    <dgm:cxn modelId="{5A2049E6-B031-4A2A-A2C0-1BF40323E460}" srcId="{96C3C718-40F0-4B91-A6FA-EBD7E9081648}" destId="{9C4C379E-B4E4-4184-AC7D-4377FBCA1315}" srcOrd="1" destOrd="0" parTransId="{58C79231-080F-4C7D-8A99-2D1688F375EF}" sibTransId="{5F838E62-FCC9-40C1-81D0-FB6C0BEEB9DC}"/>
    <dgm:cxn modelId="{08936DD9-ADC2-4D42-817D-6CC11830F20E}" type="presParOf" srcId="{27CD5381-B8EF-4313-99B9-5195CECC9C25}" destId="{49F0EE31-90DB-430E-86CC-E4FAFC27C646}" srcOrd="0" destOrd="0" presId="urn:microsoft.com/office/officeart/2005/8/layout/hierarchy1"/>
    <dgm:cxn modelId="{3BABD200-0E8B-4C03-9C0E-B3A831597520}" type="presParOf" srcId="{49F0EE31-90DB-430E-86CC-E4FAFC27C646}" destId="{EBCAFBBD-E0DD-4F76-A10C-68D70C9C3B40}" srcOrd="0" destOrd="0" presId="urn:microsoft.com/office/officeart/2005/8/layout/hierarchy1"/>
    <dgm:cxn modelId="{56FD78CD-E96B-4377-9670-22216CDC1D2E}" type="presParOf" srcId="{EBCAFBBD-E0DD-4F76-A10C-68D70C9C3B40}" destId="{DFEF1B46-128D-46BD-B796-C0220D5FDB0E}" srcOrd="0" destOrd="0" presId="urn:microsoft.com/office/officeart/2005/8/layout/hierarchy1"/>
    <dgm:cxn modelId="{DE9819C4-8642-463E-BF99-DE7346C4F466}" type="presParOf" srcId="{EBCAFBBD-E0DD-4F76-A10C-68D70C9C3B40}" destId="{6919E043-B85F-44DA-82F7-E8C00A3D9731}" srcOrd="1" destOrd="0" presId="urn:microsoft.com/office/officeart/2005/8/layout/hierarchy1"/>
    <dgm:cxn modelId="{A80D4009-DEDD-44A8-96AD-2F125F5B195B}" type="presParOf" srcId="{49F0EE31-90DB-430E-86CC-E4FAFC27C646}" destId="{887CD953-698E-4D73-9110-B661D79F343E}" srcOrd="1" destOrd="0" presId="urn:microsoft.com/office/officeart/2005/8/layout/hierarchy1"/>
    <dgm:cxn modelId="{2D182798-B23B-4186-A447-6A58A1F1360B}" type="presParOf" srcId="{27CD5381-B8EF-4313-99B9-5195CECC9C25}" destId="{797E0483-439D-4434-B672-4BD75C784B8C}" srcOrd="1" destOrd="0" presId="urn:microsoft.com/office/officeart/2005/8/layout/hierarchy1"/>
    <dgm:cxn modelId="{8BB6500F-5CD6-42B3-8390-C27F99525F3C}" type="presParOf" srcId="{797E0483-439D-4434-B672-4BD75C784B8C}" destId="{9C2AEF2A-702B-4242-A074-47BF60A66E87}" srcOrd="0" destOrd="0" presId="urn:microsoft.com/office/officeart/2005/8/layout/hierarchy1"/>
    <dgm:cxn modelId="{469AA4AC-9900-4E02-A929-2ED9F897539B}" type="presParOf" srcId="{9C2AEF2A-702B-4242-A074-47BF60A66E87}" destId="{7C675B56-DD1C-4F59-AFBB-F2E6A05542B6}" srcOrd="0" destOrd="0" presId="urn:microsoft.com/office/officeart/2005/8/layout/hierarchy1"/>
    <dgm:cxn modelId="{0802CF74-506A-4B3B-9299-9E6B1D1AA496}" type="presParOf" srcId="{9C2AEF2A-702B-4242-A074-47BF60A66E87}" destId="{27F155A1-959B-4D4D-8DF9-EF33CA68EE51}" srcOrd="1" destOrd="0" presId="urn:microsoft.com/office/officeart/2005/8/layout/hierarchy1"/>
    <dgm:cxn modelId="{9CB06099-A9D1-436C-8C86-F1D57BC2D8D7}" type="presParOf" srcId="{797E0483-439D-4434-B672-4BD75C784B8C}" destId="{D21E15C4-439C-4120-AE21-4FB5EC4E42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CB105-24C5-4E58-97A8-04A29E269B9B}">
      <dsp:nvSpPr>
        <dsp:cNvPr id="0" name=""/>
        <dsp:cNvSpPr/>
      </dsp:nvSpPr>
      <dsp:spPr>
        <a:xfrm>
          <a:off x="2686" y="859824"/>
          <a:ext cx="2619297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PHP</a:t>
          </a:r>
        </a:p>
      </dsp:txBody>
      <dsp:txXfrm>
        <a:off x="2686" y="859824"/>
        <a:ext cx="2619297" cy="720000"/>
      </dsp:txXfrm>
    </dsp:sp>
    <dsp:sp modelId="{4D9B68F4-3B9B-4E70-82E3-5FF8322281AF}">
      <dsp:nvSpPr>
        <dsp:cNvPr id="0" name=""/>
        <dsp:cNvSpPr/>
      </dsp:nvSpPr>
      <dsp:spPr>
        <a:xfrm>
          <a:off x="2686" y="1579824"/>
          <a:ext cx="2619297" cy="14411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Hilos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Sincronizacion</a:t>
          </a:r>
        </a:p>
      </dsp:txBody>
      <dsp:txXfrm>
        <a:off x="2686" y="1579824"/>
        <a:ext cx="2619297" cy="1441125"/>
      </dsp:txXfrm>
    </dsp:sp>
    <dsp:sp modelId="{F20A13AA-0489-4A72-93E9-7A3D767CF61B}">
      <dsp:nvSpPr>
        <dsp:cNvPr id="0" name=""/>
        <dsp:cNvSpPr/>
      </dsp:nvSpPr>
      <dsp:spPr>
        <a:xfrm>
          <a:off x="2988685" y="859824"/>
          <a:ext cx="2619297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JavaScript</a:t>
          </a:r>
        </a:p>
      </dsp:txBody>
      <dsp:txXfrm>
        <a:off x="2988685" y="859824"/>
        <a:ext cx="2619297" cy="720000"/>
      </dsp:txXfrm>
    </dsp:sp>
    <dsp:sp modelId="{CBB1E494-15AA-49B1-A163-8E419FCABCF7}">
      <dsp:nvSpPr>
        <dsp:cNvPr id="0" name=""/>
        <dsp:cNvSpPr/>
      </dsp:nvSpPr>
      <dsp:spPr>
        <a:xfrm>
          <a:off x="2988685" y="1579824"/>
          <a:ext cx="2619297" cy="14411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Asincronía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Hilos</a:t>
          </a:r>
        </a:p>
      </dsp:txBody>
      <dsp:txXfrm>
        <a:off x="2988685" y="1579824"/>
        <a:ext cx="2619297" cy="1441125"/>
      </dsp:txXfrm>
    </dsp:sp>
    <dsp:sp modelId="{7518263E-2B93-48EA-877F-5572F2595D1D}">
      <dsp:nvSpPr>
        <dsp:cNvPr id="0" name=""/>
        <dsp:cNvSpPr/>
      </dsp:nvSpPr>
      <dsp:spPr>
        <a:xfrm>
          <a:off x="5919207" y="859824"/>
          <a:ext cx="2619297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C#</a:t>
          </a:r>
        </a:p>
      </dsp:txBody>
      <dsp:txXfrm>
        <a:off x="5919207" y="859824"/>
        <a:ext cx="2619297" cy="720000"/>
      </dsp:txXfrm>
    </dsp:sp>
    <dsp:sp modelId="{43E8310D-BFD0-4AC1-BCB0-E7A780C0F148}">
      <dsp:nvSpPr>
        <dsp:cNvPr id="0" name=""/>
        <dsp:cNvSpPr/>
      </dsp:nvSpPr>
      <dsp:spPr>
        <a:xfrm>
          <a:off x="5919207" y="1579824"/>
          <a:ext cx="2619297" cy="14411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Asincronía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Hilos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Sincronización</a:t>
          </a:r>
        </a:p>
      </dsp:txBody>
      <dsp:txXfrm>
        <a:off x="5919207" y="1579824"/>
        <a:ext cx="2619297" cy="1441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F1B46-128D-46BD-B796-C0220D5FDB0E}">
      <dsp:nvSpPr>
        <dsp:cNvPr id="0" name=""/>
        <dsp:cNvSpPr/>
      </dsp:nvSpPr>
      <dsp:spPr>
        <a:xfrm>
          <a:off x="1049" y="576510"/>
          <a:ext cx="3683386" cy="2338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9E043-B85F-44DA-82F7-E8C00A3D9731}">
      <dsp:nvSpPr>
        <dsp:cNvPr id="0" name=""/>
        <dsp:cNvSpPr/>
      </dsp:nvSpPr>
      <dsp:spPr>
        <a:xfrm>
          <a:off x="410314" y="965312"/>
          <a:ext cx="3683386" cy="2338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Arquitectura basada en eventos</a:t>
          </a:r>
          <a:endParaRPr lang="en-US" sz="4400" kern="1200" dirty="0"/>
        </a:p>
      </dsp:txBody>
      <dsp:txXfrm>
        <a:off x="478820" y="1033818"/>
        <a:ext cx="3546374" cy="2201938"/>
      </dsp:txXfrm>
    </dsp:sp>
    <dsp:sp modelId="{7C675B56-DD1C-4F59-AFBB-F2E6A05542B6}">
      <dsp:nvSpPr>
        <dsp:cNvPr id="0" name=""/>
        <dsp:cNvSpPr/>
      </dsp:nvSpPr>
      <dsp:spPr>
        <a:xfrm>
          <a:off x="4502966" y="576510"/>
          <a:ext cx="3683386" cy="2338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155A1-959B-4D4D-8DF9-EF33CA68EE51}">
      <dsp:nvSpPr>
        <dsp:cNvPr id="0" name=""/>
        <dsp:cNvSpPr/>
      </dsp:nvSpPr>
      <dsp:spPr>
        <a:xfrm>
          <a:off x="4912231" y="965312"/>
          <a:ext cx="3683386" cy="2338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UN UNICO HILO</a:t>
          </a:r>
          <a:endParaRPr lang="en-US" sz="4400" kern="1200"/>
        </a:p>
      </dsp:txBody>
      <dsp:txXfrm>
        <a:off x="4980737" y="1033818"/>
        <a:ext cx="3546374" cy="220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67DCD32-BB32-484D-AC91-F2F7151FE0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Francisco Joaquin Murcia Gomez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293AF4-E1CD-4173-B0DA-CDDD76E9E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6B045-FC32-4998-82FD-5F9DB0EF954C}" type="datetime1">
              <a:rPr lang="es-ES" smtClean="0"/>
              <a:t>21/12/2021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E5CA38-6DBC-43AE-9A12-0C4251D621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Concurrencia en PHP, JavaScript y otros lenguajes de Internet.                  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E7DAA7-3C02-4176-947A-BAA08388A0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643E-960D-4435-9097-A6D25749D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29778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7002-390B-4965-89BB-C50CABA17799}" type="datetime1">
              <a:rPr lang="es-ES" smtClean="0"/>
              <a:t>21/12/2021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Concurrencia en PHP, JavaScript y otros lenguajes de Internet.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748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354-D32C-4B56-BD28-4EF4FF973FB6}" type="datetime1">
              <a:rPr lang="es-E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1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6998-DFC2-4421-8D30-D143B1276271}" type="datetime1">
              <a:rPr lang="es-E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4FEF-BA4D-4DC1-945B-ABCDF2078F13}" type="datetime1">
              <a:rPr lang="es-E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39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AF15-E621-4D09-8A8D-66B4AC9BB5F7}" type="datetime1">
              <a:rPr lang="es-E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4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4338-75B8-4AD6-9073-15D0D3615664}" type="datetime1">
              <a:rPr lang="es-E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11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4B54-8D60-4A90-8379-1740C9F7FE1E}" type="datetime1">
              <a:rPr lang="es-E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332-BCD1-498F-BC51-7584572796FD}" type="datetime1">
              <a:rPr lang="es-E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8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379B-A5AD-4409-84A1-134E824A0FE5}" type="datetime1">
              <a:rPr lang="es-E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DCB2-A236-4204-AD61-B007443DCF68}" type="datetime1">
              <a:rPr lang="es-E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0AA2-A3B4-498F-BE76-57F4AA68BABC}" type="datetime1">
              <a:rPr lang="es-E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CEB3-C521-4D23-A6AB-4121D1F8915D}" type="datetime1">
              <a:rPr lang="es-ES" smtClean="0"/>
              <a:t>21/12/2021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5136-2DA6-43B9-9BAC-8E17B6D44182}" type="datetime1">
              <a:rPr lang="es-ES" smtClean="0"/>
              <a:t>21/12/2021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A888-F185-4E2F-8425-ED88E8DD34F9}" type="datetime1">
              <a:rPr lang="es-ES" smtClean="0"/>
              <a:t>21/12/2021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EC12-D176-4434-BC7F-4173F4F39402}" type="datetime1">
              <a:rPr lang="es-ES" smtClean="0"/>
              <a:t>21/12/2021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89CD-75FB-470D-B168-4690A3C399E0}" type="datetime1">
              <a:rPr lang="es-ES" smtClean="0"/>
              <a:t>21/12/2021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7A30-E016-4D61-BF85-5C81F832A36D}" type="datetime1">
              <a:rPr lang="es-ES" smtClean="0"/>
              <a:t>21/12/2021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DDF9-7187-41C0-8707-CC8936B26CD5}" type="datetime1">
              <a:rPr lang="es-ES" smtClean="0"/>
              <a:t>21/12/2021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Francisco Joaquin Murcia Gomez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53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ipt de ordenador en una pantalla">
            <a:extLst>
              <a:ext uri="{FF2B5EF4-FFF2-40B4-BE49-F238E27FC236}">
                <a16:creationId xmlns:a16="http://schemas.microsoft.com/office/drawing/2014/main" id="{0A9474F0-FB49-4A4A-9540-3A9CE3218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172" b="122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1" name="Isosceles Triangle 3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Parallelogram 3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3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4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977" y="2625436"/>
            <a:ext cx="6122177" cy="1794933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4400" dirty="0"/>
              <a:t>Concurrencia en PHP, JavaScript y otros lenguajes de Internet.</a:t>
            </a:r>
            <a:endParaRPr lang="en-US" sz="4400" dirty="0"/>
          </a:p>
        </p:txBody>
      </p:sp>
      <p:sp>
        <p:nvSpPr>
          <p:cNvPr id="59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AB1275-7662-4DB4-8ABF-60A3F3AF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Francisco </a:t>
            </a:r>
            <a:r>
              <a:rPr lang="es-ES" dirty="0" err="1"/>
              <a:t>Joaquin</a:t>
            </a:r>
            <a:r>
              <a:rPr lang="es-ES" dirty="0"/>
              <a:t> Murcia </a:t>
            </a:r>
            <a:r>
              <a:rPr lang="es-ES" dirty="0" err="1"/>
              <a:t>Gomez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ipt de ordenador en una pantalla">
            <a:extLst>
              <a:ext uri="{FF2B5EF4-FFF2-40B4-BE49-F238E27FC236}">
                <a16:creationId xmlns:a16="http://schemas.microsoft.com/office/drawing/2014/main" id="{0A9474F0-FB49-4A4A-9540-3A9CE3218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172" b="122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1" name="Isosceles Triangle 3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Parallelogram 3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3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4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977" y="2625436"/>
            <a:ext cx="6122177" cy="1055977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4400" dirty="0"/>
              <a:t>Conclusiones</a:t>
            </a:r>
            <a:endParaRPr lang="en-US" sz="4400" dirty="0"/>
          </a:p>
        </p:txBody>
      </p:sp>
      <p:sp>
        <p:nvSpPr>
          <p:cNvPr id="59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99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60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64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65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Contenido</a:t>
            </a:r>
            <a:endParaRPr lang="en-US" dirty="0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594FD7D6-D57B-4353-87F8-F95971243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45992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77962E-0805-4663-A9DD-D8AEBC45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A21D57-F97C-43A8-9E44-0927A891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PHP, Hilos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82E8AAF-5F5E-4FA3-8AF1-40DAF91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8" b="-1"/>
          <a:stretch/>
        </p:blipFill>
        <p:spPr>
          <a:xfrm>
            <a:off x="297100" y="1583744"/>
            <a:ext cx="5930020" cy="4244977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BFF6AA2-13E1-4D40-B4BD-E5E88171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API </a:t>
            </a: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pthreads</a:t>
            </a:r>
            <a:endParaRPr lang="es-ES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Case </a:t>
            </a: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Thread</a:t>
            </a:r>
            <a:endParaRPr lang="es-ES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s-E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Similar a Java</a:t>
            </a:r>
          </a:p>
          <a:p>
            <a:pPr>
              <a:buClr>
                <a:schemeClr val="tx1"/>
              </a:buClr>
            </a:pPr>
            <a:r>
              <a:rPr lang="es-E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No valida para servidor</a:t>
            </a:r>
            <a:endParaRPr lang="es-E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15BA17A-3C76-4D58-82A1-00BCF000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3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A21D57-F97C-43A8-9E44-0927A891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PHP, Semáforos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6FC6B0E-9581-4E48-9CCF-7E8411A7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5" y="1164067"/>
            <a:ext cx="5156760" cy="4692652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BFF6AA2-13E1-4D40-B4BD-E5E88171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System</a:t>
            </a: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 V</a:t>
            </a:r>
          </a:p>
          <a:p>
            <a:pPr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Funciones</a:t>
            </a:r>
          </a:p>
          <a:p>
            <a:pPr lvl="1">
              <a:buClr>
                <a:schemeClr val="tx1"/>
              </a:buClr>
            </a:pP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s</a:t>
            </a:r>
            <a:r>
              <a:rPr lang="es-E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em_get</a:t>
            </a:r>
            <a:endParaRPr lang="es-E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s-E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sem_adquire</a:t>
            </a:r>
            <a:endParaRPr lang="es-E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sem</a:t>
            </a: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__</a:t>
            </a: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release</a:t>
            </a:r>
            <a:endParaRPr lang="es-ES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s</a:t>
            </a:r>
            <a:r>
              <a:rPr lang="es-E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em_remove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1698541F-274C-4782-8F9B-E902D118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8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C01CF-0187-49FA-9097-0F601B7D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JavaScript, ¿Cómo funciona? </a:t>
            </a:r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C8BD177B-E55C-49F4-8882-CD5E89E35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21603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8925544-EC39-4311-9517-0BA35167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4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A21D57-F97C-43A8-9E44-0927A891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5050663" cy="2227730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JavaScript, Asincronía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6C8F0E-9829-4EC4-B0A6-30B49262D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" y="1123083"/>
            <a:ext cx="5290504" cy="5568952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BFF6AA2-13E1-4D40-B4BD-E5E88171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Promesa</a:t>
            </a:r>
          </a:p>
          <a:p>
            <a:pPr>
              <a:buClr>
                <a:schemeClr val="tx1"/>
              </a:buClr>
            </a:pP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Async</a:t>
            </a: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  -&gt; función asíncrona</a:t>
            </a:r>
            <a:endParaRPr lang="es-E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s-E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Await</a:t>
            </a:r>
            <a:r>
              <a:rPr lang="es-E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-&gt; espera</a:t>
            </a:r>
          </a:p>
          <a:p>
            <a:pPr lvl="1"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Solo en funciones asíncronas</a:t>
            </a:r>
            <a:endParaRPr lang="es-E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F24D68A-D8C9-41A0-9661-4BEED753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A21D57-F97C-43A8-9E44-0927A891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C#, Hilos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C0D5EE-2560-443F-8652-4A11A791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9" y="1791727"/>
            <a:ext cx="6023128" cy="3568702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BFF6AA2-13E1-4D40-B4BD-E5E88171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s-ES">
                <a:solidFill>
                  <a:srgbClr val="FFFFFF"/>
                </a:solidFill>
                <a:latin typeface="Arial" panose="020B0604020202020204" pitchFamily="34" charset="0"/>
              </a:rPr>
              <a:t>System.Threading</a:t>
            </a: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. </a:t>
            </a:r>
          </a:p>
          <a:p>
            <a:pPr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Objeto de tipo </a:t>
            </a:r>
            <a:r>
              <a:rPr lang="es-ES">
                <a:solidFill>
                  <a:srgbClr val="FFFFFF"/>
                </a:solidFill>
                <a:latin typeface="Arial" panose="020B0604020202020204" pitchFamily="34" charset="0"/>
              </a:rPr>
              <a:t>Thread</a:t>
            </a:r>
            <a:endParaRPr lang="es-ES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s-ES">
                <a:solidFill>
                  <a:srgbClr val="FFFFFF"/>
                </a:solidFill>
                <a:latin typeface="Arial" panose="020B0604020202020204" pitchFamily="34" charset="0"/>
              </a:rPr>
              <a:t>strat</a:t>
            </a: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()</a:t>
            </a:r>
            <a:endParaRPr lang="es-E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3BAF5B62-40EF-43AC-BF82-4CC81071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9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A21D57-F97C-43A8-9E44-0927A891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C#, Sincronizacion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48CA78-3575-4278-B497-C6DB978A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8" y="1019531"/>
            <a:ext cx="5758762" cy="547082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BFF6AA2-13E1-4D40-B4BD-E5E88171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System.Threading</a:t>
            </a: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. </a:t>
            </a:r>
          </a:p>
          <a:p>
            <a:pPr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Objeto </a:t>
            </a: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Mutex</a:t>
            </a:r>
            <a:endParaRPr lang="es-ES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Solo a un hilo</a:t>
            </a:r>
          </a:p>
          <a:p>
            <a:pPr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Objeto </a:t>
            </a: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Semaphore</a:t>
            </a: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(inicial, máximo)</a:t>
            </a:r>
          </a:p>
          <a:p>
            <a:pPr lvl="1"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Permite mas de un hilo</a:t>
            </a:r>
          </a:p>
          <a:p>
            <a:pPr>
              <a:buClr>
                <a:schemeClr val="tx1"/>
              </a:buClr>
            </a:pP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WaitOne</a:t>
            </a: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()</a:t>
            </a:r>
          </a:p>
          <a:p>
            <a:pPr>
              <a:buClr>
                <a:schemeClr val="tx1"/>
              </a:buClr>
            </a:pP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ReleaseMutex</a:t>
            </a: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()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49A036B-F03B-46BD-9881-ACE18382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A21D57-F97C-43A8-9E44-0927A891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C#, Asincronía</a:t>
            </a:r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D4D7BB5-058D-4E46-AA31-E5140C04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1" y="2470148"/>
            <a:ext cx="5945494" cy="2006602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BFF6AA2-13E1-4D40-B4BD-E5E88171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System.Threading.Task</a:t>
            </a: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Similar </a:t>
            </a:r>
            <a:r>
              <a:rPr lang="es-ES">
                <a:solidFill>
                  <a:srgbClr val="FFFFFF"/>
                </a:solidFill>
                <a:latin typeface="Arial" panose="020B0604020202020204" pitchFamily="34" charset="0"/>
              </a:rPr>
              <a:t>a JS</a:t>
            </a:r>
            <a:endParaRPr lang="es-ES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Capacidad de control</a:t>
            </a:r>
          </a:p>
          <a:p>
            <a:pPr lvl="1">
              <a:buClr>
                <a:schemeClr val="tx1"/>
              </a:buClr>
            </a:pPr>
            <a:r>
              <a:rPr lang="es-ES" dirty="0" err="1">
                <a:solidFill>
                  <a:srgbClr val="FFFFFF"/>
                </a:solidFill>
                <a:latin typeface="Arial" panose="020B0604020202020204" pitchFamily="34" charset="0"/>
              </a:rPr>
              <a:t>WhenAll</a:t>
            </a:r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s-E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WhenAny</a:t>
            </a:r>
            <a:r>
              <a:rPr lang="es-E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30943DE-7C9C-4187-B922-B2AC028D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1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156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</vt:lpstr>
      <vt:lpstr>Concurrencia en PHP, JavaScript y otros lenguajes de Internet.</vt:lpstr>
      <vt:lpstr>Contenido</vt:lpstr>
      <vt:lpstr>PHP, Hilos</vt:lpstr>
      <vt:lpstr>PHP, Semáforos</vt:lpstr>
      <vt:lpstr>JavaScript, ¿Cómo funciona? </vt:lpstr>
      <vt:lpstr>JavaScript, Asincronía</vt:lpstr>
      <vt:lpstr>C#, Hilos</vt:lpstr>
      <vt:lpstr>C#, Sincronizacion</vt:lpstr>
      <vt:lpstr>C#, Asincronía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Concurrencia en PHP, Javascript y otros lenguajes de Internet.</dc:title>
  <dc:creator>Fran Murcia</dc:creator>
  <cp:lastModifiedBy>Fran Murcia</cp:lastModifiedBy>
  <cp:revision>17</cp:revision>
  <dcterms:created xsi:type="dcterms:W3CDTF">2021-12-07T20:08:06Z</dcterms:created>
  <dcterms:modified xsi:type="dcterms:W3CDTF">2021-12-21T10:24:14Z</dcterms:modified>
</cp:coreProperties>
</file>