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3" r:id="rId13"/>
    <p:sldId id="270" r:id="rId14"/>
    <p:sldId id="272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 Murcia" initials="FM" lastIdx="2" clrIdx="0">
    <p:extLst>
      <p:ext uri="{19B8F6BF-5375-455C-9EA6-DF929625EA0E}">
        <p15:presenceInfo xmlns:p15="http://schemas.microsoft.com/office/powerpoint/2012/main" userId="790207adfecb22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Evolucion economica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5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prstDash val="sysDot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0-EA77-44C0-B735-58A4ABE2A58C}"/>
              </c:ext>
            </c:extLst>
          </c:dPt>
          <c:cat>
            <c:numRef>
              <c:f>Hoja1!$A$2:$A$7</c:f>
              <c:numCache>
                <c:formatCode>General</c:formatCode>
                <c:ptCount val="6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7</c:v>
                </c:pt>
                <c:pt idx="1">
                  <c:v>5.5</c:v>
                </c:pt>
                <c:pt idx="2">
                  <c:v>8</c:v>
                </c:pt>
                <c:pt idx="3">
                  <c:v>4</c:v>
                </c:pt>
                <c:pt idx="4">
                  <c:v>7</c:v>
                </c:pt>
                <c:pt idx="5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45-4F2A-996C-8E338ADB38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9448623"/>
        <c:axId val="2119445711"/>
      </c:lineChart>
      <c:catAx>
        <c:axId val="2119448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119445711"/>
        <c:crosses val="autoZero"/>
        <c:auto val="1"/>
        <c:lblAlgn val="ctr"/>
        <c:lblOffset val="100"/>
        <c:noMultiLvlLbl val="0"/>
      </c:catAx>
      <c:valAx>
        <c:axId val="2119445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194486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8D9706-8F9E-4C76-9134-CBCE3BCCCFF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8CB7307-83FD-4BBA-B14A-BBDE1EF12F04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¿Qué es Propagua?</a:t>
          </a:r>
          <a:endParaRPr lang="en-US" dirty="0"/>
        </a:p>
      </dgm:t>
    </dgm:pt>
    <dgm:pt modelId="{631D98A0-6E3C-4899-9587-6AA696F579CB}" type="parTrans" cxnId="{33F4E334-5B3C-4EB3-A516-017A2175CEA5}">
      <dgm:prSet/>
      <dgm:spPr/>
      <dgm:t>
        <a:bodyPr/>
        <a:lstStyle/>
        <a:p>
          <a:endParaRPr lang="en-US"/>
        </a:p>
      </dgm:t>
    </dgm:pt>
    <dgm:pt modelId="{18B0547D-2C6F-4B45-A09B-AB4CC9DF90BB}" type="sibTrans" cxnId="{33F4E334-5B3C-4EB3-A516-017A2175CEA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EE29B24-4A70-4C4C-9FA8-04EB377A7C6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Análisis estratégico </a:t>
          </a:r>
          <a:endParaRPr lang="en-US" dirty="0"/>
        </a:p>
      </dgm:t>
    </dgm:pt>
    <dgm:pt modelId="{37BA6281-2FEB-4E1D-988B-8990D8FD3307}" type="parTrans" cxnId="{087D4A60-5610-41BB-9211-6CDF94928F89}">
      <dgm:prSet/>
      <dgm:spPr/>
      <dgm:t>
        <a:bodyPr/>
        <a:lstStyle/>
        <a:p>
          <a:endParaRPr lang="en-US"/>
        </a:p>
      </dgm:t>
    </dgm:pt>
    <dgm:pt modelId="{DF5CBCD3-20B7-4F3C-BFDD-D042BE565E46}" type="sibTrans" cxnId="{087D4A60-5610-41BB-9211-6CDF94928F8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F8143A-0CB5-4C56-8A1F-F7E30073997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/>
            <a:t>Análisis externo</a:t>
          </a:r>
          <a:endParaRPr lang="en-US"/>
        </a:p>
      </dgm:t>
    </dgm:pt>
    <dgm:pt modelId="{75B7AC40-DB53-4BF4-B687-44F45CDE7764}" type="parTrans" cxnId="{A4F255DB-D7C5-41C6-A66C-1C1FE7BCD6DC}">
      <dgm:prSet/>
      <dgm:spPr/>
      <dgm:t>
        <a:bodyPr/>
        <a:lstStyle/>
        <a:p>
          <a:endParaRPr lang="en-US"/>
        </a:p>
      </dgm:t>
    </dgm:pt>
    <dgm:pt modelId="{CD90C36E-8082-421B-917B-B6A1CF1ADC6C}" type="sibTrans" cxnId="{A4F255DB-D7C5-41C6-A66C-1C1FE7BCD6D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6D6F4ED-B3EF-45DE-9257-D25C8D856DE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Análisis de procesos</a:t>
          </a:r>
          <a:endParaRPr lang="en-US" dirty="0"/>
        </a:p>
      </dgm:t>
    </dgm:pt>
    <dgm:pt modelId="{C9AA9CEF-721D-4F0D-829D-60756DB37FF4}" type="parTrans" cxnId="{00FEC86C-4D38-4B76-B82C-18332FFF5A5C}">
      <dgm:prSet/>
      <dgm:spPr/>
      <dgm:t>
        <a:bodyPr/>
        <a:lstStyle/>
        <a:p>
          <a:endParaRPr lang="en-US"/>
        </a:p>
      </dgm:t>
    </dgm:pt>
    <dgm:pt modelId="{BDCE4E56-A624-4AEE-B55B-F02C415D33FE}" type="sibTrans" cxnId="{00FEC86C-4D38-4B76-B82C-18332FFF5A5C}">
      <dgm:prSet/>
      <dgm:spPr/>
      <dgm:t>
        <a:bodyPr/>
        <a:lstStyle/>
        <a:p>
          <a:endParaRPr lang="en-US"/>
        </a:p>
      </dgm:t>
    </dgm:pt>
    <dgm:pt modelId="{6E5C2BDC-729E-4069-9B8E-497286CA99A5}" type="pres">
      <dgm:prSet presAssocID="{8D8D9706-8F9E-4C76-9134-CBCE3BCCCFFA}" presName="root" presStyleCnt="0">
        <dgm:presLayoutVars>
          <dgm:dir/>
          <dgm:resizeHandles val="exact"/>
        </dgm:presLayoutVars>
      </dgm:prSet>
      <dgm:spPr/>
    </dgm:pt>
    <dgm:pt modelId="{7F643F98-5A28-430D-B052-56EE531B2B4A}" type="pres">
      <dgm:prSet presAssocID="{8D8D9706-8F9E-4C76-9134-CBCE3BCCCFFA}" presName="container" presStyleCnt="0">
        <dgm:presLayoutVars>
          <dgm:dir/>
          <dgm:resizeHandles val="exact"/>
        </dgm:presLayoutVars>
      </dgm:prSet>
      <dgm:spPr/>
    </dgm:pt>
    <dgm:pt modelId="{E9B5A731-FFD4-47BC-9F17-E5609AC99E48}" type="pres">
      <dgm:prSet presAssocID="{08CB7307-83FD-4BBA-B14A-BBDE1EF12F04}" presName="compNode" presStyleCnt="0"/>
      <dgm:spPr/>
    </dgm:pt>
    <dgm:pt modelId="{FDA1D174-9B5C-437D-85CE-0F638F10F355}" type="pres">
      <dgm:prSet presAssocID="{08CB7307-83FD-4BBA-B14A-BBDE1EF12F04}" presName="iconBgRect" presStyleLbl="bgShp" presStyleIdx="0" presStyleCnt="4"/>
      <dgm:spPr/>
    </dgm:pt>
    <dgm:pt modelId="{F4939DCE-5EEA-4DE6-8979-9187A940FEB4}" type="pres">
      <dgm:prSet presAssocID="{08CB7307-83FD-4BBA-B14A-BBDE1EF12F0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ítulos"/>
        </a:ext>
      </dgm:extLst>
    </dgm:pt>
    <dgm:pt modelId="{2F9D1F80-7239-4011-869C-8C123E901152}" type="pres">
      <dgm:prSet presAssocID="{08CB7307-83FD-4BBA-B14A-BBDE1EF12F04}" presName="spaceRect" presStyleCnt="0"/>
      <dgm:spPr/>
    </dgm:pt>
    <dgm:pt modelId="{D1E1026E-B465-4823-B618-ECF85EE81335}" type="pres">
      <dgm:prSet presAssocID="{08CB7307-83FD-4BBA-B14A-BBDE1EF12F04}" presName="textRect" presStyleLbl="revTx" presStyleIdx="0" presStyleCnt="4">
        <dgm:presLayoutVars>
          <dgm:chMax val="1"/>
          <dgm:chPref val="1"/>
        </dgm:presLayoutVars>
      </dgm:prSet>
      <dgm:spPr/>
    </dgm:pt>
    <dgm:pt modelId="{22B7C56B-ADAB-4FEB-8A2C-A1DFCA87DFFA}" type="pres">
      <dgm:prSet presAssocID="{18B0547D-2C6F-4B45-A09B-AB4CC9DF90BB}" presName="sibTrans" presStyleLbl="sibTrans2D1" presStyleIdx="0" presStyleCnt="0"/>
      <dgm:spPr/>
    </dgm:pt>
    <dgm:pt modelId="{45F8A2BB-0FB6-4B50-A0C1-32D889DFCB25}" type="pres">
      <dgm:prSet presAssocID="{5EE29B24-4A70-4C4C-9FA8-04EB377A7C6E}" presName="compNode" presStyleCnt="0"/>
      <dgm:spPr/>
    </dgm:pt>
    <dgm:pt modelId="{63BB3CBD-C9D4-4067-9834-B8B593B02782}" type="pres">
      <dgm:prSet presAssocID="{5EE29B24-4A70-4C4C-9FA8-04EB377A7C6E}" presName="iconBgRect" presStyleLbl="bgShp" presStyleIdx="1" presStyleCnt="4"/>
      <dgm:spPr/>
    </dgm:pt>
    <dgm:pt modelId="{95771CB6-3DBA-4937-ADB7-895EA9D5464A}" type="pres">
      <dgm:prSet presAssocID="{5EE29B24-4A70-4C4C-9FA8-04EB377A7C6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ACAD91D-21BE-4660-B822-A652008542CA}" type="pres">
      <dgm:prSet presAssocID="{5EE29B24-4A70-4C4C-9FA8-04EB377A7C6E}" presName="spaceRect" presStyleCnt="0"/>
      <dgm:spPr/>
    </dgm:pt>
    <dgm:pt modelId="{4D0EE7B5-A54A-4930-88E7-45D1220D14C6}" type="pres">
      <dgm:prSet presAssocID="{5EE29B24-4A70-4C4C-9FA8-04EB377A7C6E}" presName="textRect" presStyleLbl="revTx" presStyleIdx="1" presStyleCnt="4">
        <dgm:presLayoutVars>
          <dgm:chMax val="1"/>
          <dgm:chPref val="1"/>
        </dgm:presLayoutVars>
      </dgm:prSet>
      <dgm:spPr/>
    </dgm:pt>
    <dgm:pt modelId="{DDB1D883-1C98-424E-B031-43036F27D1D3}" type="pres">
      <dgm:prSet presAssocID="{DF5CBCD3-20B7-4F3C-BFDD-D042BE565E46}" presName="sibTrans" presStyleLbl="sibTrans2D1" presStyleIdx="0" presStyleCnt="0"/>
      <dgm:spPr/>
    </dgm:pt>
    <dgm:pt modelId="{8F238E01-4F0E-4140-954B-3F74C46C4E95}" type="pres">
      <dgm:prSet presAssocID="{9EF8143A-0CB5-4C56-8A1F-F7E30073997D}" presName="compNode" presStyleCnt="0"/>
      <dgm:spPr/>
    </dgm:pt>
    <dgm:pt modelId="{FF892FF0-BB48-428C-AE4B-05F4CA17388E}" type="pres">
      <dgm:prSet presAssocID="{9EF8143A-0CB5-4C56-8A1F-F7E30073997D}" presName="iconBgRect" presStyleLbl="bgShp" presStyleIdx="2" presStyleCnt="4"/>
      <dgm:spPr/>
    </dgm:pt>
    <dgm:pt modelId="{56A4F689-46CC-4898-9B14-29D8392976EF}" type="pres">
      <dgm:prSet presAssocID="{9EF8143A-0CB5-4C56-8A1F-F7E30073997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DFB98B0-892B-4D0E-9E76-9FC575DFC2E9}" type="pres">
      <dgm:prSet presAssocID="{9EF8143A-0CB5-4C56-8A1F-F7E30073997D}" presName="spaceRect" presStyleCnt="0"/>
      <dgm:spPr/>
    </dgm:pt>
    <dgm:pt modelId="{6B427DED-4077-485E-9C57-207E52EE6C98}" type="pres">
      <dgm:prSet presAssocID="{9EF8143A-0CB5-4C56-8A1F-F7E30073997D}" presName="textRect" presStyleLbl="revTx" presStyleIdx="2" presStyleCnt="4">
        <dgm:presLayoutVars>
          <dgm:chMax val="1"/>
          <dgm:chPref val="1"/>
        </dgm:presLayoutVars>
      </dgm:prSet>
      <dgm:spPr/>
    </dgm:pt>
    <dgm:pt modelId="{5A5A9CF2-36AB-4623-A298-1F98D3BE6CF9}" type="pres">
      <dgm:prSet presAssocID="{CD90C36E-8082-421B-917B-B6A1CF1ADC6C}" presName="sibTrans" presStyleLbl="sibTrans2D1" presStyleIdx="0" presStyleCnt="0"/>
      <dgm:spPr/>
    </dgm:pt>
    <dgm:pt modelId="{A1654798-7476-45CF-8F10-A1493C8F7986}" type="pres">
      <dgm:prSet presAssocID="{06D6F4ED-B3EF-45DE-9257-D25C8D856DE6}" presName="compNode" presStyleCnt="0"/>
      <dgm:spPr/>
    </dgm:pt>
    <dgm:pt modelId="{ECB4EBC6-9477-4C62-A0A6-7472C022B950}" type="pres">
      <dgm:prSet presAssocID="{06D6F4ED-B3EF-45DE-9257-D25C8D856DE6}" presName="iconBgRect" presStyleLbl="bgShp" presStyleIdx="3" presStyleCnt="4"/>
      <dgm:spPr/>
    </dgm:pt>
    <dgm:pt modelId="{2AF55A5C-7AB0-4D27-B778-5E2BA673B7D3}" type="pres">
      <dgm:prSet presAssocID="{06D6F4ED-B3EF-45DE-9257-D25C8D856DE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758BACD8-E2BD-4EF2-99A2-92281DFC7A63}" type="pres">
      <dgm:prSet presAssocID="{06D6F4ED-B3EF-45DE-9257-D25C8D856DE6}" presName="spaceRect" presStyleCnt="0"/>
      <dgm:spPr/>
    </dgm:pt>
    <dgm:pt modelId="{63F651DE-2773-48EE-8EC5-3AB72F55A067}" type="pres">
      <dgm:prSet presAssocID="{06D6F4ED-B3EF-45DE-9257-D25C8D856DE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BD22E0E-FF3C-49B3-B200-6183DA90C77F}" type="presOf" srcId="{18B0547D-2C6F-4B45-A09B-AB4CC9DF90BB}" destId="{22B7C56B-ADAB-4FEB-8A2C-A1DFCA87DFFA}" srcOrd="0" destOrd="0" presId="urn:microsoft.com/office/officeart/2018/2/layout/IconCircleList"/>
    <dgm:cxn modelId="{5A583618-1139-4B8E-B890-D8628A60A55E}" type="presOf" srcId="{5EE29B24-4A70-4C4C-9FA8-04EB377A7C6E}" destId="{4D0EE7B5-A54A-4930-88E7-45D1220D14C6}" srcOrd="0" destOrd="0" presId="urn:microsoft.com/office/officeart/2018/2/layout/IconCircleList"/>
    <dgm:cxn modelId="{FC110A20-3693-4479-85B1-D0E506D7C2B2}" type="presOf" srcId="{06D6F4ED-B3EF-45DE-9257-D25C8D856DE6}" destId="{63F651DE-2773-48EE-8EC5-3AB72F55A067}" srcOrd="0" destOrd="0" presId="urn:microsoft.com/office/officeart/2018/2/layout/IconCircleList"/>
    <dgm:cxn modelId="{85140821-C59B-47F9-9C6B-0F22C4F44C4C}" type="presOf" srcId="{DF5CBCD3-20B7-4F3C-BFDD-D042BE565E46}" destId="{DDB1D883-1C98-424E-B031-43036F27D1D3}" srcOrd="0" destOrd="0" presId="urn:microsoft.com/office/officeart/2018/2/layout/IconCircleList"/>
    <dgm:cxn modelId="{33F4E334-5B3C-4EB3-A516-017A2175CEA5}" srcId="{8D8D9706-8F9E-4C76-9134-CBCE3BCCCFFA}" destId="{08CB7307-83FD-4BBA-B14A-BBDE1EF12F04}" srcOrd="0" destOrd="0" parTransId="{631D98A0-6E3C-4899-9587-6AA696F579CB}" sibTransId="{18B0547D-2C6F-4B45-A09B-AB4CC9DF90BB}"/>
    <dgm:cxn modelId="{087D4A60-5610-41BB-9211-6CDF94928F89}" srcId="{8D8D9706-8F9E-4C76-9134-CBCE3BCCCFFA}" destId="{5EE29B24-4A70-4C4C-9FA8-04EB377A7C6E}" srcOrd="1" destOrd="0" parTransId="{37BA6281-2FEB-4E1D-988B-8990D8FD3307}" sibTransId="{DF5CBCD3-20B7-4F3C-BFDD-D042BE565E46}"/>
    <dgm:cxn modelId="{00FEC86C-4D38-4B76-B82C-18332FFF5A5C}" srcId="{8D8D9706-8F9E-4C76-9134-CBCE3BCCCFFA}" destId="{06D6F4ED-B3EF-45DE-9257-D25C8D856DE6}" srcOrd="3" destOrd="0" parTransId="{C9AA9CEF-721D-4F0D-829D-60756DB37FF4}" sibTransId="{BDCE4E56-A624-4AEE-B55B-F02C415D33FE}"/>
    <dgm:cxn modelId="{45F4F750-D422-4A35-9481-78F6418096C4}" type="presOf" srcId="{CD90C36E-8082-421B-917B-B6A1CF1ADC6C}" destId="{5A5A9CF2-36AB-4623-A298-1F98D3BE6CF9}" srcOrd="0" destOrd="0" presId="urn:microsoft.com/office/officeart/2018/2/layout/IconCircleList"/>
    <dgm:cxn modelId="{844826A2-4DB8-4D0F-AFAE-83E2CFB99750}" type="presOf" srcId="{08CB7307-83FD-4BBA-B14A-BBDE1EF12F04}" destId="{D1E1026E-B465-4823-B618-ECF85EE81335}" srcOrd="0" destOrd="0" presId="urn:microsoft.com/office/officeart/2018/2/layout/IconCircleList"/>
    <dgm:cxn modelId="{841D2FA4-1109-420F-8C0F-69E65603DF9D}" type="presOf" srcId="{9EF8143A-0CB5-4C56-8A1F-F7E30073997D}" destId="{6B427DED-4077-485E-9C57-207E52EE6C98}" srcOrd="0" destOrd="0" presId="urn:microsoft.com/office/officeart/2018/2/layout/IconCircleList"/>
    <dgm:cxn modelId="{DE2921D1-6E39-48B6-ABE6-4CDD15F59A89}" type="presOf" srcId="{8D8D9706-8F9E-4C76-9134-CBCE3BCCCFFA}" destId="{6E5C2BDC-729E-4069-9B8E-497286CA99A5}" srcOrd="0" destOrd="0" presId="urn:microsoft.com/office/officeart/2018/2/layout/IconCircleList"/>
    <dgm:cxn modelId="{A4F255DB-D7C5-41C6-A66C-1C1FE7BCD6DC}" srcId="{8D8D9706-8F9E-4C76-9134-CBCE3BCCCFFA}" destId="{9EF8143A-0CB5-4C56-8A1F-F7E30073997D}" srcOrd="2" destOrd="0" parTransId="{75B7AC40-DB53-4BF4-B687-44F45CDE7764}" sibTransId="{CD90C36E-8082-421B-917B-B6A1CF1ADC6C}"/>
    <dgm:cxn modelId="{DA25249C-7059-4ECB-A1A0-9DC031195EFB}" type="presParOf" srcId="{6E5C2BDC-729E-4069-9B8E-497286CA99A5}" destId="{7F643F98-5A28-430D-B052-56EE531B2B4A}" srcOrd="0" destOrd="0" presId="urn:microsoft.com/office/officeart/2018/2/layout/IconCircleList"/>
    <dgm:cxn modelId="{E8EB6FB2-DE70-42B7-A6CF-100E6F31B2B0}" type="presParOf" srcId="{7F643F98-5A28-430D-B052-56EE531B2B4A}" destId="{E9B5A731-FFD4-47BC-9F17-E5609AC99E48}" srcOrd="0" destOrd="0" presId="urn:microsoft.com/office/officeart/2018/2/layout/IconCircleList"/>
    <dgm:cxn modelId="{3B6D6A86-417A-4CF1-8381-6883D318A934}" type="presParOf" srcId="{E9B5A731-FFD4-47BC-9F17-E5609AC99E48}" destId="{FDA1D174-9B5C-437D-85CE-0F638F10F355}" srcOrd="0" destOrd="0" presId="urn:microsoft.com/office/officeart/2018/2/layout/IconCircleList"/>
    <dgm:cxn modelId="{B17730C4-C527-4555-B035-16FCFC07E91A}" type="presParOf" srcId="{E9B5A731-FFD4-47BC-9F17-E5609AC99E48}" destId="{F4939DCE-5EEA-4DE6-8979-9187A940FEB4}" srcOrd="1" destOrd="0" presId="urn:microsoft.com/office/officeart/2018/2/layout/IconCircleList"/>
    <dgm:cxn modelId="{6A1E10E6-46E6-4CDE-AF9C-780451079427}" type="presParOf" srcId="{E9B5A731-FFD4-47BC-9F17-E5609AC99E48}" destId="{2F9D1F80-7239-4011-869C-8C123E901152}" srcOrd="2" destOrd="0" presId="urn:microsoft.com/office/officeart/2018/2/layout/IconCircleList"/>
    <dgm:cxn modelId="{2496482F-CCB5-45E6-BC2B-385096BB8B3D}" type="presParOf" srcId="{E9B5A731-FFD4-47BC-9F17-E5609AC99E48}" destId="{D1E1026E-B465-4823-B618-ECF85EE81335}" srcOrd="3" destOrd="0" presId="urn:microsoft.com/office/officeart/2018/2/layout/IconCircleList"/>
    <dgm:cxn modelId="{4C18F8BE-09F4-4EF0-9268-EB32654B795C}" type="presParOf" srcId="{7F643F98-5A28-430D-B052-56EE531B2B4A}" destId="{22B7C56B-ADAB-4FEB-8A2C-A1DFCA87DFFA}" srcOrd="1" destOrd="0" presId="urn:microsoft.com/office/officeart/2018/2/layout/IconCircleList"/>
    <dgm:cxn modelId="{A16FA5B8-7764-4889-AF84-0675F7ABCB94}" type="presParOf" srcId="{7F643F98-5A28-430D-B052-56EE531B2B4A}" destId="{45F8A2BB-0FB6-4B50-A0C1-32D889DFCB25}" srcOrd="2" destOrd="0" presId="urn:microsoft.com/office/officeart/2018/2/layout/IconCircleList"/>
    <dgm:cxn modelId="{1F5685A1-3B2E-40CF-A5F4-DA4C3DE314D5}" type="presParOf" srcId="{45F8A2BB-0FB6-4B50-A0C1-32D889DFCB25}" destId="{63BB3CBD-C9D4-4067-9834-B8B593B02782}" srcOrd="0" destOrd="0" presId="urn:microsoft.com/office/officeart/2018/2/layout/IconCircleList"/>
    <dgm:cxn modelId="{708BC211-A59B-4BDE-81BB-DD9DF27A072A}" type="presParOf" srcId="{45F8A2BB-0FB6-4B50-A0C1-32D889DFCB25}" destId="{95771CB6-3DBA-4937-ADB7-895EA9D5464A}" srcOrd="1" destOrd="0" presId="urn:microsoft.com/office/officeart/2018/2/layout/IconCircleList"/>
    <dgm:cxn modelId="{873A46A3-C1D4-415E-BD98-F53D6718E7A0}" type="presParOf" srcId="{45F8A2BB-0FB6-4B50-A0C1-32D889DFCB25}" destId="{4ACAD91D-21BE-4660-B822-A652008542CA}" srcOrd="2" destOrd="0" presId="urn:microsoft.com/office/officeart/2018/2/layout/IconCircleList"/>
    <dgm:cxn modelId="{E586BB9F-6295-49B6-A213-F83A6327D387}" type="presParOf" srcId="{45F8A2BB-0FB6-4B50-A0C1-32D889DFCB25}" destId="{4D0EE7B5-A54A-4930-88E7-45D1220D14C6}" srcOrd="3" destOrd="0" presId="urn:microsoft.com/office/officeart/2018/2/layout/IconCircleList"/>
    <dgm:cxn modelId="{72FFD110-A323-4EC7-80D7-810D012EA3EB}" type="presParOf" srcId="{7F643F98-5A28-430D-B052-56EE531B2B4A}" destId="{DDB1D883-1C98-424E-B031-43036F27D1D3}" srcOrd="3" destOrd="0" presId="urn:microsoft.com/office/officeart/2018/2/layout/IconCircleList"/>
    <dgm:cxn modelId="{72B2BD0F-8B50-4AE0-A5DE-7847FBAF955E}" type="presParOf" srcId="{7F643F98-5A28-430D-B052-56EE531B2B4A}" destId="{8F238E01-4F0E-4140-954B-3F74C46C4E95}" srcOrd="4" destOrd="0" presId="urn:microsoft.com/office/officeart/2018/2/layout/IconCircleList"/>
    <dgm:cxn modelId="{BE3C9B08-F468-4334-84A3-0EFBC3FE07D6}" type="presParOf" srcId="{8F238E01-4F0E-4140-954B-3F74C46C4E95}" destId="{FF892FF0-BB48-428C-AE4B-05F4CA17388E}" srcOrd="0" destOrd="0" presId="urn:microsoft.com/office/officeart/2018/2/layout/IconCircleList"/>
    <dgm:cxn modelId="{64B7E469-6A43-4F19-9EB4-1CBD68AE3FE9}" type="presParOf" srcId="{8F238E01-4F0E-4140-954B-3F74C46C4E95}" destId="{56A4F689-46CC-4898-9B14-29D8392976EF}" srcOrd="1" destOrd="0" presId="urn:microsoft.com/office/officeart/2018/2/layout/IconCircleList"/>
    <dgm:cxn modelId="{AD91CF05-6A7D-40B5-AA22-52357D5DAF63}" type="presParOf" srcId="{8F238E01-4F0E-4140-954B-3F74C46C4E95}" destId="{0DFB98B0-892B-4D0E-9E76-9FC575DFC2E9}" srcOrd="2" destOrd="0" presId="urn:microsoft.com/office/officeart/2018/2/layout/IconCircleList"/>
    <dgm:cxn modelId="{7ADCA33A-B829-4AC9-9600-95679325690D}" type="presParOf" srcId="{8F238E01-4F0E-4140-954B-3F74C46C4E95}" destId="{6B427DED-4077-485E-9C57-207E52EE6C98}" srcOrd="3" destOrd="0" presId="urn:microsoft.com/office/officeart/2018/2/layout/IconCircleList"/>
    <dgm:cxn modelId="{69C7EC87-341F-43B3-888A-6FE5642194D6}" type="presParOf" srcId="{7F643F98-5A28-430D-B052-56EE531B2B4A}" destId="{5A5A9CF2-36AB-4623-A298-1F98D3BE6CF9}" srcOrd="5" destOrd="0" presId="urn:microsoft.com/office/officeart/2018/2/layout/IconCircleList"/>
    <dgm:cxn modelId="{591AD086-699C-4827-821E-634A75BFFD08}" type="presParOf" srcId="{7F643F98-5A28-430D-B052-56EE531B2B4A}" destId="{A1654798-7476-45CF-8F10-A1493C8F7986}" srcOrd="6" destOrd="0" presId="urn:microsoft.com/office/officeart/2018/2/layout/IconCircleList"/>
    <dgm:cxn modelId="{0A57596D-1C11-4759-A0A4-03BCACB6B34C}" type="presParOf" srcId="{A1654798-7476-45CF-8F10-A1493C8F7986}" destId="{ECB4EBC6-9477-4C62-A0A6-7472C022B950}" srcOrd="0" destOrd="0" presId="urn:microsoft.com/office/officeart/2018/2/layout/IconCircleList"/>
    <dgm:cxn modelId="{7974F74B-3C1F-4D13-A34B-D813CE6CD108}" type="presParOf" srcId="{A1654798-7476-45CF-8F10-A1493C8F7986}" destId="{2AF55A5C-7AB0-4D27-B778-5E2BA673B7D3}" srcOrd="1" destOrd="0" presId="urn:microsoft.com/office/officeart/2018/2/layout/IconCircleList"/>
    <dgm:cxn modelId="{5ADF35FA-CCBA-42AB-BE48-73999849C3CF}" type="presParOf" srcId="{A1654798-7476-45CF-8F10-A1493C8F7986}" destId="{758BACD8-E2BD-4EF2-99A2-92281DFC7A63}" srcOrd="2" destOrd="0" presId="urn:microsoft.com/office/officeart/2018/2/layout/IconCircleList"/>
    <dgm:cxn modelId="{E39301A2-F912-4EB4-A131-2915AFCA437E}" type="presParOf" srcId="{A1654798-7476-45CF-8F10-A1493C8F7986}" destId="{63F651DE-2773-48EE-8EC5-3AB72F55A06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2DE4DBA-FC96-44E7-8583-C9EBA7452BA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E87E40E5-FA16-4655-93B4-3A626480390D}">
      <dgm:prSet phldrT="[Texto]"/>
      <dgm:spPr/>
      <dgm:t>
        <a:bodyPr/>
        <a:lstStyle/>
        <a:p>
          <a:r>
            <a:rPr lang="es-ES" dirty="0"/>
            <a:t>Nivel 2,5</a:t>
          </a:r>
        </a:p>
      </dgm:t>
    </dgm:pt>
    <dgm:pt modelId="{08710C26-83BC-4EE1-B752-EC36A77D3167}" type="parTrans" cxnId="{1FA42FF3-34E8-4818-B05B-0162A322DEDA}">
      <dgm:prSet/>
      <dgm:spPr/>
      <dgm:t>
        <a:bodyPr/>
        <a:lstStyle/>
        <a:p>
          <a:endParaRPr lang="es-ES"/>
        </a:p>
      </dgm:t>
    </dgm:pt>
    <dgm:pt modelId="{C0C82F6E-9560-4EDF-85CA-4A6D8060273A}" type="sibTrans" cxnId="{1FA42FF3-34E8-4818-B05B-0162A322DEDA}">
      <dgm:prSet/>
      <dgm:spPr/>
      <dgm:t>
        <a:bodyPr/>
        <a:lstStyle/>
        <a:p>
          <a:endParaRPr lang="es-ES"/>
        </a:p>
      </dgm:t>
    </dgm:pt>
    <dgm:pt modelId="{8EE05432-BA18-4595-B79B-3D6FBAA9E3D5}" type="pres">
      <dgm:prSet presAssocID="{A2DE4DBA-FC96-44E7-8583-C9EBA7452BA4}" presName="diagram" presStyleCnt="0">
        <dgm:presLayoutVars>
          <dgm:dir/>
          <dgm:resizeHandles val="exact"/>
        </dgm:presLayoutVars>
      </dgm:prSet>
      <dgm:spPr/>
    </dgm:pt>
    <dgm:pt modelId="{222F9A31-F77E-41C4-9368-99615F2F334B}" type="pres">
      <dgm:prSet presAssocID="{E87E40E5-FA16-4655-93B4-3A626480390D}" presName="node" presStyleLbl="node1" presStyleIdx="0" presStyleCnt="1" custLinFactNeighborX="18821" custLinFactNeighborY="20850">
        <dgm:presLayoutVars>
          <dgm:bulletEnabled val="1"/>
        </dgm:presLayoutVars>
      </dgm:prSet>
      <dgm:spPr/>
    </dgm:pt>
  </dgm:ptLst>
  <dgm:cxnLst>
    <dgm:cxn modelId="{B3BD52CC-DBA4-44CD-A14E-12ED8F7223EA}" type="presOf" srcId="{E87E40E5-FA16-4655-93B4-3A626480390D}" destId="{222F9A31-F77E-41C4-9368-99615F2F334B}" srcOrd="0" destOrd="0" presId="urn:microsoft.com/office/officeart/2005/8/layout/default"/>
    <dgm:cxn modelId="{F8D9ACDF-48CE-4942-93FA-41D3F0BF6E89}" type="presOf" srcId="{A2DE4DBA-FC96-44E7-8583-C9EBA7452BA4}" destId="{8EE05432-BA18-4595-B79B-3D6FBAA9E3D5}" srcOrd="0" destOrd="0" presId="urn:microsoft.com/office/officeart/2005/8/layout/default"/>
    <dgm:cxn modelId="{1FA42FF3-34E8-4818-B05B-0162A322DEDA}" srcId="{A2DE4DBA-FC96-44E7-8583-C9EBA7452BA4}" destId="{E87E40E5-FA16-4655-93B4-3A626480390D}" srcOrd="0" destOrd="0" parTransId="{08710C26-83BC-4EE1-B752-EC36A77D3167}" sibTransId="{C0C82F6E-9560-4EDF-85CA-4A6D8060273A}"/>
    <dgm:cxn modelId="{B5BAF4E8-7501-486B-B54E-E1E16E03C405}" type="presParOf" srcId="{8EE05432-BA18-4595-B79B-3D6FBAA9E3D5}" destId="{222F9A31-F77E-41C4-9368-99615F2F334B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AB37262-C038-47CE-A90F-1DE7E4F8778F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D28F05D7-2AF1-4345-A343-AD58EE1930A4}">
      <dgm:prSet phldrT="[Texto]"/>
      <dgm:spPr/>
      <dgm:t>
        <a:bodyPr/>
        <a:lstStyle/>
        <a:p>
          <a:r>
            <a:rPr lang="es-ES" dirty="0"/>
            <a:t>Reposición de stock</a:t>
          </a:r>
        </a:p>
      </dgm:t>
    </dgm:pt>
    <dgm:pt modelId="{786AB8A2-4800-420D-8F1C-1E21F786260D}" type="parTrans" cxnId="{BA8D933C-3E0E-4F4A-86AB-0F0327C5E986}">
      <dgm:prSet/>
      <dgm:spPr/>
      <dgm:t>
        <a:bodyPr/>
        <a:lstStyle/>
        <a:p>
          <a:endParaRPr lang="es-ES"/>
        </a:p>
      </dgm:t>
    </dgm:pt>
    <dgm:pt modelId="{0BE99BCD-8BEE-4FC1-A139-01734522BF2A}" type="sibTrans" cxnId="{BA8D933C-3E0E-4F4A-86AB-0F0327C5E986}">
      <dgm:prSet/>
      <dgm:spPr/>
      <dgm:t>
        <a:bodyPr/>
        <a:lstStyle/>
        <a:p>
          <a:endParaRPr lang="es-ES"/>
        </a:p>
      </dgm:t>
    </dgm:pt>
    <dgm:pt modelId="{F482A4A8-B544-4A32-B00A-1C36C405E017}">
      <dgm:prSet phldrT="[Texto]"/>
      <dgm:spPr/>
      <dgm:t>
        <a:bodyPr/>
        <a:lstStyle/>
        <a:p>
          <a:r>
            <a:rPr lang="es-ES" dirty="0"/>
            <a:t>Revisión</a:t>
          </a:r>
        </a:p>
      </dgm:t>
    </dgm:pt>
    <dgm:pt modelId="{3E29CB6B-4498-483B-A00F-FE03BC792FD6}" type="parTrans" cxnId="{B00D2C8F-E090-4978-8C74-2750721C3735}">
      <dgm:prSet/>
      <dgm:spPr/>
      <dgm:t>
        <a:bodyPr/>
        <a:lstStyle/>
        <a:p>
          <a:endParaRPr lang="es-ES"/>
        </a:p>
      </dgm:t>
    </dgm:pt>
    <dgm:pt modelId="{1031E500-A715-46D7-80EA-67D12E7CF103}" type="sibTrans" cxnId="{B00D2C8F-E090-4978-8C74-2750721C3735}">
      <dgm:prSet/>
      <dgm:spPr/>
      <dgm:t>
        <a:bodyPr/>
        <a:lstStyle/>
        <a:p>
          <a:endParaRPr lang="es-ES"/>
        </a:p>
      </dgm:t>
    </dgm:pt>
    <dgm:pt modelId="{CC2B1FF3-2593-438B-A7DF-AFDF00696425}">
      <dgm:prSet phldrT="[Texto]"/>
      <dgm:spPr/>
      <dgm:t>
        <a:bodyPr/>
        <a:lstStyle/>
        <a:p>
          <a:r>
            <a:rPr lang="es-ES" dirty="0"/>
            <a:t>Solicitar a la fábrica</a:t>
          </a:r>
        </a:p>
      </dgm:t>
    </dgm:pt>
    <dgm:pt modelId="{CA83D237-387B-477A-9FA7-68CA06BBD054}" type="parTrans" cxnId="{33B6EDB3-6DF0-4098-89E7-4182B694437B}">
      <dgm:prSet/>
      <dgm:spPr/>
      <dgm:t>
        <a:bodyPr/>
        <a:lstStyle/>
        <a:p>
          <a:endParaRPr lang="es-ES"/>
        </a:p>
      </dgm:t>
    </dgm:pt>
    <dgm:pt modelId="{2BD0B312-2344-4B01-AED6-085947C691EB}" type="sibTrans" cxnId="{33B6EDB3-6DF0-4098-89E7-4182B694437B}">
      <dgm:prSet/>
      <dgm:spPr/>
      <dgm:t>
        <a:bodyPr/>
        <a:lstStyle/>
        <a:p>
          <a:endParaRPr lang="es-ES"/>
        </a:p>
      </dgm:t>
    </dgm:pt>
    <dgm:pt modelId="{E674940C-705D-4775-B82A-FB08FEA7EFA9}">
      <dgm:prSet phldrT="[Texto]"/>
      <dgm:spPr/>
      <dgm:t>
        <a:bodyPr/>
        <a:lstStyle/>
        <a:p>
          <a:r>
            <a:rPr lang="es-ES" dirty="0"/>
            <a:t>Entregas de mercancías</a:t>
          </a:r>
        </a:p>
      </dgm:t>
    </dgm:pt>
    <dgm:pt modelId="{02EE5C00-422D-4DC1-BAF8-B8760C5FA41F}" type="parTrans" cxnId="{92943C76-5A90-44E7-8F8C-9C48CCD7F318}">
      <dgm:prSet/>
      <dgm:spPr/>
      <dgm:t>
        <a:bodyPr/>
        <a:lstStyle/>
        <a:p>
          <a:endParaRPr lang="es-ES"/>
        </a:p>
      </dgm:t>
    </dgm:pt>
    <dgm:pt modelId="{AB3980B4-CDDD-495C-B8DC-F8FDEEF4187F}" type="sibTrans" cxnId="{92943C76-5A90-44E7-8F8C-9C48CCD7F318}">
      <dgm:prSet/>
      <dgm:spPr/>
      <dgm:t>
        <a:bodyPr/>
        <a:lstStyle/>
        <a:p>
          <a:endParaRPr lang="es-ES"/>
        </a:p>
      </dgm:t>
    </dgm:pt>
    <dgm:pt modelId="{509815B8-4E26-4CDA-9B95-1236AF449A37}">
      <dgm:prSet phldrT="[Texto]"/>
      <dgm:spPr/>
      <dgm:t>
        <a:bodyPr/>
        <a:lstStyle/>
        <a:p>
          <a:r>
            <a:rPr lang="es-ES" dirty="0"/>
            <a:t>Realizan las entregas</a:t>
          </a:r>
        </a:p>
      </dgm:t>
    </dgm:pt>
    <dgm:pt modelId="{1EB538F0-1697-41FF-9912-F2085481F7C9}" type="parTrans" cxnId="{16C7583D-EC24-4F7C-96AF-314CCEEFE690}">
      <dgm:prSet/>
      <dgm:spPr/>
      <dgm:t>
        <a:bodyPr/>
        <a:lstStyle/>
        <a:p>
          <a:endParaRPr lang="es-ES"/>
        </a:p>
      </dgm:t>
    </dgm:pt>
    <dgm:pt modelId="{F2AE7B88-739F-4515-A50E-92FB4F9B97E6}" type="sibTrans" cxnId="{16C7583D-EC24-4F7C-96AF-314CCEEFE690}">
      <dgm:prSet/>
      <dgm:spPr/>
      <dgm:t>
        <a:bodyPr/>
        <a:lstStyle/>
        <a:p>
          <a:endParaRPr lang="es-ES"/>
        </a:p>
      </dgm:t>
    </dgm:pt>
    <dgm:pt modelId="{ACC7FF87-9962-423F-87B1-67EF021FAE6B}">
      <dgm:prSet phldrT="[Texto]"/>
      <dgm:spPr/>
      <dgm:t>
        <a:bodyPr/>
        <a:lstStyle/>
        <a:p>
          <a:r>
            <a:rPr lang="es-ES" dirty="0"/>
            <a:t>Se acuerda un día</a:t>
          </a:r>
        </a:p>
      </dgm:t>
    </dgm:pt>
    <dgm:pt modelId="{AFC1067D-B9DD-4606-9F5E-47D7F59EFBFF}" type="parTrans" cxnId="{C2EB0D9A-BEC5-48C1-B785-57957CF9C0E7}">
      <dgm:prSet/>
      <dgm:spPr/>
      <dgm:t>
        <a:bodyPr/>
        <a:lstStyle/>
        <a:p>
          <a:endParaRPr lang="es-ES"/>
        </a:p>
      </dgm:t>
    </dgm:pt>
    <dgm:pt modelId="{0BCD023A-C443-44F4-985F-05BA4F3A5189}" type="sibTrans" cxnId="{C2EB0D9A-BEC5-48C1-B785-57957CF9C0E7}">
      <dgm:prSet/>
      <dgm:spPr/>
      <dgm:t>
        <a:bodyPr/>
        <a:lstStyle/>
        <a:p>
          <a:endParaRPr lang="es-ES"/>
        </a:p>
      </dgm:t>
    </dgm:pt>
    <dgm:pt modelId="{049F7594-B5F9-4BB0-BA8D-D723D6BC16B4}">
      <dgm:prSet phldrT="[Texto]"/>
      <dgm:spPr/>
      <dgm:t>
        <a:bodyPr/>
        <a:lstStyle/>
        <a:p>
          <a:r>
            <a:rPr lang="es-ES" dirty="0"/>
            <a:t>Se descarga</a:t>
          </a:r>
        </a:p>
      </dgm:t>
    </dgm:pt>
    <dgm:pt modelId="{460C4C17-CD75-4773-8AB6-57CB2B468E97}" type="parTrans" cxnId="{D050BB4F-2302-4F16-8FD1-FBD739E2B1BF}">
      <dgm:prSet/>
      <dgm:spPr/>
      <dgm:t>
        <a:bodyPr/>
        <a:lstStyle/>
        <a:p>
          <a:endParaRPr lang="es-ES"/>
        </a:p>
      </dgm:t>
    </dgm:pt>
    <dgm:pt modelId="{E7A00577-D96F-41BF-A0AF-991F18B91962}" type="sibTrans" cxnId="{D050BB4F-2302-4F16-8FD1-FBD739E2B1BF}">
      <dgm:prSet/>
      <dgm:spPr/>
      <dgm:t>
        <a:bodyPr/>
        <a:lstStyle/>
        <a:p>
          <a:endParaRPr lang="es-ES"/>
        </a:p>
      </dgm:t>
    </dgm:pt>
    <dgm:pt modelId="{F29DD7ED-A867-4E7E-99DC-02D7BA3DE651}">
      <dgm:prSet phldrT="[Texto]"/>
      <dgm:spPr/>
      <dgm:t>
        <a:bodyPr/>
        <a:lstStyle/>
        <a:p>
          <a:r>
            <a:rPr lang="es-ES" dirty="0"/>
            <a:t>Se revisa</a:t>
          </a:r>
        </a:p>
      </dgm:t>
    </dgm:pt>
    <dgm:pt modelId="{DE8CA874-6E11-4B54-A8D7-6712C3871950}" type="parTrans" cxnId="{8AB5D35F-0CFA-4F8D-8DD7-DA746DF5F484}">
      <dgm:prSet/>
      <dgm:spPr/>
      <dgm:t>
        <a:bodyPr/>
        <a:lstStyle/>
        <a:p>
          <a:endParaRPr lang="es-ES"/>
        </a:p>
      </dgm:t>
    </dgm:pt>
    <dgm:pt modelId="{DBADADFC-6220-4F68-B19D-8D891703D9A4}" type="sibTrans" cxnId="{8AB5D35F-0CFA-4F8D-8DD7-DA746DF5F484}">
      <dgm:prSet/>
      <dgm:spPr/>
      <dgm:t>
        <a:bodyPr/>
        <a:lstStyle/>
        <a:p>
          <a:endParaRPr lang="es-ES"/>
        </a:p>
      </dgm:t>
    </dgm:pt>
    <dgm:pt modelId="{81F82DC6-BE2F-4E4A-9C77-DE80F05CD92F}">
      <dgm:prSet phldrT="[Texto]"/>
      <dgm:spPr/>
      <dgm:t>
        <a:bodyPr/>
        <a:lstStyle/>
        <a:p>
          <a:r>
            <a:rPr lang="es-ES" dirty="0"/>
            <a:t>Se les descarga</a:t>
          </a:r>
        </a:p>
      </dgm:t>
    </dgm:pt>
    <dgm:pt modelId="{6462493D-02A7-4F0A-90E3-8241DA0D0E97}" type="parTrans" cxnId="{B8DB842A-6512-4392-ADE4-1BC6349353B4}">
      <dgm:prSet/>
      <dgm:spPr/>
      <dgm:t>
        <a:bodyPr/>
        <a:lstStyle/>
        <a:p>
          <a:endParaRPr lang="es-ES"/>
        </a:p>
      </dgm:t>
    </dgm:pt>
    <dgm:pt modelId="{57720ED1-2C91-4AAB-BE8E-DED190953F60}" type="sibTrans" cxnId="{B8DB842A-6512-4392-ADE4-1BC6349353B4}">
      <dgm:prSet/>
      <dgm:spPr/>
      <dgm:t>
        <a:bodyPr/>
        <a:lstStyle/>
        <a:p>
          <a:endParaRPr lang="es-ES"/>
        </a:p>
      </dgm:t>
    </dgm:pt>
    <dgm:pt modelId="{729FA099-F718-4AA1-BA96-5D947AF4D66A}">
      <dgm:prSet phldrT="[Texto]"/>
      <dgm:spPr/>
      <dgm:t>
        <a:bodyPr/>
        <a:lstStyle/>
        <a:p>
          <a:r>
            <a:rPr lang="es-ES" dirty="0"/>
            <a:t>Se les cargan</a:t>
          </a:r>
        </a:p>
      </dgm:t>
    </dgm:pt>
    <dgm:pt modelId="{412171AD-55A0-482D-9EF7-D9FFB75057CC}" type="parTrans" cxnId="{A55067A0-5216-4C23-ABDC-8404D0B3D9B9}">
      <dgm:prSet/>
      <dgm:spPr/>
      <dgm:t>
        <a:bodyPr/>
        <a:lstStyle/>
        <a:p>
          <a:endParaRPr lang="es-ES"/>
        </a:p>
      </dgm:t>
    </dgm:pt>
    <dgm:pt modelId="{CE5FA9F4-16F8-452D-B407-FA5053B75451}" type="sibTrans" cxnId="{A55067A0-5216-4C23-ABDC-8404D0B3D9B9}">
      <dgm:prSet/>
      <dgm:spPr/>
      <dgm:t>
        <a:bodyPr/>
        <a:lstStyle/>
        <a:p>
          <a:endParaRPr lang="es-ES"/>
        </a:p>
      </dgm:t>
    </dgm:pt>
    <dgm:pt modelId="{09CD9008-FACC-42FB-A7A4-074DBEC2A014}">
      <dgm:prSet phldrT="[Texto]"/>
      <dgm:spPr/>
      <dgm:t>
        <a:bodyPr/>
        <a:lstStyle/>
        <a:p>
          <a:r>
            <a:rPr lang="es-ES" dirty="0"/>
            <a:t>Se revisa las cartas de porte y las rutas nuevas</a:t>
          </a:r>
        </a:p>
      </dgm:t>
    </dgm:pt>
    <dgm:pt modelId="{1671810A-CCAB-475D-B1B6-36BF4851ABC2}" type="parTrans" cxnId="{C3C71BED-E81F-4A24-BA2F-99C02BB24761}">
      <dgm:prSet/>
      <dgm:spPr/>
      <dgm:t>
        <a:bodyPr/>
        <a:lstStyle/>
        <a:p>
          <a:endParaRPr lang="es-ES"/>
        </a:p>
      </dgm:t>
    </dgm:pt>
    <dgm:pt modelId="{121E3EAD-E2D2-4FF7-951B-1559BD7C5E09}" type="sibTrans" cxnId="{C3C71BED-E81F-4A24-BA2F-99C02BB24761}">
      <dgm:prSet/>
      <dgm:spPr/>
      <dgm:t>
        <a:bodyPr/>
        <a:lstStyle/>
        <a:p>
          <a:endParaRPr lang="es-ES"/>
        </a:p>
      </dgm:t>
    </dgm:pt>
    <dgm:pt modelId="{3C3A0A7E-0FA4-485B-9A3D-8DC168CDBF6B}">
      <dgm:prSet phldrT="[Texto]"/>
      <dgm:spPr/>
      <dgm:t>
        <a:bodyPr/>
        <a:lstStyle/>
        <a:p>
          <a:r>
            <a:rPr lang="es-ES" dirty="0"/>
            <a:t>Proceso de facturación</a:t>
          </a:r>
        </a:p>
      </dgm:t>
    </dgm:pt>
    <dgm:pt modelId="{F51ED46D-C41C-4674-B057-55A8765B1C2F}" type="parTrans" cxnId="{959754D5-52A6-4BF7-B4B2-3AC5201105DF}">
      <dgm:prSet/>
      <dgm:spPr/>
      <dgm:t>
        <a:bodyPr/>
        <a:lstStyle/>
        <a:p>
          <a:endParaRPr lang="es-ES"/>
        </a:p>
      </dgm:t>
    </dgm:pt>
    <dgm:pt modelId="{4A9F65F8-53CE-487B-B2BD-C0808847221D}" type="sibTrans" cxnId="{959754D5-52A6-4BF7-B4B2-3AC5201105DF}">
      <dgm:prSet/>
      <dgm:spPr/>
      <dgm:t>
        <a:bodyPr/>
        <a:lstStyle/>
        <a:p>
          <a:endParaRPr lang="es-ES"/>
        </a:p>
      </dgm:t>
    </dgm:pt>
    <dgm:pt modelId="{6E37FD93-3560-4B9C-8717-9F7DCBD20264}">
      <dgm:prSet phldrT="[Texto]"/>
      <dgm:spPr/>
      <dgm:t>
        <a:bodyPr/>
        <a:lstStyle/>
        <a:p>
          <a:r>
            <a:rPr lang="es-ES" dirty="0"/>
            <a:t>Envía a la oficina un pedido</a:t>
          </a:r>
        </a:p>
      </dgm:t>
    </dgm:pt>
    <dgm:pt modelId="{6E99F256-9873-460C-B25F-7C2A67DE2700}" type="parTrans" cxnId="{22427EB4-9870-4347-920F-4BF76A192BC4}">
      <dgm:prSet/>
      <dgm:spPr/>
      <dgm:t>
        <a:bodyPr/>
        <a:lstStyle/>
        <a:p>
          <a:endParaRPr lang="es-ES"/>
        </a:p>
      </dgm:t>
    </dgm:pt>
    <dgm:pt modelId="{99DE9B29-BAB7-40D6-918F-A3744FB643B5}" type="sibTrans" cxnId="{22427EB4-9870-4347-920F-4BF76A192BC4}">
      <dgm:prSet/>
      <dgm:spPr/>
      <dgm:t>
        <a:bodyPr/>
        <a:lstStyle/>
        <a:p>
          <a:endParaRPr lang="es-ES"/>
        </a:p>
      </dgm:t>
    </dgm:pt>
    <dgm:pt modelId="{86E04B4D-181E-43A8-8E93-C803091B1025}">
      <dgm:prSet phldrT="[Texto]"/>
      <dgm:spPr/>
      <dgm:t>
        <a:bodyPr/>
        <a:lstStyle/>
        <a:p>
          <a:r>
            <a:rPr lang="es-ES" dirty="0"/>
            <a:t>Crean el albarán</a:t>
          </a:r>
        </a:p>
      </dgm:t>
    </dgm:pt>
    <dgm:pt modelId="{96EC5E67-40F5-41A0-8E3D-3C9D9A537840}" type="parTrans" cxnId="{3996E519-00CB-4E19-B722-1CD448195E4A}">
      <dgm:prSet/>
      <dgm:spPr/>
      <dgm:t>
        <a:bodyPr/>
        <a:lstStyle/>
        <a:p>
          <a:endParaRPr lang="es-ES"/>
        </a:p>
      </dgm:t>
    </dgm:pt>
    <dgm:pt modelId="{F7DD55DE-4197-4B9C-AF44-D1E02FD6C9D7}" type="sibTrans" cxnId="{3996E519-00CB-4E19-B722-1CD448195E4A}">
      <dgm:prSet/>
      <dgm:spPr/>
      <dgm:t>
        <a:bodyPr/>
        <a:lstStyle/>
        <a:p>
          <a:endParaRPr lang="es-ES"/>
        </a:p>
      </dgm:t>
    </dgm:pt>
    <dgm:pt modelId="{A11249F0-6972-4E16-893C-1EEA1C9E7C09}">
      <dgm:prSet phldrT="[Texto]"/>
      <dgm:spPr/>
      <dgm:t>
        <a:bodyPr/>
        <a:lstStyle/>
        <a:p>
          <a:r>
            <a:rPr lang="es-ES" dirty="0"/>
            <a:t>Se hace el trabajo</a:t>
          </a:r>
        </a:p>
      </dgm:t>
    </dgm:pt>
    <dgm:pt modelId="{0FD941D9-EBF1-419C-B111-5771AD0BD43C}" type="parTrans" cxnId="{A0FBFF23-2455-4350-AA93-C53C62CC702B}">
      <dgm:prSet/>
      <dgm:spPr/>
      <dgm:t>
        <a:bodyPr/>
        <a:lstStyle/>
        <a:p>
          <a:endParaRPr lang="es-ES"/>
        </a:p>
      </dgm:t>
    </dgm:pt>
    <dgm:pt modelId="{C82FDC06-9EA8-42F2-9A2F-EE679D4A6ABE}" type="sibTrans" cxnId="{A0FBFF23-2455-4350-AA93-C53C62CC702B}">
      <dgm:prSet/>
      <dgm:spPr/>
      <dgm:t>
        <a:bodyPr/>
        <a:lstStyle/>
        <a:p>
          <a:endParaRPr lang="es-ES"/>
        </a:p>
      </dgm:t>
    </dgm:pt>
    <dgm:pt modelId="{94856B54-D3D2-466C-9E6E-D04C6B2BA33C}">
      <dgm:prSet phldrT="[Texto]"/>
      <dgm:spPr/>
      <dgm:t>
        <a:bodyPr/>
        <a:lstStyle/>
        <a:p>
          <a:r>
            <a:rPr lang="es-ES" dirty="0"/>
            <a:t>Se firma el albarán</a:t>
          </a:r>
        </a:p>
      </dgm:t>
    </dgm:pt>
    <dgm:pt modelId="{972D41BA-5BA7-44C9-9154-CA22AB7EB417}" type="parTrans" cxnId="{52F590FA-7A4B-4296-9ED5-92BF3E8A4712}">
      <dgm:prSet/>
      <dgm:spPr/>
      <dgm:t>
        <a:bodyPr/>
        <a:lstStyle/>
        <a:p>
          <a:endParaRPr lang="es-ES"/>
        </a:p>
      </dgm:t>
    </dgm:pt>
    <dgm:pt modelId="{8BBC3566-D6C4-4EC6-BF28-39DB52DB6552}" type="sibTrans" cxnId="{52F590FA-7A4B-4296-9ED5-92BF3E8A4712}">
      <dgm:prSet/>
      <dgm:spPr/>
      <dgm:t>
        <a:bodyPr/>
        <a:lstStyle/>
        <a:p>
          <a:endParaRPr lang="es-ES"/>
        </a:p>
      </dgm:t>
    </dgm:pt>
    <dgm:pt modelId="{C58BD3BE-4012-420E-A817-A014B55BDA1C}">
      <dgm:prSet phldrT="[Texto]"/>
      <dgm:spPr/>
      <dgm:t>
        <a:bodyPr/>
        <a:lstStyle/>
        <a:p>
          <a:r>
            <a:rPr lang="es-ES" dirty="0"/>
            <a:t>Se factura</a:t>
          </a:r>
        </a:p>
      </dgm:t>
    </dgm:pt>
    <dgm:pt modelId="{098FE17F-9B47-469E-84FC-F76C4C74DEB5}" type="parTrans" cxnId="{40C6986A-4C6B-49D4-B17D-3533C3837298}">
      <dgm:prSet/>
      <dgm:spPr/>
      <dgm:t>
        <a:bodyPr/>
        <a:lstStyle/>
        <a:p>
          <a:endParaRPr lang="es-ES"/>
        </a:p>
      </dgm:t>
    </dgm:pt>
    <dgm:pt modelId="{392D2E47-9C36-43FD-9E0C-09D1A7151B95}" type="sibTrans" cxnId="{40C6986A-4C6B-49D4-B17D-3533C3837298}">
      <dgm:prSet/>
      <dgm:spPr/>
      <dgm:t>
        <a:bodyPr/>
        <a:lstStyle/>
        <a:p>
          <a:endParaRPr lang="es-ES"/>
        </a:p>
      </dgm:t>
    </dgm:pt>
    <dgm:pt modelId="{9749E3DF-B674-4401-A4D7-D00F7F66D4A7}">
      <dgm:prSet phldrT="[Texto]"/>
      <dgm:spPr/>
      <dgm:t>
        <a:bodyPr/>
        <a:lstStyle/>
        <a:p>
          <a:r>
            <a:rPr lang="es-ES" dirty="0"/>
            <a:t>Se envía la factura</a:t>
          </a:r>
        </a:p>
      </dgm:t>
    </dgm:pt>
    <dgm:pt modelId="{439A7B81-FC46-4C8C-94EC-1885F329596E}" type="parTrans" cxnId="{D142866C-8DF8-4297-B154-E116377F8892}">
      <dgm:prSet/>
      <dgm:spPr/>
      <dgm:t>
        <a:bodyPr/>
        <a:lstStyle/>
        <a:p>
          <a:endParaRPr lang="es-ES"/>
        </a:p>
      </dgm:t>
    </dgm:pt>
    <dgm:pt modelId="{D53AEE7D-9821-49D5-AB84-1517E208A6A5}" type="sibTrans" cxnId="{D142866C-8DF8-4297-B154-E116377F8892}">
      <dgm:prSet/>
      <dgm:spPr/>
      <dgm:t>
        <a:bodyPr/>
        <a:lstStyle/>
        <a:p>
          <a:endParaRPr lang="es-ES"/>
        </a:p>
      </dgm:t>
    </dgm:pt>
    <dgm:pt modelId="{5AB06836-37D1-4F54-AC9B-0363B3E88619}" type="pres">
      <dgm:prSet presAssocID="{DAB37262-C038-47CE-A90F-1DE7E4F8778F}" presName="Name0" presStyleCnt="0">
        <dgm:presLayoutVars>
          <dgm:dir/>
          <dgm:animLvl val="lvl"/>
          <dgm:resizeHandles val="exact"/>
        </dgm:presLayoutVars>
      </dgm:prSet>
      <dgm:spPr/>
    </dgm:pt>
    <dgm:pt modelId="{DC5FBC85-B2E8-46D1-BC5D-F5A3EEAE1293}" type="pres">
      <dgm:prSet presAssocID="{D28F05D7-2AF1-4345-A343-AD58EE1930A4}" presName="composite" presStyleCnt="0"/>
      <dgm:spPr/>
    </dgm:pt>
    <dgm:pt modelId="{4D6B94CD-57D7-4DBD-8C0A-EAA9492E4624}" type="pres">
      <dgm:prSet presAssocID="{D28F05D7-2AF1-4345-A343-AD58EE1930A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5D7082C-DA7E-4980-8B4E-1F121726AA42}" type="pres">
      <dgm:prSet presAssocID="{D28F05D7-2AF1-4345-A343-AD58EE1930A4}" presName="desTx" presStyleLbl="alignAccFollowNode1" presStyleIdx="0" presStyleCnt="3">
        <dgm:presLayoutVars>
          <dgm:bulletEnabled val="1"/>
        </dgm:presLayoutVars>
      </dgm:prSet>
      <dgm:spPr/>
    </dgm:pt>
    <dgm:pt modelId="{6826549A-579B-4EAB-A364-03E282A9AFD3}" type="pres">
      <dgm:prSet presAssocID="{0BE99BCD-8BEE-4FC1-A139-01734522BF2A}" presName="space" presStyleCnt="0"/>
      <dgm:spPr/>
    </dgm:pt>
    <dgm:pt modelId="{261FA83E-808A-498D-8E8F-43B9596E1979}" type="pres">
      <dgm:prSet presAssocID="{E674940C-705D-4775-B82A-FB08FEA7EFA9}" presName="composite" presStyleCnt="0"/>
      <dgm:spPr/>
    </dgm:pt>
    <dgm:pt modelId="{3D424A5B-103D-4BFA-B20E-AE434E5C2D52}" type="pres">
      <dgm:prSet presAssocID="{E674940C-705D-4775-B82A-FB08FEA7EFA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E8AC2D6-84EF-47B3-8AD8-189C32EB0B78}" type="pres">
      <dgm:prSet presAssocID="{E674940C-705D-4775-B82A-FB08FEA7EFA9}" presName="desTx" presStyleLbl="alignAccFollowNode1" presStyleIdx="1" presStyleCnt="3">
        <dgm:presLayoutVars>
          <dgm:bulletEnabled val="1"/>
        </dgm:presLayoutVars>
      </dgm:prSet>
      <dgm:spPr/>
    </dgm:pt>
    <dgm:pt modelId="{FEBA28F9-DAD1-4463-8E3D-85A7F6F5E4FE}" type="pres">
      <dgm:prSet presAssocID="{AB3980B4-CDDD-495C-B8DC-F8FDEEF4187F}" presName="space" presStyleCnt="0"/>
      <dgm:spPr/>
    </dgm:pt>
    <dgm:pt modelId="{A9E41E9F-389B-45A5-8938-3B70EE2B59B4}" type="pres">
      <dgm:prSet presAssocID="{3C3A0A7E-0FA4-485B-9A3D-8DC168CDBF6B}" presName="composite" presStyleCnt="0"/>
      <dgm:spPr/>
    </dgm:pt>
    <dgm:pt modelId="{77DA35F9-F833-4C7E-A4E8-F5D0D8722EE5}" type="pres">
      <dgm:prSet presAssocID="{3C3A0A7E-0FA4-485B-9A3D-8DC168CDBF6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39B4D5B-A55F-46CC-AA3B-AB2FCD21A638}" type="pres">
      <dgm:prSet presAssocID="{3C3A0A7E-0FA4-485B-9A3D-8DC168CDBF6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9117700-05E3-4C53-8493-42243A77EE6D}" type="presOf" srcId="{A11249F0-6972-4E16-893C-1EEA1C9E7C09}" destId="{D39B4D5B-A55F-46CC-AA3B-AB2FCD21A638}" srcOrd="0" destOrd="2" presId="urn:microsoft.com/office/officeart/2005/8/layout/hList1"/>
    <dgm:cxn modelId="{8AEE360F-707D-4BB6-A6C8-7FAA1FEF6647}" type="presOf" srcId="{E674940C-705D-4775-B82A-FB08FEA7EFA9}" destId="{3D424A5B-103D-4BFA-B20E-AE434E5C2D52}" srcOrd="0" destOrd="0" presId="urn:microsoft.com/office/officeart/2005/8/layout/hList1"/>
    <dgm:cxn modelId="{3996E519-00CB-4E19-B722-1CD448195E4A}" srcId="{3C3A0A7E-0FA4-485B-9A3D-8DC168CDBF6B}" destId="{86E04B4D-181E-43A8-8E93-C803091B1025}" srcOrd="1" destOrd="0" parTransId="{96EC5E67-40F5-41A0-8E3D-3C9D9A537840}" sibTransId="{F7DD55DE-4197-4B9C-AF44-D1E02FD6C9D7}"/>
    <dgm:cxn modelId="{A0FBFF23-2455-4350-AA93-C53C62CC702B}" srcId="{3C3A0A7E-0FA4-485B-9A3D-8DC168CDBF6B}" destId="{A11249F0-6972-4E16-893C-1EEA1C9E7C09}" srcOrd="2" destOrd="0" parTransId="{0FD941D9-EBF1-419C-B111-5771AD0BD43C}" sibTransId="{C82FDC06-9EA8-42F2-9A2F-EE679D4A6ABE}"/>
    <dgm:cxn modelId="{B8DB842A-6512-4392-ADE4-1BC6349353B4}" srcId="{E674940C-705D-4775-B82A-FB08FEA7EFA9}" destId="{81F82DC6-BE2F-4E4A-9C77-DE80F05CD92F}" srcOrd="1" destOrd="0" parTransId="{6462493D-02A7-4F0A-90E3-8241DA0D0E97}" sibTransId="{57720ED1-2C91-4AAB-BE8E-DED190953F60}"/>
    <dgm:cxn modelId="{6A63392D-CE26-4C88-B590-71D22040E6B3}" type="presOf" srcId="{C58BD3BE-4012-420E-A817-A014B55BDA1C}" destId="{D39B4D5B-A55F-46CC-AA3B-AB2FCD21A638}" srcOrd="0" destOrd="4" presId="urn:microsoft.com/office/officeart/2005/8/layout/hList1"/>
    <dgm:cxn modelId="{BA8D933C-3E0E-4F4A-86AB-0F0327C5E986}" srcId="{DAB37262-C038-47CE-A90F-1DE7E4F8778F}" destId="{D28F05D7-2AF1-4345-A343-AD58EE1930A4}" srcOrd="0" destOrd="0" parTransId="{786AB8A2-4800-420D-8F1C-1E21F786260D}" sibTransId="{0BE99BCD-8BEE-4FC1-A139-01734522BF2A}"/>
    <dgm:cxn modelId="{16C7583D-EC24-4F7C-96AF-314CCEEFE690}" srcId="{E674940C-705D-4775-B82A-FB08FEA7EFA9}" destId="{509815B8-4E26-4CDA-9B95-1236AF449A37}" srcOrd="0" destOrd="0" parTransId="{1EB538F0-1697-41FF-9912-F2085481F7C9}" sibTransId="{F2AE7B88-739F-4515-A50E-92FB4F9B97E6}"/>
    <dgm:cxn modelId="{8AB5D35F-0CFA-4F8D-8DD7-DA746DF5F484}" srcId="{D28F05D7-2AF1-4345-A343-AD58EE1930A4}" destId="{F29DD7ED-A867-4E7E-99DC-02D7BA3DE651}" srcOrd="4" destOrd="0" parTransId="{DE8CA874-6E11-4B54-A8D7-6712C3871950}" sibTransId="{DBADADFC-6220-4F68-B19D-8D891703D9A4}"/>
    <dgm:cxn modelId="{B8014565-FC7F-46A6-BE1C-B03E98D8183E}" type="presOf" srcId="{729FA099-F718-4AA1-BA96-5D947AF4D66A}" destId="{EE8AC2D6-84EF-47B3-8AD8-189C32EB0B78}" srcOrd="0" destOrd="2" presId="urn:microsoft.com/office/officeart/2005/8/layout/hList1"/>
    <dgm:cxn modelId="{D1C37F65-FE30-4CC0-83C9-AE20C4C03F9D}" type="presOf" srcId="{09CD9008-FACC-42FB-A7A4-074DBEC2A014}" destId="{EE8AC2D6-84EF-47B3-8AD8-189C32EB0B78}" srcOrd="0" destOrd="3" presId="urn:microsoft.com/office/officeart/2005/8/layout/hList1"/>
    <dgm:cxn modelId="{40C6986A-4C6B-49D4-B17D-3533C3837298}" srcId="{3C3A0A7E-0FA4-485B-9A3D-8DC168CDBF6B}" destId="{C58BD3BE-4012-420E-A817-A014B55BDA1C}" srcOrd="4" destOrd="0" parTransId="{098FE17F-9B47-469E-84FC-F76C4C74DEB5}" sibTransId="{392D2E47-9C36-43FD-9E0C-09D1A7151B95}"/>
    <dgm:cxn modelId="{D142866C-8DF8-4297-B154-E116377F8892}" srcId="{3C3A0A7E-0FA4-485B-9A3D-8DC168CDBF6B}" destId="{9749E3DF-B674-4401-A4D7-D00F7F66D4A7}" srcOrd="5" destOrd="0" parTransId="{439A7B81-FC46-4C8C-94EC-1885F329596E}" sibTransId="{D53AEE7D-9821-49D5-AB84-1517E208A6A5}"/>
    <dgm:cxn modelId="{D050BB4F-2302-4F16-8FD1-FBD739E2B1BF}" srcId="{D28F05D7-2AF1-4345-A343-AD58EE1930A4}" destId="{049F7594-B5F9-4BB0-BA8D-D723D6BC16B4}" srcOrd="3" destOrd="0" parTransId="{460C4C17-CD75-4773-8AB6-57CB2B468E97}" sibTransId="{E7A00577-D96F-41BF-A0AF-991F18B91962}"/>
    <dgm:cxn modelId="{92943C76-5A90-44E7-8F8C-9C48CCD7F318}" srcId="{DAB37262-C038-47CE-A90F-1DE7E4F8778F}" destId="{E674940C-705D-4775-B82A-FB08FEA7EFA9}" srcOrd="1" destOrd="0" parTransId="{02EE5C00-422D-4DC1-BAF8-B8760C5FA41F}" sibTransId="{AB3980B4-CDDD-495C-B8DC-F8FDEEF4187F}"/>
    <dgm:cxn modelId="{366E6483-A453-4841-A433-D68403F78E3E}" type="presOf" srcId="{D28F05D7-2AF1-4345-A343-AD58EE1930A4}" destId="{4D6B94CD-57D7-4DBD-8C0A-EAA9492E4624}" srcOrd="0" destOrd="0" presId="urn:microsoft.com/office/officeart/2005/8/layout/hList1"/>
    <dgm:cxn modelId="{B9170E8E-9DB6-499D-84B8-4E98F7D36651}" type="presOf" srcId="{9749E3DF-B674-4401-A4D7-D00F7F66D4A7}" destId="{D39B4D5B-A55F-46CC-AA3B-AB2FCD21A638}" srcOrd="0" destOrd="5" presId="urn:microsoft.com/office/officeart/2005/8/layout/hList1"/>
    <dgm:cxn modelId="{B00D2C8F-E090-4978-8C74-2750721C3735}" srcId="{D28F05D7-2AF1-4345-A343-AD58EE1930A4}" destId="{F482A4A8-B544-4A32-B00A-1C36C405E017}" srcOrd="0" destOrd="0" parTransId="{3E29CB6B-4498-483B-A00F-FE03BC792FD6}" sibTransId="{1031E500-A715-46D7-80EA-67D12E7CF103}"/>
    <dgm:cxn modelId="{5B1C9790-ECE1-44F3-A23A-011CE6571E49}" type="presOf" srcId="{F29DD7ED-A867-4E7E-99DC-02D7BA3DE651}" destId="{B5D7082C-DA7E-4980-8B4E-1F121726AA42}" srcOrd="0" destOrd="4" presId="urn:microsoft.com/office/officeart/2005/8/layout/hList1"/>
    <dgm:cxn modelId="{AC73E697-D4A7-46EB-8EA4-C669C04AB1C8}" type="presOf" srcId="{509815B8-4E26-4CDA-9B95-1236AF449A37}" destId="{EE8AC2D6-84EF-47B3-8AD8-189C32EB0B78}" srcOrd="0" destOrd="0" presId="urn:microsoft.com/office/officeart/2005/8/layout/hList1"/>
    <dgm:cxn modelId="{34E4C399-2F5F-44BA-9279-8238E500CA9D}" type="presOf" srcId="{86E04B4D-181E-43A8-8E93-C803091B1025}" destId="{D39B4D5B-A55F-46CC-AA3B-AB2FCD21A638}" srcOrd="0" destOrd="1" presId="urn:microsoft.com/office/officeart/2005/8/layout/hList1"/>
    <dgm:cxn modelId="{C2EB0D9A-BEC5-48C1-B785-57957CF9C0E7}" srcId="{D28F05D7-2AF1-4345-A343-AD58EE1930A4}" destId="{ACC7FF87-9962-423F-87B1-67EF021FAE6B}" srcOrd="2" destOrd="0" parTransId="{AFC1067D-B9DD-4606-9F5E-47D7F59EFBFF}" sibTransId="{0BCD023A-C443-44F4-985F-05BA4F3A5189}"/>
    <dgm:cxn modelId="{A55067A0-5216-4C23-ABDC-8404D0B3D9B9}" srcId="{E674940C-705D-4775-B82A-FB08FEA7EFA9}" destId="{729FA099-F718-4AA1-BA96-5D947AF4D66A}" srcOrd="2" destOrd="0" parTransId="{412171AD-55A0-482D-9EF7-D9FFB75057CC}" sibTransId="{CE5FA9F4-16F8-452D-B407-FA5053B75451}"/>
    <dgm:cxn modelId="{E866CAA0-B93B-463A-8C79-DEFBB5E6CFA9}" type="presOf" srcId="{94856B54-D3D2-466C-9E6E-D04C6B2BA33C}" destId="{D39B4D5B-A55F-46CC-AA3B-AB2FCD21A638}" srcOrd="0" destOrd="3" presId="urn:microsoft.com/office/officeart/2005/8/layout/hList1"/>
    <dgm:cxn modelId="{CA3892A8-E3FD-415A-AFFD-4B8BDE4A9067}" type="presOf" srcId="{ACC7FF87-9962-423F-87B1-67EF021FAE6B}" destId="{B5D7082C-DA7E-4980-8B4E-1F121726AA42}" srcOrd="0" destOrd="2" presId="urn:microsoft.com/office/officeart/2005/8/layout/hList1"/>
    <dgm:cxn modelId="{33C32EB0-7695-4815-B2C0-326E0A411350}" type="presOf" srcId="{CC2B1FF3-2593-438B-A7DF-AFDF00696425}" destId="{B5D7082C-DA7E-4980-8B4E-1F121726AA42}" srcOrd="0" destOrd="1" presId="urn:microsoft.com/office/officeart/2005/8/layout/hList1"/>
    <dgm:cxn modelId="{33B6EDB3-6DF0-4098-89E7-4182B694437B}" srcId="{D28F05D7-2AF1-4345-A343-AD58EE1930A4}" destId="{CC2B1FF3-2593-438B-A7DF-AFDF00696425}" srcOrd="1" destOrd="0" parTransId="{CA83D237-387B-477A-9FA7-68CA06BBD054}" sibTransId="{2BD0B312-2344-4B01-AED6-085947C691EB}"/>
    <dgm:cxn modelId="{22427EB4-9870-4347-920F-4BF76A192BC4}" srcId="{3C3A0A7E-0FA4-485B-9A3D-8DC168CDBF6B}" destId="{6E37FD93-3560-4B9C-8717-9F7DCBD20264}" srcOrd="0" destOrd="0" parTransId="{6E99F256-9873-460C-B25F-7C2A67DE2700}" sibTransId="{99DE9B29-BAB7-40D6-918F-A3744FB643B5}"/>
    <dgm:cxn modelId="{669E4EBF-E816-45E5-B41A-5D20A334CF0F}" type="presOf" srcId="{81F82DC6-BE2F-4E4A-9C77-DE80F05CD92F}" destId="{EE8AC2D6-84EF-47B3-8AD8-189C32EB0B78}" srcOrd="0" destOrd="1" presId="urn:microsoft.com/office/officeart/2005/8/layout/hList1"/>
    <dgm:cxn modelId="{8DAE4CCD-B5B9-4470-8767-8A7DE524D0D5}" type="presOf" srcId="{3C3A0A7E-0FA4-485B-9A3D-8DC168CDBF6B}" destId="{77DA35F9-F833-4C7E-A4E8-F5D0D8722EE5}" srcOrd="0" destOrd="0" presId="urn:microsoft.com/office/officeart/2005/8/layout/hList1"/>
    <dgm:cxn modelId="{959754D5-52A6-4BF7-B4B2-3AC5201105DF}" srcId="{DAB37262-C038-47CE-A90F-1DE7E4F8778F}" destId="{3C3A0A7E-0FA4-485B-9A3D-8DC168CDBF6B}" srcOrd="2" destOrd="0" parTransId="{F51ED46D-C41C-4674-B057-55A8765B1C2F}" sibTransId="{4A9F65F8-53CE-487B-B2BD-C0808847221D}"/>
    <dgm:cxn modelId="{5F461CDE-A096-404B-A361-9867769ECA36}" type="presOf" srcId="{6E37FD93-3560-4B9C-8717-9F7DCBD20264}" destId="{D39B4D5B-A55F-46CC-AA3B-AB2FCD21A638}" srcOrd="0" destOrd="0" presId="urn:microsoft.com/office/officeart/2005/8/layout/hList1"/>
    <dgm:cxn modelId="{F38240DE-ECC6-41B4-A5CC-12EE5D4795A9}" type="presOf" srcId="{049F7594-B5F9-4BB0-BA8D-D723D6BC16B4}" destId="{B5D7082C-DA7E-4980-8B4E-1F121726AA42}" srcOrd="0" destOrd="3" presId="urn:microsoft.com/office/officeart/2005/8/layout/hList1"/>
    <dgm:cxn modelId="{D31CC1DE-2A89-489B-AFAE-7F7597D5954F}" type="presOf" srcId="{DAB37262-C038-47CE-A90F-1DE7E4F8778F}" destId="{5AB06836-37D1-4F54-AC9B-0363B3E88619}" srcOrd="0" destOrd="0" presId="urn:microsoft.com/office/officeart/2005/8/layout/hList1"/>
    <dgm:cxn modelId="{6A1DA4E3-1A2C-4717-8259-1AC9F1FA1C1A}" type="presOf" srcId="{F482A4A8-B544-4A32-B00A-1C36C405E017}" destId="{B5D7082C-DA7E-4980-8B4E-1F121726AA42}" srcOrd="0" destOrd="0" presId="urn:microsoft.com/office/officeart/2005/8/layout/hList1"/>
    <dgm:cxn modelId="{C3C71BED-E81F-4A24-BA2F-99C02BB24761}" srcId="{E674940C-705D-4775-B82A-FB08FEA7EFA9}" destId="{09CD9008-FACC-42FB-A7A4-074DBEC2A014}" srcOrd="3" destOrd="0" parTransId="{1671810A-CCAB-475D-B1B6-36BF4851ABC2}" sibTransId="{121E3EAD-E2D2-4FF7-951B-1559BD7C5E09}"/>
    <dgm:cxn modelId="{52F590FA-7A4B-4296-9ED5-92BF3E8A4712}" srcId="{3C3A0A7E-0FA4-485B-9A3D-8DC168CDBF6B}" destId="{94856B54-D3D2-466C-9E6E-D04C6B2BA33C}" srcOrd="3" destOrd="0" parTransId="{972D41BA-5BA7-44C9-9154-CA22AB7EB417}" sibTransId="{8BBC3566-D6C4-4EC6-BF28-39DB52DB6552}"/>
    <dgm:cxn modelId="{B4A05C9A-1A85-4639-97A9-D3DC64AC33C3}" type="presParOf" srcId="{5AB06836-37D1-4F54-AC9B-0363B3E88619}" destId="{DC5FBC85-B2E8-46D1-BC5D-F5A3EEAE1293}" srcOrd="0" destOrd="0" presId="urn:microsoft.com/office/officeart/2005/8/layout/hList1"/>
    <dgm:cxn modelId="{C76ED279-76D3-4DF4-9A30-C99A3576A383}" type="presParOf" srcId="{DC5FBC85-B2E8-46D1-BC5D-F5A3EEAE1293}" destId="{4D6B94CD-57D7-4DBD-8C0A-EAA9492E4624}" srcOrd="0" destOrd="0" presId="urn:microsoft.com/office/officeart/2005/8/layout/hList1"/>
    <dgm:cxn modelId="{AA68AB92-FC74-4C81-AF33-47EC55B7A4CA}" type="presParOf" srcId="{DC5FBC85-B2E8-46D1-BC5D-F5A3EEAE1293}" destId="{B5D7082C-DA7E-4980-8B4E-1F121726AA42}" srcOrd="1" destOrd="0" presId="urn:microsoft.com/office/officeart/2005/8/layout/hList1"/>
    <dgm:cxn modelId="{068E5A34-EBB7-4DCB-BC33-9A5B58EDEC9E}" type="presParOf" srcId="{5AB06836-37D1-4F54-AC9B-0363B3E88619}" destId="{6826549A-579B-4EAB-A364-03E282A9AFD3}" srcOrd="1" destOrd="0" presId="urn:microsoft.com/office/officeart/2005/8/layout/hList1"/>
    <dgm:cxn modelId="{698B3A04-48B7-44F7-BD1E-9425D261FC84}" type="presParOf" srcId="{5AB06836-37D1-4F54-AC9B-0363B3E88619}" destId="{261FA83E-808A-498D-8E8F-43B9596E1979}" srcOrd="2" destOrd="0" presId="urn:microsoft.com/office/officeart/2005/8/layout/hList1"/>
    <dgm:cxn modelId="{BF0C78F9-D173-4BB6-A2B8-DAFA04895B6C}" type="presParOf" srcId="{261FA83E-808A-498D-8E8F-43B9596E1979}" destId="{3D424A5B-103D-4BFA-B20E-AE434E5C2D52}" srcOrd="0" destOrd="0" presId="urn:microsoft.com/office/officeart/2005/8/layout/hList1"/>
    <dgm:cxn modelId="{2D6F6102-DB98-4FCC-8256-AAD433907756}" type="presParOf" srcId="{261FA83E-808A-498D-8E8F-43B9596E1979}" destId="{EE8AC2D6-84EF-47B3-8AD8-189C32EB0B78}" srcOrd="1" destOrd="0" presId="urn:microsoft.com/office/officeart/2005/8/layout/hList1"/>
    <dgm:cxn modelId="{94188067-08BA-456E-A4B1-9BA8C272BB91}" type="presParOf" srcId="{5AB06836-37D1-4F54-AC9B-0363B3E88619}" destId="{FEBA28F9-DAD1-4463-8E3D-85A7F6F5E4FE}" srcOrd="3" destOrd="0" presId="urn:microsoft.com/office/officeart/2005/8/layout/hList1"/>
    <dgm:cxn modelId="{598A06BE-EB5F-4397-9943-AF106A0F3645}" type="presParOf" srcId="{5AB06836-37D1-4F54-AC9B-0363B3E88619}" destId="{A9E41E9F-389B-45A5-8938-3B70EE2B59B4}" srcOrd="4" destOrd="0" presId="urn:microsoft.com/office/officeart/2005/8/layout/hList1"/>
    <dgm:cxn modelId="{F10A0652-F57E-4CA8-BC6E-910D927D1FC3}" type="presParOf" srcId="{A9E41E9F-389B-45A5-8938-3B70EE2B59B4}" destId="{77DA35F9-F833-4C7E-A4E8-F5D0D8722EE5}" srcOrd="0" destOrd="0" presId="urn:microsoft.com/office/officeart/2005/8/layout/hList1"/>
    <dgm:cxn modelId="{73644C89-7229-4155-AEFC-012EE6409CB6}" type="presParOf" srcId="{A9E41E9F-389B-45A5-8938-3B70EE2B59B4}" destId="{D39B4D5B-A55F-46CC-AA3B-AB2FCD21A6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5F9F6B-0479-49AF-B3D0-4C9C3CE3E091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0126ED93-56A2-4432-9B31-F998874DEE53}">
      <dgm:prSet phldrT="[Texto]"/>
      <dgm:spPr/>
      <dgm:t>
        <a:bodyPr/>
        <a:lstStyle/>
        <a:p>
          <a:r>
            <a:rPr lang="es-ES" dirty="0"/>
            <a:t>Distribución y venta de suministros para aguas y la reparación y limpieza de instalaciones acuáticas</a:t>
          </a:r>
        </a:p>
      </dgm:t>
    </dgm:pt>
    <dgm:pt modelId="{C6671B5B-D930-4D56-9D77-53C236468B50}" type="parTrans" cxnId="{F67F7633-DE07-432A-952E-7E4BDCCCF6B1}">
      <dgm:prSet/>
      <dgm:spPr/>
      <dgm:t>
        <a:bodyPr/>
        <a:lstStyle/>
        <a:p>
          <a:endParaRPr lang="es-ES"/>
        </a:p>
      </dgm:t>
    </dgm:pt>
    <dgm:pt modelId="{F33BFD4E-8839-4EDB-A0F6-A0197F3779CB}" type="sibTrans" cxnId="{F67F7633-DE07-432A-952E-7E4BDCCCF6B1}">
      <dgm:prSet/>
      <dgm:spPr/>
      <dgm:t>
        <a:bodyPr/>
        <a:lstStyle/>
        <a:p>
          <a:endParaRPr lang="es-ES"/>
        </a:p>
      </dgm:t>
    </dgm:pt>
    <dgm:pt modelId="{D5FEF5A8-9142-49A2-B29D-762464144CE8}">
      <dgm:prSet phldrT="[Texto]"/>
      <dgm:spPr/>
      <dgm:t>
        <a:bodyPr/>
        <a:lstStyle/>
        <a:p>
          <a:r>
            <a:rPr lang="es-ES" dirty="0"/>
            <a:t>El Nilo + Productos químicos el Limonar = Grupo el Nilo</a:t>
          </a:r>
        </a:p>
      </dgm:t>
    </dgm:pt>
    <dgm:pt modelId="{B7B4A882-06D5-44A5-A536-9E72239713F2}" type="parTrans" cxnId="{6AB3D7A4-E343-452F-8D28-5964C3D0C3BA}">
      <dgm:prSet/>
      <dgm:spPr/>
      <dgm:t>
        <a:bodyPr/>
        <a:lstStyle/>
        <a:p>
          <a:endParaRPr lang="es-ES"/>
        </a:p>
      </dgm:t>
    </dgm:pt>
    <dgm:pt modelId="{137745EF-C33C-485E-BD0E-E427D5B88587}" type="sibTrans" cxnId="{6AB3D7A4-E343-452F-8D28-5964C3D0C3BA}">
      <dgm:prSet/>
      <dgm:spPr/>
      <dgm:t>
        <a:bodyPr/>
        <a:lstStyle/>
        <a:p>
          <a:endParaRPr lang="es-ES"/>
        </a:p>
      </dgm:t>
    </dgm:pt>
    <dgm:pt modelId="{C62AF51C-E076-459F-BA4A-C7D76A2B1244}">
      <dgm:prSet phldrT="[Texto]"/>
      <dgm:spPr/>
      <dgm:t>
        <a:bodyPr/>
        <a:lstStyle/>
        <a:p>
          <a:r>
            <a:rPr lang="es-ES" dirty="0"/>
            <a:t>Delegación de </a:t>
          </a:r>
          <a:r>
            <a:rPr lang="es-ES" dirty="0" err="1"/>
            <a:t>Quicesa</a:t>
          </a:r>
          <a:endParaRPr lang="es-ES" dirty="0"/>
        </a:p>
      </dgm:t>
    </dgm:pt>
    <dgm:pt modelId="{2738329B-A1D4-42D5-BBA5-F45268EC85AA}" type="parTrans" cxnId="{455FC94A-7C75-4726-B1D2-0AFEF354D0F0}">
      <dgm:prSet/>
      <dgm:spPr/>
      <dgm:t>
        <a:bodyPr/>
        <a:lstStyle/>
        <a:p>
          <a:endParaRPr lang="es-ES"/>
        </a:p>
      </dgm:t>
    </dgm:pt>
    <dgm:pt modelId="{D978E6AE-EE65-4EDC-A058-345120936D55}" type="sibTrans" cxnId="{455FC94A-7C75-4726-B1D2-0AFEF354D0F0}">
      <dgm:prSet/>
      <dgm:spPr/>
      <dgm:t>
        <a:bodyPr/>
        <a:lstStyle/>
        <a:p>
          <a:endParaRPr lang="es-ES"/>
        </a:p>
      </dgm:t>
    </dgm:pt>
    <dgm:pt modelId="{B84C8C27-A21E-4AF0-8A61-0A50318F7533}" type="pres">
      <dgm:prSet presAssocID="{E65F9F6B-0479-49AF-B3D0-4C9C3CE3E091}" presName="linear" presStyleCnt="0">
        <dgm:presLayoutVars>
          <dgm:animLvl val="lvl"/>
          <dgm:resizeHandles val="exact"/>
        </dgm:presLayoutVars>
      </dgm:prSet>
      <dgm:spPr/>
    </dgm:pt>
    <dgm:pt modelId="{85776D2E-F28F-4923-85BC-9C98CDF88B47}" type="pres">
      <dgm:prSet presAssocID="{0126ED93-56A2-4432-9B31-F998874DEE5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F8718C-213F-49B5-8CFA-906A0CA15AEA}" type="pres">
      <dgm:prSet presAssocID="{F33BFD4E-8839-4EDB-A0F6-A0197F3779CB}" presName="spacer" presStyleCnt="0"/>
      <dgm:spPr/>
    </dgm:pt>
    <dgm:pt modelId="{EDC10EB7-2A5E-4080-9C0D-97649D04DFB1}" type="pres">
      <dgm:prSet presAssocID="{D5FEF5A8-9142-49A2-B29D-762464144CE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7E7281-83F7-445B-B2C2-22D8B95001C8}" type="pres">
      <dgm:prSet presAssocID="{137745EF-C33C-485E-BD0E-E427D5B88587}" presName="spacer" presStyleCnt="0"/>
      <dgm:spPr/>
    </dgm:pt>
    <dgm:pt modelId="{95DE25E2-28F9-4BEB-B2EC-720789D32794}" type="pres">
      <dgm:prSet presAssocID="{C62AF51C-E076-459F-BA4A-C7D76A2B124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80D9F1F-0B8E-4689-AC8B-C5378EFFAAEF}" type="presOf" srcId="{E65F9F6B-0479-49AF-B3D0-4C9C3CE3E091}" destId="{B84C8C27-A21E-4AF0-8A61-0A50318F7533}" srcOrd="0" destOrd="0" presId="urn:microsoft.com/office/officeart/2005/8/layout/vList2"/>
    <dgm:cxn modelId="{F67F7633-DE07-432A-952E-7E4BDCCCF6B1}" srcId="{E65F9F6B-0479-49AF-B3D0-4C9C3CE3E091}" destId="{0126ED93-56A2-4432-9B31-F998874DEE53}" srcOrd="0" destOrd="0" parTransId="{C6671B5B-D930-4D56-9D77-53C236468B50}" sibTransId="{F33BFD4E-8839-4EDB-A0F6-A0197F3779CB}"/>
    <dgm:cxn modelId="{CC5C293A-E13C-4EE2-8C7E-612FAB9CFD97}" type="presOf" srcId="{D5FEF5A8-9142-49A2-B29D-762464144CE8}" destId="{EDC10EB7-2A5E-4080-9C0D-97649D04DFB1}" srcOrd="0" destOrd="0" presId="urn:microsoft.com/office/officeart/2005/8/layout/vList2"/>
    <dgm:cxn modelId="{455FC94A-7C75-4726-B1D2-0AFEF354D0F0}" srcId="{E65F9F6B-0479-49AF-B3D0-4C9C3CE3E091}" destId="{C62AF51C-E076-459F-BA4A-C7D76A2B1244}" srcOrd="2" destOrd="0" parTransId="{2738329B-A1D4-42D5-BBA5-F45268EC85AA}" sibTransId="{D978E6AE-EE65-4EDC-A058-345120936D55}"/>
    <dgm:cxn modelId="{6AB3D7A4-E343-452F-8D28-5964C3D0C3BA}" srcId="{E65F9F6B-0479-49AF-B3D0-4C9C3CE3E091}" destId="{D5FEF5A8-9142-49A2-B29D-762464144CE8}" srcOrd="1" destOrd="0" parTransId="{B7B4A882-06D5-44A5-A536-9E72239713F2}" sibTransId="{137745EF-C33C-485E-BD0E-E427D5B88587}"/>
    <dgm:cxn modelId="{89EBDAA4-FEAD-4D77-8852-75339FAFAF3B}" type="presOf" srcId="{0126ED93-56A2-4432-9B31-F998874DEE53}" destId="{85776D2E-F28F-4923-85BC-9C98CDF88B47}" srcOrd="0" destOrd="0" presId="urn:microsoft.com/office/officeart/2005/8/layout/vList2"/>
    <dgm:cxn modelId="{0EE436CB-29A4-4468-8EF1-A5A4A4434CFA}" type="presOf" srcId="{C62AF51C-E076-459F-BA4A-C7D76A2B1244}" destId="{95DE25E2-28F9-4BEB-B2EC-720789D32794}" srcOrd="0" destOrd="0" presId="urn:microsoft.com/office/officeart/2005/8/layout/vList2"/>
    <dgm:cxn modelId="{CE9035B4-65D1-48C4-88CF-67652FBA038F}" type="presParOf" srcId="{B84C8C27-A21E-4AF0-8A61-0A50318F7533}" destId="{85776D2E-F28F-4923-85BC-9C98CDF88B47}" srcOrd="0" destOrd="0" presId="urn:microsoft.com/office/officeart/2005/8/layout/vList2"/>
    <dgm:cxn modelId="{BA250A5E-0210-4FB3-A839-BF5C26E3B7AB}" type="presParOf" srcId="{B84C8C27-A21E-4AF0-8A61-0A50318F7533}" destId="{5DF8718C-213F-49B5-8CFA-906A0CA15AEA}" srcOrd="1" destOrd="0" presId="urn:microsoft.com/office/officeart/2005/8/layout/vList2"/>
    <dgm:cxn modelId="{C5153B7F-041E-455B-B99E-CAAB1F3B17BC}" type="presParOf" srcId="{B84C8C27-A21E-4AF0-8A61-0A50318F7533}" destId="{EDC10EB7-2A5E-4080-9C0D-97649D04DFB1}" srcOrd="2" destOrd="0" presId="urn:microsoft.com/office/officeart/2005/8/layout/vList2"/>
    <dgm:cxn modelId="{DF79CF49-532E-4120-9C8D-DD819A16C94C}" type="presParOf" srcId="{B84C8C27-A21E-4AF0-8A61-0A50318F7533}" destId="{BD7E7281-83F7-445B-B2C2-22D8B95001C8}" srcOrd="3" destOrd="0" presId="urn:microsoft.com/office/officeart/2005/8/layout/vList2"/>
    <dgm:cxn modelId="{080AD9C6-D395-4393-B1A7-7E5FA8E7B838}" type="presParOf" srcId="{B84C8C27-A21E-4AF0-8A61-0A50318F7533}" destId="{95DE25E2-28F9-4BEB-B2EC-720789D3279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E007F6-43D1-44B4-8D44-F1F2BA5131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DD357D-56A5-4C24-A0FA-AE33EEAE8DFF}">
      <dgm:prSet/>
      <dgm:spPr/>
      <dgm:t>
        <a:bodyPr/>
        <a:lstStyle/>
        <a:p>
          <a:r>
            <a:rPr lang="es-ES" b="0" i="0"/>
            <a:t>Misión:</a:t>
          </a:r>
          <a:endParaRPr lang="en-US"/>
        </a:p>
      </dgm:t>
    </dgm:pt>
    <dgm:pt modelId="{AA6ABA3B-4FFC-490F-BFCF-B92BF4168CA4}" type="parTrans" cxnId="{C7BAF724-C7BA-446B-AD27-AB2F98381F1B}">
      <dgm:prSet/>
      <dgm:spPr/>
      <dgm:t>
        <a:bodyPr/>
        <a:lstStyle/>
        <a:p>
          <a:endParaRPr lang="en-US"/>
        </a:p>
      </dgm:t>
    </dgm:pt>
    <dgm:pt modelId="{5C599990-73F6-4500-B127-247B839D92CB}" type="sibTrans" cxnId="{C7BAF724-C7BA-446B-AD27-AB2F98381F1B}">
      <dgm:prSet/>
      <dgm:spPr/>
      <dgm:t>
        <a:bodyPr/>
        <a:lstStyle/>
        <a:p>
          <a:endParaRPr lang="en-US"/>
        </a:p>
      </dgm:t>
    </dgm:pt>
    <dgm:pt modelId="{67578600-DEE3-4EC3-9F36-3BB01A978B67}">
      <dgm:prSet/>
      <dgm:spPr/>
      <dgm:t>
        <a:bodyPr/>
        <a:lstStyle/>
        <a:p>
          <a:r>
            <a:rPr lang="es-ES" b="0" i="0"/>
            <a:t>Ofrecer el mejor servicio en el menor tiempo posible, mejorando la calidad de este y despreocupando a nuestros clientes.</a:t>
          </a:r>
          <a:endParaRPr lang="en-US"/>
        </a:p>
      </dgm:t>
    </dgm:pt>
    <dgm:pt modelId="{5A9AF597-FC71-43F4-977E-488737245F94}" type="parTrans" cxnId="{CF301D2D-2A83-40CE-9E87-4EB2E6D81EE1}">
      <dgm:prSet/>
      <dgm:spPr/>
      <dgm:t>
        <a:bodyPr/>
        <a:lstStyle/>
        <a:p>
          <a:endParaRPr lang="en-US"/>
        </a:p>
      </dgm:t>
    </dgm:pt>
    <dgm:pt modelId="{39F67482-921C-44F1-81F6-1B348FDF445D}" type="sibTrans" cxnId="{CF301D2D-2A83-40CE-9E87-4EB2E6D81EE1}">
      <dgm:prSet/>
      <dgm:spPr/>
      <dgm:t>
        <a:bodyPr/>
        <a:lstStyle/>
        <a:p>
          <a:endParaRPr lang="en-US"/>
        </a:p>
      </dgm:t>
    </dgm:pt>
    <dgm:pt modelId="{811D5650-16B4-4C87-B4C3-33C1E7AF66F9}">
      <dgm:prSet/>
      <dgm:spPr/>
      <dgm:t>
        <a:bodyPr/>
        <a:lstStyle/>
        <a:p>
          <a:r>
            <a:rPr lang="es-ES" b="0" i="0" dirty="0"/>
            <a:t>Visión:</a:t>
          </a:r>
          <a:endParaRPr lang="en-US" dirty="0"/>
        </a:p>
      </dgm:t>
    </dgm:pt>
    <dgm:pt modelId="{6726C592-C508-44BA-8AB6-06DFCAD8D82D}" type="parTrans" cxnId="{0948D1C5-7919-430E-A720-523CCAF79D96}">
      <dgm:prSet/>
      <dgm:spPr/>
      <dgm:t>
        <a:bodyPr/>
        <a:lstStyle/>
        <a:p>
          <a:endParaRPr lang="en-US"/>
        </a:p>
      </dgm:t>
    </dgm:pt>
    <dgm:pt modelId="{B12E5972-7C9E-44C5-B306-6411F062D2EE}" type="sibTrans" cxnId="{0948D1C5-7919-430E-A720-523CCAF79D96}">
      <dgm:prSet/>
      <dgm:spPr/>
      <dgm:t>
        <a:bodyPr/>
        <a:lstStyle/>
        <a:p>
          <a:endParaRPr lang="en-US"/>
        </a:p>
      </dgm:t>
    </dgm:pt>
    <dgm:pt modelId="{8028FA9B-C5D3-4D06-AE9A-F93FB8EE7CAE}">
      <dgm:prSet/>
      <dgm:spPr/>
      <dgm:t>
        <a:bodyPr/>
        <a:lstStyle/>
        <a:p>
          <a:r>
            <a:rPr lang="es-ES" b="0" i="0"/>
            <a:t>Ser el referente en el levante en el suministro y limpieza de instalaciones acuáticas, ofreciendo un producto de calidad premium y garantizando el suministro.</a:t>
          </a:r>
          <a:endParaRPr lang="en-US"/>
        </a:p>
      </dgm:t>
    </dgm:pt>
    <dgm:pt modelId="{C8EA7312-7B6F-44BA-AA2A-87A5C22D97E9}" type="parTrans" cxnId="{53BA46FE-22E5-4E61-B479-0494ACCDF6DE}">
      <dgm:prSet/>
      <dgm:spPr/>
      <dgm:t>
        <a:bodyPr/>
        <a:lstStyle/>
        <a:p>
          <a:endParaRPr lang="en-US"/>
        </a:p>
      </dgm:t>
    </dgm:pt>
    <dgm:pt modelId="{451ED8A8-BF89-4406-AB64-21D2C213338E}" type="sibTrans" cxnId="{53BA46FE-22E5-4E61-B479-0494ACCDF6DE}">
      <dgm:prSet/>
      <dgm:spPr/>
      <dgm:t>
        <a:bodyPr/>
        <a:lstStyle/>
        <a:p>
          <a:endParaRPr lang="en-US"/>
        </a:p>
      </dgm:t>
    </dgm:pt>
    <dgm:pt modelId="{A89DAD2F-4EE8-4B18-BAC3-24C55707A816}">
      <dgm:prSet/>
      <dgm:spPr/>
      <dgm:t>
        <a:bodyPr/>
        <a:lstStyle/>
        <a:p>
          <a:r>
            <a:rPr lang="es-ES" b="0" i="0"/>
            <a:t>Valores</a:t>
          </a:r>
          <a:endParaRPr lang="en-US"/>
        </a:p>
      </dgm:t>
    </dgm:pt>
    <dgm:pt modelId="{DD2ECC85-4980-42BD-9906-2AD3849BA680}" type="parTrans" cxnId="{766EFA83-AD0E-43C1-8DA0-DDA5B9A899CB}">
      <dgm:prSet/>
      <dgm:spPr/>
      <dgm:t>
        <a:bodyPr/>
        <a:lstStyle/>
        <a:p>
          <a:endParaRPr lang="en-US"/>
        </a:p>
      </dgm:t>
    </dgm:pt>
    <dgm:pt modelId="{1FAEA1EB-8FD2-432F-A496-97E5FD5F17DA}" type="sibTrans" cxnId="{766EFA83-AD0E-43C1-8DA0-DDA5B9A899CB}">
      <dgm:prSet/>
      <dgm:spPr/>
      <dgm:t>
        <a:bodyPr/>
        <a:lstStyle/>
        <a:p>
          <a:endParaRPr lang="en-US"/>
        </a:p>
      </dgm:t>
    </dgm:pt>
    <dgm:pt modelId="{6BA2F088-2C7D-4A72-A26C-28673F753777}">
      <dgm:prSet/>
      <dgm:spPr/>
      <dgm:t>
        <a:bodyPr/>
        <a:lstStyle/>
        <a:p>
          <a:r>
            <a:rPr lang="es-ES" b="0" i="0"/>
            <a:t>Fuerte compromiso con productos y marcas de calidad.</a:t>
          </a:r>
          <a:endParaRPr lang="en-US"/>
        </a:p>
      </dgm:t>
    </dgm:pt>
    <dgm:pt modelId="{5921ED8F-0F73-4359-AC2B-908C7D64F502}" type="parTrans" cxnId="{647C52E9-1013-4ED0-A1EC-07B997DE20BF}">
      <dgm:prSet/>
      <dgm:spPr/>
      <dgm:t>
        <a:bodyPr/>
        <a:lstStyle/>
        <a:p>
          <a:endParaRPr lang="en-US"/>
        </a:p>
      </dgm:t>
    </dgm:pt>
    <dgm:pt modelId="{697C1FF1-62BF-4CFD-8340-ABD6DBC1E572}" type="sibTrans" cxnId="{647C52E9-1013-4ED0-A1EC-07B997DE20BF}">
      <dgm:prSet/>
      <dgm:spPr/>
      <dgm:t>
        <a:bodyPr/>
        <a:lstStyle/>
        <a:p>
          <a:endParaRPr lang="en-US"/>
        </a:p>
      </dgm:t>
    </dgm:pt>
    <dgm:pt modelId="{84EB23E1-28D7-4C0E-BA0B-D30CA97DFA05}">
      <dgm:prSet/>
      <dgm:spPr/>
      <dgm:t>
        <a:bodyPr/>
        <a:lstStyle/>
        <a:p>
          <a:r>
            <a:rPr lang="es-ES" b="0" i="0"/>
            <a:t>Relaciones personales basadas en la confianza y el respeto mutuo.</a:t>
          </a:r>
          <a:endParaRPr lang="en-US"/>
        </a:p>
      </dgm:t>
    </dgm:pt>
    <dgm:pt modelId="{1C2FA95B-0267-4233-AFCF-666FCA2D379A}" type="parTrans" cxnId="{46A453AD-093A-4E5A-B17F-7BB5FBB2268A}">
      <dgm:prSet/>
      <dgm:spPr/>
      <dgm:t>
        <a:bodyPr/>
        <a:lstStyle/>
        <a:p>
          <a:endParaRPr lang="en-US"/>
        </a:p>
      </dgm:t>
    </dgm:pt>
    <dgm:pt modelId="{49AAC635-8692-438E-9DCD-4A0194C2440E}" type="sibTrans" cxnId="{46A453AD-093A-4E5A-B17F-7BB5FBB2268A}">
      <dgm:prSet/>
      <dgm:spPr/>
      <dgm:t>
        <a:bodyPr/>
        <a:lstStyle/>
        <a:p>
          <a:endParaRPr lang="en-US"/>
        </a:p>
      </dgm:t>
    </dgm:pt>
    <dgm:pt modelId="{E8CD020B-DEE3-48CD-B83A-A9611EE1A51B}">
      <dgm:prSet/>
      <dgm:spPr/>
      <dgm:t>
        <a:bodyPr/>
        <a:lstStyle/>
        <a:p>
          <a:r>
            <a:rPr lang="es-ES" b="0" i="0"/>
            <a:t>Alto nivel de tolerancia frente a las ideas y opiniones de los demás.</a:t>
          </a:r>
          <a:endParaRPr lang="en-US"/>
        </a:p>
      </dgm:t>
    </dgm:pt>
    <dgm:pt modelId="{5949D668-3E6D-4F8E-875A-05549A966C33}" type="parTrans" cxnId="{EBD5B8B0-3F36-4C01-837A-2ECD3C660F04}">
      <dgm:prSet/>
      <dgm:spPr/>
      <dgm:t>
        <a:bodyPr/>
        <a:lstStyle/>
        <a:p>
          <a:endParaRPr lang="en-US"/>
        </a:p>
      </dgm:t>
    </dgm:pt>
    <dgm:pt modelId="{D873024A-30AB-444F-BE60-05E5F9E505A7}" type="sibTrans" cxnId="{EBD5B8B0-3F36-4C01-837A-2ECD3C660F04}">
      <dgm:prSet/>
      <dgm:spPr/>
      <dgm:t>
        <a:bodyPr/>
        <a:lstStyle/>
        <a:p>
          <a:endParaRPr lang="en-US"/>
        </a:p>
      </dgm:t>
    </dgm:pt>
    <dgm:pt modelId="{BACB2D77-D559-4662-A9EF-DF145AA52576}">
      <dgm:prSet/>
      <dgm:spPr/>
      <dgm:t>
        <a:bodyPr/>
        <a:lstStyle/>
        <a:p>
          <a:r>
            <a:rPr lang="es-ES" b="0" i="0"/>
            <a:t>Seguridad y esperanza firme que los clientes depositan en nosotros por el respaldo ofrecido en las principales áreas del servicio.</a:t>
          </a:r>
          <a:endParaRPr lang="en-US"/>
        </a:p>
      </dgm:t>
    </dgm:pt>
    <dgm:pt modelId="{6667D5AB-357A-4732-9D13-0F34634E456B}" type="parTrans" cxnId="{E6AC3213-6613-4BD4-9952-0C7FB289F9D1}">
      <dgm:prSet/>
      <dgm:spPr/>
      <dgm:t>
        <a:bodyPr/>
        <a:lstStyle/>
        <a:p>
          <a:endParaRPr lang="en-US"/>
        </a:p>
      </dgm:t>
    </dgm:pt>
    <dgm:pt modelId="{58FB1E3B-7D67-40F2-BFE2-4E7A6CF25E75}" type="sibTrans" cxnId="{E6AC3213-6613-4BD4-9952-0C7FB289F9D1}">
      <dgm:prSet/>
      <dgm:spPr/>
      <dgm:t>
        <a:bodyPr/>
        <a:lstStyle/>
        <a:p>
          <a:endParaRPr lang="en-US"/>
        </a:p>
      </dgm:t>
    </dgm:pt>
    <dgm:pt modelId="{0EC46000-8B90-4029-9542-E618A2891653}" type="pres">
      <dgm:prSet presAssocID="{25E007F6-43D1-44B4-8D44-F1F2BA51314B}" presName="linear" presStyleCnt="0">
        <dgm:presLayoutVars>
          <dgm:animLvl val="lvl"/>
          <dgm:resizeHandles val="exact"/>
        </dgm:presLayoutVars>
      </dgm:prSet>
      <dgm:spPr/>
    </dgm:pt>
    <dgm:pt modelId="{EC2BB044-43DD-4D3D-81F2-1AB9A5D8080F}" type="pres">
      <dgm:prSet presAssocID="{60DD357D-56A5-4C24-A0FA-AE33EEAE8DF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A759FE0-AA08-4571-83B4-27253225C65C}" type="pres">
      <dgm:prSet presAssocID="{60DD357D-56A5-4C24-A0FA-AE33EEAE8DFF}" presName="childText" presStyleLbl="revTx" presStyleIdx="0" presStyleCnt="3">
        <dgm:presLayoutVars>
          <dgm:bulletEnabled val="1"/>
        </dgm:presLayoutVars>
      </dgm:prSet>
      <dgm:spPr/>
    </dgm:pt>
    <dgm:pt modelId="{B849972A-29AF-4ED7-A4AF-27FC0D83225E}" type="pres">
      <dgm:prSet presAssocID="{811D5650-16B4-4C87-B4C3-33C1E7AF66F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DC339DD-B6AA-4696-9E97-F3ACD924214D}" type="pres">
      <dgm:prSet presAssocID="{811D5650-16B4-4C87-B4C3-33C1E7AF66F9}" presName="childText" presStyleLbl="revTx" presStyleIdx="1" presStyleCnt="3">
        <dgm:presLayoutVars>
          <dgm:bulletEnabled val="1"/>
        </dgm:presLayoutVars>
      </dgm:prSet>
      <dgm:spPr/>
    </dgm:pt>
    <dgm:pt modelId="{F26339F5-5177-4122-8F09-34515343387F}" type="pres">
      <dgm:prSet presAssocID="{A89DAD2F-4EE8-4B18-BAC3-24C55707A81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8394291-C924-4875-B784-D463DDE05566}" type="pres">
      <dgm:prSet presAssocID="{A89DAD2F-4EE8-4B18-BAC3-24C55707A81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0BB0413-5F5F-4787-B24D-D29CDFCAA4AD}" type="presOf" srcId="{A89DAD2F-4EE8-4B18-BAC3-24C55707A816}" destId="{F26339F5-5177-4122-8F09-34515343387F}" srcOrd="0" destOrd="0" presId="urn:microsoft.com/office/officeart/2005/8/layout/vList2"/>
    <dgm:cxn modelId="{E6AC3213-6613-4BD4-9952-0C7FB289F9D1}" srcId="{A89DAD2F-4EE8-4B18-BAC3-24C55707A816}" destId="{BACB2D77-D559-4662-A9EF-DF145AA52576}" srcOrd="3" destOrd="0" parTransId="{6667D5AB-357A-4732-9D13-0F34634E456B}" sibTransId="{58FB1E3B-7D67-40F2-BFE2-4E7A6CF25E75}"/>
    <dgm:cxn modelId="{5EC0FB23-5806-4440-80F6-D59CA5CAA359}" type="presOf" srcId="{E8CD020B-DEE3-48CD-B83A-A9611EE1A51B}" destId="{B8394291-C924-4875-B784-D463DDE05566}" srcOrd="0" destOrd="2" presId="urn:microsoft.com/office/officeart/2005/8/layout/vList2"/>
    <dgm:cxn modelId="{C7BAF724-C7BA-446B-AD27-AB2F98381F1B}" srcId="{25E007F6-43D1-44B4-8D44-F1F2BA51314B}" destId="{60DD357D-56A5-4C24-A0FA-AE33EEAE8DFF}" srcOrd="0" destOrd="0" parTransId="{AA6ABA3B-4FFC-490F-BFCF-B92BF4168CA4}" sibTransId="{5C599990-73F6-4500-B127-247B839D92CB}"/>
    <dgm:cxn modelId="{CF301D2D-2A83-40CE-9E87-4EB2E6D81EE1}" srcId="{60DD357D-56A5-4C24-A0FA-AE33EEAE8DFF}" destId="{67578600-DEE3-4EC3-9F36-3BB01A978B67}" srcOrd="0" destOrd="0" parTransId="{5A9AF597-FC71-43F4-977E-488737245F94}" sibTransId="{39F67482-921C-44F1-81F6-1B348FDF445D}"/>
    <dgm:cxn modelId="{CAA9CB3D-3C18-4EEA-90C7-87B48FA90023}" type="presOf" srcId="{6BA2F088-2C7D-4A72-A26C-28673F753777}" destId="{B8394291-C924-4875-B784-D463DDE05566}" srcOrd="0" destOrd="0" presId="urn:microsoft.com/office/officeart/2005/8/layout/vList2"/>
    <dgm:cxn modelId="{6FF6D644-ED82-41A8-8D1D-4356B3A2417D}" type="presOf" srcId="{811D5650-16B4-4C87-B4C3-33C1E7AF66F9}" destId="{B849972A-29AF-4ED7-A4AF-27FC0D83225E}" srcOrd="0" destOrd="0" presId="urn:microsoft.com/office/officeart/2005/8/layout/vList2"/>
    <dgm:cxn modelId="{5E9C3168-431F-4BD4-B04B-20E34F77A75A}" type="presOf" srcId="{67578600-DEE3-4EC3-9F36-3BB01A978B67}" destId="{3A759FE0-AA08-4571-83B4-27253225C65C}" srcOrd="0" destOrd="0" presId="urn:microsoft.com/office/officeart/2005/8/layout/vList2"/>
    <dgm:cxn modelId="{766EFA83-AD0E-43C1-8DA0-DDA5B9A899CB}" srcId="{25E007F6-43D1-44B4-8D44-F1F2BA51314B}" destId="{A89DAD2F-4EE8-4B18-BAC3-24C55707A816}" srcOrd="2" destOrd="0" parTransId="{DD2ECC85-4980-42BD-9906-2AD3849BA680}" sibTransId="{1FAEA1EB-8FD2-432F-A496-97E5FD5F17DA}"/>
    <dgm:cxn modelId="{46A453AD-093A-4E5A-B17F-7BB5FBB2268A}" srcId="{A89DAD2F-4EE8-4B18-BAC3-24C55707A816}" destId="{84EB23E1-28D7-4C0E-BA0B-D30CA97DFA05}" srcOrd="1" destOrd="0" parTransId="{1C2FA95B-0267-4233-AFCF-666FCA2D379A}" sibTransId="{49AAC635-8692-438E-9DCD-4A0194C2440E}"/>
    <dgm:cxn modelId="{EBD5B8B0-3F36-4C01-837A-2ECD3C660F04}" srcId="{A89DAD2F-4EE8-4B18-BAC3-24C55707A816}" destId="{E8CD020B-DEE3-48CD-B83A-A9611EE1A51B}" srcOrd="2" destOrd="0" parTransId="{5949D668-3E6D-4F8E-875A-05549A966C33}" sibTransId="{D873024A-30AB-444F-BE60-05E5F9E505A7}"/>
    <dgm:cxn modelId="{3E36A1BE-8D31-4286-A476-94B8E83A8D34}" type="presOf" srcId="{8028FA9B-C5D3-4D06-AE9A-F93FB8EE7CAE}" destId="{CDC339DD-B6AA-4696-9E97-F3ACD924214D}" srcOrd="0" destOrd="0" presId="urn:microsoft.com/office/officeart/2005/8/layout/vList2"/>
    <dgm:cxn modelId="{0948D1C5-7919-430E-A720-523CCAF79D96}" srcId="{25E007F6-43D1-44B4-8D44-F1F2BA51314B}" destId="{811D5650-16B4-4C87-B4C3-33C1E7AF66F9}" srcOrd="1" destOrd="0" parTransId="{6726C592-C508-44BA-8AB6-06DFCAD8D82D}" sibTransId="{B12E5972-7C9E-44C5-B306-6411F062D2EE}"/>
    <dgm:cxn modelId="{40037ED5-C173-4333-858F-96C43D9863E6}" type="presOf" srcId="{BACB2D77-D559-4662-A9EF-DF145AA52576}" destId="{B8394291-C924-4875-B784-D463DDE05566}" srcOrd="0" destOrd="3" presId="urn:microsoft.com/office/officeart/2005/8/layout/vList2"/>
    <dgm:cxn modelId="{2D2995E5-374B-4C33-B6FD-4E1EC3B9EEEE}" type="presOf" srcId="{84EB23E1-28D7-4C0E-BA0B-D30CA97DFA05}" destId="{B8394291-C924-4875-B784-D463DDE05566}" srcOrd="0" destOrd="1" presId="urn:microsoft.com/office/officeart/2005/8/layout/vList2"/>
    <dgm:cxn modelId="{647C52E9-1013-4ED0-A1EC-07B997DE20BF}" srcId="{A89DAD2F-4EE8-4B18-BAC3-24C55707A816}" destId="{6BA2F088-2C7D-4A72-A26C-28673F753777}" srcOrd="0" destOrd="0" parTransId="{5921ED8F-0F73-4359-AC2B-908C7D64F502}" sibTransId="{697C1FF1-62BF-4CFD-8340-ABD6DBC1E572}"/>
    <dgm:cxn modelId="{B17064F1-7BF4-4E5A-B08D-EC0F26651A4B}" type="presOf" srcId="{25E007F6-43D1-44B4-8D44-F1F2BA51314B}" destId="{0EC46000-8B90-4029-9542-E618A2891653}" srcOrd="0" destOrd="0" presId="urn:microsoft.com/office/officeart/2005/8/layout/vList2"/>
    <dgm:cxn modelId="{53BA46FE-22E5-4E61-B479-0494ACCDF6DE}" srcId="{811D5650-16B4-4C87-B4C3-33C1E7AF66F9}" destId="{8028FA9B-C5D3-4D06-AE9A-F93FB8EE7CAE}" srcOrd="0" destOrd="0" parTransId="{C8EA7312-7B6F-44BA-AA2A-87A5C22D97E9}" sibTransId="{451ED8A8-BF89-4406-AB64-21D2C213338E}"/>
    <dgm:cxn modelId="{C812B5FF-FE27-40E3-BB65-9A762FA846EA}" type="presOf" srcId="{60DD357D-56A5-4C24-A0FA-AE33EEAE8DFF}" destId="{EC2BB044-43DD-4D3D-81F2-1AB9A5D8080F}" srcOrd="0" destOrd="0" presId="urn:microsoft.com/office/officeart/2005/8/layout/vList2"/>
    <dgm:cxn modelId="{8A57A32D-9081-469B-B62C-D8E24759CCD1}" type="presParOf" srcId="{0EC46000-8B90-4029-9542-E618A2891653}" destId="{EC2BB044-43DD-4D3D-81F2-1AB9A5D8080F}" srcOrd="0" destOrd="0" presId="urn:microsoft.com/office/officeart/2005/8/layout/vList2"/>
    <dgm:cxn modelId="{936DDA27-5B1D-4851-B998-03F1F7DBE691}" type="presParOf" srcId="{0EC46000-8B90-4029-9542-E618A2891653}" destId="{3A759FE0-AA08-4571-83B4-27253225C65C}" srcOrd="1" destOrd="0" presId="urn:microsoft.com/office/officeart/2005/8/layout/vList2"/>
    <dgm:cxn modelId="{B8D3A829-D2EA-48B8-A63D-F0B80241082F}" type="presParOf" srcId="{0EC46000-8B90-4029-9542-E618A2891653}" destId="{B849972A-29AF-4ED7-A4AF-27FC0D83225E}" srcOrd="2" destOrd="0" presId="urn:microsoft.com/office/officeart/2005/8/layout/vList2"/>
    <dgm:cxn modelId="{D722C733-50F6-44AE-A593-03452F5F7755}" type="presParOf" srcId="{0EC46000-8B90-4029-9542-E618A2891653}" destId="{CDC339DD-B6AA-4696-9E97-F3ACD924214D}" srcOrd="3" destOrd="0" presId="urn:microsoft.com/office/officeart/2005/8/layout/vList2"/>
    <dgm:cxn modelId="{A0AA81A8-F09F-4406-8673-EE76995CF57E}" type="presParOf" srcId="{0EC46000-8B90-4029-9542-E618A2891653}" destId="{F26339F5-5177-4122-8F09-34515343387F}" srcOrd="4" destOrd="0" presId="urn:microsoft.com/office/officeart/2005/8/layout/vList2"/>
    <dgm:cxn modelId="{8343EE8A-F828-410E-9840-963F20CA61B5}" type="presParOf" srcId="{0EC46000-8B90-4029-9542-E618A2891653}" destId="{B8394291-C924-4875-B784-D463DDE0556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3BAFB0-DEBF-4337-BB9A-DE1E9B488F8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3B9BB02-EBB6-45AA-9154-F39287939DF0}">
      <dgm:prSet/>
      <dgm:spPr/>
      <dgm:t>
        <a:bodyPr/>
        <a:lstStyle/>
        <a:p>
          <a:r>
            <a:rPr lang="es-ES" dirty="0"/>
            <a:t>Productos para el mantenimiento de aguas</a:t>
          </a:r>
          <a:endParaRPr lang="en-US" dirty="0"/>
        </a:p>
      </dgm:t>
    </dgm:pt>
    <dgm:pt modelId="{1CF310C9-63D5-456E-8D62-7B25F9D1917C}" type="parTrans" cxnId="{8E0254A4-61ED-4A56-A48D-BE2955C1B7BB}">
      <dgm:prSet/>
      <dgm:spPr/>
      <dgm:t>
        <a:bodyPr/>
        <a:lstStyle/>
        <a:p>
          <a:endParaRPr lang="en-US"/>
        </a:p>
      </dgm:t>
    </dgm:pt>
    <dgm:pt modelId="{4A3484F5-9C61-48B0-99A5-709F5BDBCFF9}" type="sibTrans" cxnId="{8E0254A4-61ED-4A56-A48D-BE2955C1B7BB}">
      <dgm:prSet/>
      <dgm:spPr/>
      <dgm:t>
        <a:bodyPr/>
        <a:lstStyle/>
        <a:p>
          <a:endParaRPr lang="en-US"/>
        </a:p>
      </dgm:t>
    </dgm:pt>
    <dgm:pt modelId="{F24774CB-68BA-4297-B80F-D89F3B8D13EA}">
      <dgm:prSet/>
      <dgm:spPr/>
      <dgm:t>
        <a:bodyPr/>
        <a:lstStyle/>
        <a:p>
          <a:r>
            <a:rPr lang="es-ES"/>
            <a:t>Productos de limpieza </a:t>
          </a:r>
          <a:endParaRPr lang="en-US"/>
        </a:p>
      </dgm:t>
    </dgm:pt>
    <dgm:pt modelId="{9E0C5909-DD1E-4F1E-AF6F-44B93A413A7B}" type="parTrans" cxnId="{A5C5DD8E-F639-4A4F-BE88-750015C39286}">
      <dgm:prSet/>
      <dgm:spPr/>
      <dgm:t>
        <a:bodyPr/>
        <a:lstStyle/>
        <a:p>
          <a:endParaRPr lang="en-US"/>
        </a:p>
      </dgm:t>
    </dgm:pt>
    <dgm:pt modelId="{A3E18E4B-D280-41D8-A9D5-27808338454E}" type="sibTrans" cxnId="{A5C5DD8E-F639-4A4F-BE88-750015C39286}">
      <dgm:prSet/>
      <dgm:spPr/>
      <dgm:t>
        <a:bodyPr/>
        <a:lstStyle/>
        <a:p>
          <a:endParaRPr lang="en-US"/>
        </a:p>
      </dgm:t>
    </dgm:pt>
    <dgm:pt modelId="{0D8E6A6A-A9BD-409C-A56B-00A4FC0DC38C}">
      <dgm:prSet/>
      <dgm:spPr/>
      <dgm:t>
        <a:bodyPr/>
        <a:lstStyle/>
        <a:p>
          <a:r>
            <a:rPr lang="es-ES" dirty="0"/>
            <a:t>Servicios de consultoría</a:t>
          </a:r>
          <a:endParaRPr lang="en-US" dirty="0"/>
        </a:p>
      </dgm:t>
    </dgm:pt>
    <dgm:pt modelId="{E736534A-9BFA-4F1D-A228-738EBF17FEB7}" type="parTrans" cxnId="{E78E17DF-29E0-44E4-973F-7735EC88156F}">
      <dgm:prSet/>
      <dgm:spPr/>
      <dgm:t>
        <a:bodyPr/>
        <a:lstStyle/>
        <a:p>
          <a:endParaRPr lang="en-US"/>
        </a:p>
      </dgm:t>
    </dgm:pt>
    <dgm:pt modelId="{A7A909DE-BAB5-453A-A156-F83FA49BBF23}" type="sibTrans" cxnId="{E78E17DF-29E0-44E4-973F-7735EC88156F}">
      <dgm:prSet/>
      <dgm:spPr/>
      <dgm:t>
        <a:bodyPr/>
        <a:lstStyle/>
        <a:p>
          <a:endParaRPr lang="en-US"/>
        </a:p>
      </dgm:t>
    </dgm:pt>
    <dgm:pt modelId="{4CF1B66A-4975-42C0-8911-942EBF143BB1}">
      <dgm:prSet/>
      <dgm:spPr/>
      <dgm:t>
        <a:bodyPr/>
        <a:lstStyle/>
        <a:p>
          <a:r>
            <a:rPr lang="es-ES"/>
            <a:t>Servicio de diseño de proyectos</a:t>
          </a:r>
          <a:endParaRPr lang="en-US"/>
        </a:p>
      </dgm:t>
    </dgm:pt>
    <dgm:pt modelId="{1A330404-E3F8-4A70-BC52-6BC8E2B1E552}" type="parTrans" cxnId="{B1C58CB0-1391-4D67-AB06-BAC50F36FD9F}">
      <dgm:prSet/>
      <dgm:spPr/>
      <dgm:t>
        <a:bodyPr/>
        <a:lstStyle/>
        <a:p>
          <a:endParaRPr lang="en-US"/>
        </a:p>
      </dgm:t>
    </dgm:pt>
    <dgm:pt modelId="{62B6D25C-49DD-4A91-989E-1022DB43DCBF}" type="sibTrans" cxnId="{B1C58CB0-1391-4D67-AB06-BAC50F36FD9F}">
      <dgm:prSet/>
      <dgm:spPr/>
      <dgm:t>
        <a:bodyPr/>
        <a:lstStyle/>
        <a:p>
          <a:endParaRPr lang="en-US"/>
        </a:p>
      </dgm:t>
    </dgm:pt>
    <dgm:pt modelId="{52EEFD01-6ED9-4704-9219-70AF56161869}">
      <dgm:prSet/>
      <dgm:spPr/>
      <dgm:t>
        <a:bodyPr/>
        <a:lstStyle/>
        <a:p>
          <a:r>
            <a:rPr lang="es-ES"/>
            <a:t>Servicio de instalaciones y asistencia técnica</a:t>
          </a:r>
          <a:endParaRPr lang="en-US"/>
        </a:p>
      </dgm:t>
    </dgm:pt>
    <dgm:pt modelId="{543A71EA-2597-43E6-8977-17A33D8272E6}" type="parTrans" cxnId="{1AD4FC41-4719-47AC-B33A-43F4D17D1EA5}">
      <dgm:prSet/>
      <dgm:spPr/>
      <dgm:t>
        <a:bodyPr/>
        <a:lstStyle/>
        <a:p>
          <a:endParaRPr lang="en-US"/>
        </a:p>
      </dgm:t>
    </dgm:pt>
    <dgm:pt modelId="{5CBEE6FA-956C-4CBF-9506-23B02CAEF7D2}" type="sibTrans" cxnId="{1AD4FC41-4719-47AC-B33A-43F4D17D1EA5}">
      <dgm:prSet/>
      <dgm:spPr/>
      <dgm:t>
        <a:bodyPr/>
        <a:lstStyle/>
        <a:p>
          <a:endParaRPr lang="en-US"/>
        </a:p>
      </dgm:t>
    </dgm:pt>
    <dgm:pt modelId="{7967CBE5-2576-4E34-987B-1B035D598370}">
      <dgm:prSet/>
      <dgm:spPr/>
      <dgm:t>
        <a:bodyPr/>
        <a:lstStyle/>
        <a:p>
          <a:r>
            <a:rPr lang="es-ES"/>
            <a:t>Servicio de Logística y almacenamiento</a:t>
          </a:r>
          <a:endParaRPr lang="en-US"/>
        </a:p>
      </dgm:t>
    </dgm:pt>
    <dgm:pt modelId="{2984FAFB-FF47-421C-8C6D-FDCE1C801399}" type="parTrans" cxnId="{B54C72AA-ED1D-4541-87FA-26A0C1600233}">
      <dgm:prSet/>
      <dgm:spPr/>
      <dgm:t>
        <a:bodyPr/>
        <a:lstStyle/>
        <a:p>
          <a:endParaRPr lang="en-US"/>
        </a:p>
      </dgm:t>
    </dgm:pt>
    <dgm:pt modelId="{39894E18-994F-4F5B-9EE0-1FD06AE4D988}" type="sibTrans" cxnId="{B54C72AA-ED1D-4541-87FA-26A0C1600233}">
      <dgm:prSet/>
      <dgm:spPr/>
      <dgm:t>
        <a:bodyPr/>
        <a:lstStyle/>
        <a:p>
          <a:endParaRPr lang="en-US"/>
        </a:p>
      </dgm:t>
    </dgm:pt>
    <dgm:pt modelId="{97A2FE3A-FAFB-492A-A2F1-7019B46A8B92}" type="pres">
      <dgm:prSet presAssocID="{EB3BAFB0-DEBF-4337-BB9A-DE1E9B488F86}" presName="diagram" presStyleCnt="0">
        <dgm:presLayoutVars>
          <dgm:dir/>
          <dgm:resizeHandles val="exact"/>
        </dgm:presLayoutVars>
      </dgm:prSet>
      <dgm:spPr/>
    </dgm:pt>
    <dgm:pt modelId="{77551BC5-1D36-4175-9C28-0E0346E64BA9}" type="pres">
      <dgm:prSet presAssocID="{F3B9BB02-EBB6-45AA-9154-F39287939DF0}" presName="node" presStyleLbl="node1" presStyleIdx="0" presStyleCnt="6">
        <dgm:presLayoutVars>
          <dgm:bulletEnabled val="1"/>
        </dgm:presLayoutVars>
      </dgm:prSet>
      <dgm:spPr/>
    </dgm:pt>
    <dgm:pt modelId="{BBB407CD-A322-4966-9255-FBBE28A93FBB}" type="pres">
      <dgm:prSet presAssocID="{4A3484F5-9C61-48B0-99A5-709F5BDBCFF9}" presName="sibTrans" presStyleCnt="0"/>
      <dgm:spPr/>
    </dgm:pt>
    <dgm:pt modelId="{B4374DE8-DD04-48CB-BF03-62EDE45D1588}" type="pres">
      <dgm:prSet presAssocID="{F24774CB-68BA-4297-B80F-D89F3B8D13EA}" presName="node" presStyleLbl="node1" presStyleIdx="1" presStyleCnt="6">
        <dgm:presLayoutVars>
          <dgm:bulletEnabled val="1"/>
        </dgm:presLayoutVars>
      </dgm:prSet>
      <dgm:spPr/>
    </dgm:pt>
    <dgm:pt modelId="{B4FCCDFC-09AE-4D96-BC2B-69A0231FAC58}" type="pres">
      <dgm:prSet presAssocID="{A3E18E4B-D280-41D8-A9D5-27808338454E}" presName="sibTrans" presStyleCnt="0"/>
      <dgm:spPr/>
    </dgm:pt>
    <dgm:pt modelId="{7982ECA5-4C47-494A-99D4-A1BE2524A9AC}" type="pres">
      <dgm:prSet presAssocID="{0D8E6A6A-A9BD-409C-A56B-00A4FC0DC38C}" presName="node" presStyleLbl="node1" presStyleIdx="2" presStyleCnt="6">
        <dgm:presLayoutVars>
          <dgm:bulletEnabled val="1"/>
        </dgm:presLayoutVars>
      </dgm:prSet>
      <dgm:spPr/>
    </dgm:pt>
    <dgm:pt modelId="{D78AD4DD-B2AE-47AF-AF85-4E7B3933C4F7}" type="pres">
      <dgm:prSet presAssocID="{A7A909DE-BAB5-453A-A156-F83FA49BBF23}" presName="sibTrans" presStyleCnt="0"/>
      <dgm:spPr/>
    </dgm:pt>
    <dgm:pt modelId="{62DB3BBB-3820-4F67-9E04-950C8312B24C}" type="pres">
      <dgm:prSet presAssocID="{4CF1B66A-4975-42C0-8911-942EBF143BB1}" presName="node" presStyleLbl="node1" presStyleIdx="3" presStyleCnt="6">
        <dgm:presLayoutVars>
          <dgm:bulletEnabled val="1"/>
        </dgm:presLayoutVars>
      </dgm:prSet>
      <dgm:spPr/>
    </dgm:pt>
    <dgm:pt modelId="{D2E3B24A-36B5-4102-B73C-8D4CE723BA6D}" type="pres">
      <dgm:prSet presAssocID="{62B6D25C-49DD-4A91-989E-1022DB43DCBF}" presName="sibTrans" presStyleCnt="0"/>
      <dgm:spPr/>
    </dgm:pt>
    <dgm:pt modelId="{89D1007F-9566-414F-85B8-C535F50BC336}" type="pres">
      <dgm:prSet presAssocID="{52EEFD01-6ED9-4704-9219-70AF56161869}" presName="node" presStyleLbl="node1" presStyleIdx="4" presStyleCnt="6">
        <dgm:presLayoutVars>
          <dgm:bulletEnabled val="1"/>
        </dgm:presLayoutVars>
      </dgm:prSet>
      <dgm:spPr/>
    </dgm:pt>
    <dgm:pt modelId="{D001B433-9744-42A2-9800-6AB39515907E}" type="pres">
      <dgm:prSet presAssocID="{5CBEE6FA-956C-4CBF-9506-23B02CAEF7D2}" presName="sibTrans" presStyleCnt="0"/>
      <dgm:spPr/>
    </dgm:pt>
    <dgm:pt modelId="{017FA9AB-323D-46A7-88C8-8708BDB8A9B9}" type="pres">
      <dgm:prSet presAssocID="{7967CBE5-2576-4E34-987B-1B035D598370}" presName="node" presStyleLbl="node1" presStyleIdx="5" presStyleCnt="6">
        <dgm:presLayoutVars>
          <dgm:bulletEnabled val="1"/>
        </dgm:presLayoutVars>
      </dgm:prSet>
      <dgm:spPr/>
    </dgm:pt>
  </dgm:ptLst>
  <dgm:cxnLst>
    <dgm:cxn modelId="{66F7300C-698E-4EF6-AA8A-AF4C33EA0741}" type="presOf" srcId="{52EEFD01-6ED9-4704-9219-70AF56161869}" destId="{89D1007F-9566-414F-85B8-C535F50BC336}" srcOrd="0" destOrd="0" presId="urn:microsoft.com/office/officeart/2005/8/layout/default"/>
    <dgm:cxn modelId="{A8774326-5F45-4C12-A2EF-B58A046DFD4A}" type="presOf" srcId="{F24774CB-68BA-4297-B80F-D89F3B8D13EA}" destId="{B4374DE8-DD04-48CB-BF03-62EDE45D1588}" srcOrd="0" destOrd="0" presId="urn:microsoft.com/office/officeart/2005/8/layout/default"/>
    <dgm:cxn modelId="{BCF3A339-2817-4D2A-ACCE-1608AA1286DF}" type="presOf" srcId="{F3B9BB02-EBB6-45AA-9154-F39287939DF0}" destId="{77551BC5-1D36-4175-9C28-0E0346E64BA9}" srcOrd="0" destOrd="0" presId="urn:microsoft.com/office/officeart/2005/8/layout/default"/>
    <dgm:cxn modelId="{1AD4FC41-4719-47AC-B33A-43F4D17D1EA5}" srcId="{EB3BAFB0-DEBF-4337-BB9A-DE1E9B488F86}" destId="{52EEFD01-6ED9-4704-9219-70AF56161869}" srcOrd="4" destOrd="0" parTransId="{543A71EA-2597-43E6-8977-17A33D8272E6}" sibTransId="{5CBEE6FA-956C-4CBF-9506-23B02CAEF7D2}"/>
    <dgm:cxn modelId="{C6C9926B-F080-4990-83B7-A248BA055B1A}" type="presOf" srcId="{EB3BAFB0-DEBF-4337-BB9A-DE1E9B488F86}" destId="{97A2FE3A-FAFB-492A-A2F1-7019B46A8B92}" srcOrd="0" destOrd="0" presId="urn:microsoft.com/office/officeart/2005/8/layout/default"/>
    <dgm:cxn modelId="{A5C5DD8E-F639-4A4F-BE88-750015C39286}" srcId="{EB3BAFB0-DEBF-4337-BB9A-DE1E9B488F86}" destId="{F24774CB-68BA-4297-B80F-D89F3B8D13EA}" srcOrd="1" destOrd="0" parTransId="{9E0C5909-DD1E-4F1E-AF6F-44B93A413A7B}" sibTransId="{A3E18E4B-D280-41D8-A9D5-27808338454E}"/>
    <dgm:cxn modelId="{44699194-91D0-4ADB-A8DC-DD6457A900DF}" type="presOf" srcId="{7967CBE5-2576-4E34-987B-1B035D598370}" destId="{017FA9AB-323D-46A7-88C8-8708BDB8A9B9}" srcOrd="0" destOrd="0" presId="urn:microsoft.com/office/officeart/2005/8/layout/default"/>
    <dgm:cxn modelId="{6511549F-3E6A-43BB-8A38-EC21CD886934}" type="presOf" srcId="{4CF1B66A-4975-42C0-8911-942EBF143BB1}" destId="{62DB3BBB-3820-4F67-9E04-950C8312B24C}" srcOrd="0" destOrd="0" presId="urn:microsoft.com/office/officeart/2005/8/layout/default"/>
    <dgm:cxn modelId="{8E0254A4-61ED-4A56-A48D-BE2955C1B7BB}" srcId="{EB3BAFB0-DEBF-4337-BB9A-DE1E9B488F86}" destId="{F3B9BB02-EBB6-45AA-9154-F39287939DF0}" srcOrd="0" destOrd="0" parTransId="{1CF310C9-63D5-456E-8D62-7B25F9D1917C}" sibTransId="{4A3484F5-9C61-48B0-99A5-709F5BDBCFF9}"/>
    <dgm:cxn modelId="{B54C72AA-ED1D-4541-87FA-26A0C1600233}" srcId="{EB3BAFB0-DEBF-4337-BB9A-DE1E9B488F86}" destId="{7967CBE5-2576-4E34-987B-1B035D598370}" srcOrd="5" destOrd="0" parTransId="{2984FAFB-FF47-421C-8C6D-FDCE1C801399}" sibTransId="{39894E18-994F-4F5B-9EE0-1FD06AE4D988}"/>
    <dgm:cxn modelId="{B1C58CB0-1391-4D67-AB06-BAC50F36FD9F}" srcId="{EB3BAFB0-DEBF-4337-BB9A-DE1E9B488F86}" destId="{4CF1B66A-4975-42C0-8911-942EBF143BB1}" srcOrd="3" destOrd="0" parTransId="{1A330404-E3F8-4A70-BC52-6BC8E2B1E552}" sibTransId="{62B6D25C-49DD-4A91-989E-1022DB43DCBF}"/>
    <dgm:cxn modelId="{E78E17DF-29E0-44E4-973F-7735EC88156F}" srcId="{EB3BAFB0-DEBF-4337-BB9A-DE1E9B488F86}" destId="{0D8E6A6A-A9BD-409C-A56B-00A4FC0DC38C}" srcOrd="2" destOrd="0" parTransId="{E736534A-9BFA-4F1D-A228-738EBF17FEB7}" sibTransId="{A7A909DE-BAB5-453A-A156-F83FA49BBF23}"/>
    <dgm:cxn modelId="{E0CF6BE3-87B3-496E-AB35-74F4AD651C1A}" type="presOf" srcId="{0D8E6A6A-A9BD-409C-A56B-00A4FC0DC38C}" destId="{7982ECA5-4C47-494A-99D4-A1BE2524A9AC}" srcOrd="0" destOrd="0" presId="urn:microsoft.com/office/officeart/2005/8/layout/default"/>
    <dgm:cxn modelId="{E5DF3BFA-A2BF-4234-8115-55C7ED016698}" type="presParOf" srcId="{97A2FE3A-FAFB-492A-A2F1-7019B46A8B92}" destId="{77551BC5-1D36-4175-9C28-0E0346E64BA9}" srcOrd="0" destOrd="0" presId="urn:microsoft.com/office/officeart/2005/8/layout/default"/>
    <dgm:cxn modelId="{877D53D5-F74B-4C87-9868-3C09D1843CEB}" type="presParOf" srcId="{97A2FE3A-FAFB-492A-A2F1-7019B46A8B92}" destId="{BBB407CD-A322-4966-9255-FBBE28A93FBB}" srcOrd="1" destOrd="0" presId="urn:microsoft.com/office/officeart/2005/8/layout/default"/>
    <dgm:cxn modelId="{11935A77-2EBE-46A7-9D19-3B40417344D8}" type="presParOf" srcId="{97A2FE3A-FAFB-492A-A2F1-7019B46A8B92}" destId="{B4374DE8-DD04-48CB-BF03-62EDE45D1588}" srcOrd="2" destOrd="0" presId="urn:microsoft.com/office/officeart/2005/8/layout/default"/>
    <dgm:cxn modelId="{1BA03464-13A2-4CC6-8E7A-43E26920326C}" type="presParOf" srcId="{97A2FE3A-FAFB-492A-A2F1-7019B46A8B92}" destId="{B4FCCDFC-09AE-4D96-BC2B-69A0231FAC58}" srcOrd="3" destOrd="0" presId="urn:microsoft.com/office/officeart/2005/8/layout/default"/>
    <dgm:cxn modelId="{858172A5-E474-4AE9-BF3C-3B80C3ACB3C1}" type="presParOf" srcId="{97A2FE3A-FAFB-492A-A2F1-7019B46A8B92}" destId="{7982ECA5-4C47-494A-99D4-A1BE2524A9AC}" srcOrd="4" destOrd="0" presId="urn:microsoft.com/office/officeart/2005/8/layout/default"/>
    <dgm:cxn modelId="{7C6FD9AE-85AC-4142-A92A-839BA5D384A1}" type="presParOf" srcId="{97A2FE3A-FAFB-492A-A2F1-7019B46A8B92}" destId="{D78AD4DD-B2AE-47AF-AF85-4E7B3933C4F7}" srcOrd="5" destOrd="0" presId="urn:microsoft.com/office/officeart/2005/8/layout/default"/>
    <dgm:cxn modelId="{195D0A27-DB11-4FC9-BA83-16AB90FC6465}" type="presParOf" srcId="{97A2FE3A-FAFB-492A-A2F1-7019B46A8B92}" destId="{62DB3BBB-3820-4F67-9E04-950C8312B24C}" srcOrd="6" destOrd="0" presId="urn:microsoft.com/office/officeart/2005/8/layout/default"/>
    <dgm:cxn modelId="{95248E7B-0E52-4059-AD05-89F1C4BA014B}" type="presParOf" srcId="{97A2FE3A-FAFB-492A-A2F1-7019B46A8B92}" destId="{D2E3B24A-36B5-4102-B73C-8D4CE723BA6D}" srcOrd="7" destOrd="0" presId="urn:microsoft.com/office/officeart/2005/8/layout/default"/>
    <dgm:cxn modelId="{171A328C-B5A9-4E7A-B936-AEFBA86D1D65}" type="presParOf" srcId="{97A2FE3A-FAFB-492A-A2F1-7019B46A8B92}" destId="{89D1007F-9566-414F-85B8-C535F50BC336}" srcOrd="8" destOrd="0" presId="urn:microsoft.com/office/officeart/2005/8/layout/default"/>
    <dgm:cxn modelId="{1FCDDA99-5681-462B-AB30-F03F7BCFEBF4}" type="presParOf" srcId="{97A2FE3A-FAFB-492A-A2F1-7019B46A8B92}" destId="{D001B433-9744-42A2-9800-6AB39515907E}" srcOrd="9" destOrd="0" presId="urn:microsoft.com/office/officeart/2005/8/layout/default"/>
    <dgm:cxn modelId="{16AC31B4-588A-4BB9-B47D-DB77D679BB9D}" type="presParOf" srcId="{97A2FE3A-FAFB-492A-A2F1-7019B46A8B92}" destId="{017FA9AB-323D-46A7-88C8-8708BDB8A9B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9831E8-1A6B-4403-84ED-FB4744B05E7F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150C5440-4A0E-4D39-B204-BAF56AACC163}">
      <dgm:prSet phldrT="[Texto]"/>
      <dgm:spPr/>
      <dgm:t>
        <a:bodyPr/>
        <a:lstStyle/>
        <a:p>
          <a:r>
            <a:rPr lang="es-ES" dirty="0"/>
            <a:t>Campaña de verano</a:t>
          </a:r>
        </a:p>
      </dgm:t>
    </dgm:pt>
    <dgm:pt modelId="{83B672D6-6E05-4A62-B76A-F167FB9C9DF5}" type="parTrans" cxnId="{14C50275-34FF-44D1-813A-B63D454FCFCE}">
      <dgm:prSet/>
      <dgm:spPr/>
      <dgm:t>
        <a:bodyPr/>
        <a:lstStyle/>
        <a:p>
          <a:endParaRPr lang="es-ES"/>
        </a:p>
      </dgm:t>
    </dgm:pt>
    <dgm:pt modelId="{1A52B590-791A-4DB5-9AF3-2D9D8B1752FA}" type="sibTrans" cxnId="{14C50275-34FF-44D1-813A-B63D454FCFCE}">
      <dgm:prSet/>
      <dgm:spPr/>
      <dgm:t>
        <a:bodyPr/>
        <a:lstStyle/>
        <a:p>
          <a:endParaRPr lang="es-ES"/>
        </a:p>
      </dgm:t>
    </dgm:pt>
    <dgm:pt modelId="{BD647FC3-B428-4092-8AB8-5188B0B4EDB6}">
      <dgm:prSet phldrT="[Texto]"/>
      <dgm:spPr/>
      <dgm:t>
        <a:bodyPr/>
        <a:lstStyle/>
        <a:p>
          <a:r>
            <a:rPr lang="es-ES" dirty="0"/>
            <a:t>Precampaña de invierno</a:t>
          </a:r>
        </a:p>
      </dgm:t>
    </dgm:pt>
    <dgm:pt modelId="{F68ED615-A162-4F1B-A7A5-5FFE2F83E758}" type="parTrans" cxnId="{4667E7A8-E583-42C7-89AF-FB81BA8DC1C8}">
      <dgm:prSet/>
      <dgm:spPr/>
      <dgm:t>
        <a:bodyPr/>
        <a:lstStyle/>
        <a:p>
          <a:endParaRPr lang="es-ES"/>
        </a:p>
      </dgm:t>
    </dgm:pt>
    <dgm:pt modelId="{B401073A-2774-42A0-BF05-CDD87CAA490E}" type="sibTrans" cxnId="{4667E7A8-E583-42C7-89AF-FB81BA8DC1C8}">
      <dgm:prSet/>
      <dgm:spPr/>
      <dgm:t>
        <a:bodyPr/>
        <a:lstStyle/>
        <a:p>
          <a:endParaRPr lang="es-ES"/>
        </a:p>
      </dgm:t>
    </dgm:pt>
    <dgm:pt modelId="{49511C57-D1F2-4F55-9193-45E341D0C0DF}">
      <dgm:prSet phldrT="[Texto]"/>
      <dgm:spPr/>
      <dgm:t>
        <a:bodyPr/>
        <a:lstStyle/>
        <a:p>
          <a:r>
            <a:rPr lang="es-ES" dirty="0"/>
            <a:t>Campaña de invierno</a:t>
          </a:r>
        </a:p>
      </dgm:t>
    </dgm:pt>
    <dgm:pt modelId="{07EB0E1E-69EE-4EC9-A220-DAA7547DA8F1}" type="parTrans" cxnId="{91F83D69-9DBD-4A9C-8B7E-FEB1DEC509C5}">
      <dgm:prSet/>
      <dgm:spPr/>
      <dgm:t>
        <a:bodyPr/>
        <a:lstStyle/>
        <a:p>
          <a:endParaRPr lang="es-ES"/>
        </a:p>
      </dgm:t>
    </dgm:pt>
    <dgm:pt modelId="{6ACB48C0-7C81-443A-8EA8-A4CDADAD8721}" type="sibTrans" cxnId="{91F83D69-9DBD-4A9C-8B7E-FEB1DEC509C5}">
      <dgm:prSet/>
      <dgm:spPr/>
      <dgm:t>
        <a:bodyPr/>
        <a:lstStyle/>
        <a:p>
          <a:endParaRPr lang="es-ES"/>
        </a:p>
      </dgm:t>
    </dgm:pt>
    <dgm:pt modelId="{80840122-C4F8-4635-BE94-20B62BBE733A}">
      <dgm:prSet phldrT="[Texto]"/>
      <dgm:spPr/>
      <dgm:t>
        <a:bodyPr/>
        <a:lstStyle/>
        <a:p>
          <a:r>
            <a:rPr lang="es-ES" dirty="0"/>
            <a:t>Precampaña de verano</a:t>
          </a:r>
        </a:p>
      </dgm:t>
    </dgm:pt>
    <dgm:pt modelId="{9ACF6EBE-E95C-43AB-B2CE-F6933136A7BA}" type="parTrans" cxnId="{9DF41881-45EF-4C45-AED0-B2655500321D}">
      <dgm:prSet/>
      <dgm:spPr/>
      <dgm:t>
        <a:bodyPr/>
        <a:lstStyle/>
        <a:p>
          <a:endParaRPr lang="es-ES"/>
        </a:p>
      </dgm:t>
    </dgm:pt>
    <dgm:pt modelId="{A3C9D74B-94B3-426C-9FA1-3F71F3E4B227}" type="sibTrans" cxnId="{9DF41881-45EF-4C45-AED0-B2655500321D}">
      <dgm:prSet/>
      <dgm:spPr/>
      <dgm:t>
        <a:bodyPr/>
        <a:lstStyle/>
        <a:p>
          <a:endParaRPr lang="es-ES"/>
        </a:p>
      </dgm:t>
    </dgm:pt>
    <dgm:pt modelId="{53E66BC3-805D-4B97-A18B-203BF69B336E}" type="pres">
      <dgm:prSet presAssocID="{969831E8-1A6B-4403-84ED-FB4744B05E7F}" presName="Name0" presStyleCnt="0">
        <dgm:presLayoutVars>
          <dgm:dir/>
          <dgm:animLvl val="lvl"/>
          <dgm:resizeHandles val="exact"/>
        </dgm:presLayoutVars>
      </dgm:prSet>
      <dgm:spPr/>
    </dgm:pt>
    <dgm:pt modelId="{140BBE8D-B2D2-40FE-943E-97DF645B76A8}" type="pres">
      <dgm:prSet presAssocID="{150C5440-4A0E-4D39-B204-BAF56AACC16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C6A52E7-B97A-4F7E-92F8-AC1CB7C402E6}" type="pres">
      <dgm:prSet presAssocID="{1A52B590-791A-4DB5-9AF3-2D9D8B1752FA}" presName="parTxOnlySpace" presStyleCnt="0"/>
      <dgm:spPr/>
    </dgm:pt>
    <dgm:pt modelId="{CA14827D-8C40-46D0-A0F4-95CAB79FBB3F}" type="pres">
      <dgm:prSet presAssocID="{BD647FC3-B428-4092-8AB8-5188B0B4EDB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CD67D79-ACD4-47A5-8E48-3DCD8640BF1C}" type="pres">
      <dgm:prSet presAssocID="{B401073A-2774-42A0-BF05-CDD87CAA490E}" presName="parTxOnlySpace" presStyleCnt="0"/>
      <dgm:spPr/>
    </dgm:pt>
    <dgm:pt modelId="{E817CF97-5926-4689-9660-1C013BCFD367}" type="pres">
      <dgm:prSet presAssocID="{49511C57-D1F2-4F55-9193-45E341D0C0D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4FFEE8D-00CA-4B18-9F9C-2F9C0593F531}" type="pres">
      <dgm:prSet presAssocID="{6ACB48C0-7C81-443A-8EA8-A4CDADAD8721}" presName="parTxOnlySpace" presStyleCnt="0"/>
      <dgm:spPr/>
    </dgm:pt>
    <dgm:pt modelId="{C9D7D8AE-BAE7-495D-ADB2-84B5FA4AA53D}" type="pres">
      <dgm:prSet presAssocID="{80840122-C4F8-4635-BE94-20B62BBE733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71F771A-894C-40FD-97F4-DAC27F28FAD5}" type="presOf" srcId="{49511C57-D1F2-4F55-9193-45E341D0C0DF}" destId="{E817CF97-5926-4689-9660-1C013BCFD367}" srcOrd="0" destOrd="0" presId="urn:microsoft.com/office/officeart/2005/8/layout/chevron1"/>
    <dgm:cxn modelId="{91F83D69-9DBD-4A9C-8B7E-FEB1DEC509C5}" srcId="{969831E8-1A6B-4403-84ED-FB4744B05E7F}" destId="{49511C57-D1F2-4F55-9193-45E341D0C0DF}" srcOrd="2" destOrd="0" parTransId="{07EB0E1E-69EE-4EC9-A220-DAA7547DA8F1}" sibTransId="{6ACB48C0-7C81-443A-8EA8-A4CDADAD8721}"/>
    <dgm:cxn modelId="{116A544F-DD21-4CB9-A576-3E15C7F7D0ED}" type="presOf" srcId="{969831E8-1A6B-4403-84ED-FB4744B05E7F}" destId="{53E66BC3-805D-4B97-A18B-203BF69B336E}" srcOrd="0" destOrd="0" presId="urn:microsoft.com/office/officeart/2005/8/layout/chevron1"/>
    <dgm:cxn modelId="{99437A70-9664-46E7-BC74-8E908F4523E4}" type="presOf" srcId="{BD647FC3-B428-4092-8AB8-5188B0B4EDB6}" destId="{CA14827D-8C40-46D0-A0F4-95CAB79FBB3F}" srcOrd="0" destOrd="0" presId="urn:microsoft.com/office/officeart/2005/8/layout/chevron1"/>
    <dgm:cxn modelId="{14C50275-34FF-44D1-813A-B63D454FCFCE}" srcId="{969831E8-1A6B-4403-84ED-FB4744B05E7F}" destId="{150C5440-4A0E-4D39-B204-BAF56AACC163}" srcOrd="0" destOrd="0" parTransId="{83B672D6-6E05-4A62-B76A-F167FB9C9DF5}" sibTransId="{1A52B590-791A-4DB5-9AF3-2D9D8B1752FA}"/>
    <dgm:cxn modelId="{4A592477-4146-45E4-A679-AB75F5379C9A}" type="presOf" srcId="{150C5440-4A0E-4D39-B204-BAF56AACC163}" destId="{140BBE8D-B2D2-40FE-943E-97DF645B76A8}" srcOrd="0" destOrd="0" presId="urn:microsoft.com/office/officeart/2005/8/layout/chevron1"/>
    <dgm:cxn modelId="{9DF41881-45EF-4C45-AED0-B2655500321D}" srcId="{969831E8-1A6B-4403-84ED-FB4744B05E7F}" destId="{80840122-C4F8-4635-BE94-20B62BBE733A}" srcOrd="3" destOrd="0" parTransId="{9ACF6EBE-E95C-43AB-B2CE-F6933136A7BA}" sibTransId="{A3C9D74B-94B3-426C-9FA1-3F71F3E4B227}"/>
    <dgm:cxn modelId="{82A0AFA5-2AF9-4362-AC67-47424F4CA932}" type="presOf" srcId="{80840122-C4F8-4635-BE94-20B62BBE733A}" destId="{C9D7D8AE-BAE7-495D-ADB2-84B5FA4AA53D}" srcOrd="0" destOrd="0" presId="urn:microsoft.com/office/officeart/2005/8/layout/chevron1"/>
    <dgm:cxn modelId="{4667E7A8-E583-42C7-89AF-FB81BA8DC1C8}" srcId="{969831E8-1A6B-4403-84ED-FB4744B05E7F}" destId="{BD647FC3-B428-4092-8AB8-5188B0B4EDB6}" srcOrd="1" destOrd="0" parTransId="{F68ED615-A162-4F1B-A7A5-5FFE2F83E758}" sibTransId="{B401073A-2774-42A0-BF05-CDD87CAA490E}"/>
    <dgm:cxn modelId="{5E19853F-57E9-4ACC-8FB1-BF3448293CBB}" type="presParOf" srcId="{53E66BC3-805D-4B97-A18B-203BF69B336E}" destId="{140BBE8D-B2D2-40FE-943E-97DF645B76A8}" srcOrd="0" destOrd="0" presId="urn:microsoft.com/office/officeart/2005/8/layout/chevron1"/>
    <dgm:cxn modelId="{7D903677-F27A-46C8-977C-F54E7F6023C8}" type="presParOf" srcId="{53E66BC3-805D-4B97-A18B-203BF69B336E}" destId="{5C6A52E7-B97A-4F7E-92F8-AC1CB7C402E6}" srcOrd="1" destOrd="0" presId="urn:microsoft.com/office/officeart/2005/8/layout/chevron1"/>
    <dgm:cxn modelId="{980B3CDC-88F2-4F66-B17C-545B7BC0CA80}" type="presParOf" srcId="{53E66BC3-805D-4B97-A18B-203BF69B336E}" destId="{CA14827D-8C40-46D0-A0F4-95CAB79FBB3F}" srcOrd="2" destOrd="0" presId="urn:microsoft.com/office/officeart/2005/8/layout/chevron1"/>
    <dgm:cxn modelId="{8E17A6C8-79BF-45D5-8E6A-4CA42720914B}" type="presParOf" srcId="{53E66BC3-805D-4B97-A18B-203BF69B336E}" destId="{CCD67D79-ACD4-47A5-8E48-3DCD8640BF1C}" srcOrd="3" destOrd="0" presId="urn:microsoft.com/office/officeart/2005/8/layout/chevron1"/>
    <dgm:cxn modelId="{88F43E61-A20E-4253-AE67-AC9BC5B30D7A}" type="presParOf" srcId="{53E66BC3-805D-4B97-A18B-203BF69B336E}" destId="{E817CF97-5926-4689-9660-1C013BCFD367}" srcOrd="4" destOrd="0" presId="urn:microsoft.com/office/officeart/2005/8/layout/chevron1"/>
    <dgm:cxn modelId="{BAC556DC-38D3-4179-A1BF-37277DF6FFB9}" type="presParOf" srcId="{53E66BC3-805D-4B97-A18B-203BF69B336E}" destId="{54FFEE8D-00CA-4B18-9F9C-2F9C0593F531}" srcOrd="5" destOrd="0" presId="urn:microsoft.com/office/officeart/2005/8/layout/chevron1"/>
    <dgm:cxn modelId="{D70F5068-7416-46BB-BDA7-0C4CE76D515E}" type="presParOf" srcId="{53E66BC3-805D-4B97-A18B-203BF69B336E}" destId="{C9D7D8AE-BAE7-495D-ADB2-84B5FA4AA53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5681EB-DD47-4A8B-B395-3BFBA3FA4710}" type="doc">
      <dgm:prSet loTypeId="urn:microsoft.com/office/officeart/2005/8/layout/vList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B8109DA8-BC48-4063-8679-EB8AFFE49255}">
      <dgm:prSet phldrT="[Texto]"/>
      <dgm:spPr/>
      <dgm:t>
        <a:bodyPr/>
        <a:lstStyle/>
        <a:p>
          <a:r>
            <a:rPr lang="es-ES" dirty="0"/>
            <a:t>Cliente objetivo</a:t>
          </a:r>
        </a:p>
      </dgm:t>
    </dgm:pt>
    <dgm:pt modelId="{EAD54D80-757C-45E9-8880-ED4D451F0122}" type="parTrans" cxnId="{91D4C630-21F4-43A5-BCE8-472CF6668C43}">
      <dgm:prSet/>
      <dgm:spPr/>
      <dgm:t>
        <a:bodyPr/>
        <a:lstStyle/>
        <a:p>
          <a:endParaRPr lang="es-ES"/>
        </a:p>
      </dgm:t>
    </dgm:pt>
    <dgm:pt modelId="{AB1C2441-A7F1-40D5-A2E4-E4E1B61AB18E}" type="sibTrans" cxnId="{91D4C630-21F4-43A5-BCE8-472CF6668C43}">
      <dgm:prSet/>
      <dgm:spPr/>
      <dgm:t>
        <a:bodyPr/>
        <a:lstStyle/>
        <a:p>
          <a:endParaRPr lang="es-ES"/>
        </a:p>
      </dgm:t>
    </dgm:pt>
    <dgm:pt modelId="{34E6CE78-2131-446C-AFE4-26550666658B}">
      <dgm:prSet phldrT="[Texto]"/>
      <dgm:spPr/>
      <dgm:t>
        <a:bodyPr/>
        <a:lstStyle/>
        <a:p>
          <a:r>
            <a:rPr lang="es-ES" dirty="0"/>
            <a:t>Calidad</a:t>
          </a:r>
        </a:p>
      </dgm:t>
    </dgm:pt>
    <dgm:pt modelId="{0DA8DABE-2D5F-4FB4-8457-AB8B4780C006}" type="parTrans" cxnId="{41B6CD4F-711E-4C06-B018-7B7FBD77BA14}">
      <dgm:prSet/>
      <dgm:spPr/>
      <dgm:t>
        <a:bodyPr/>
        <a:lstStyle/>
        <a:p>
          <a:endParaRPr lang="es-ES"/>
        </a:p>
      </dgm:t>
    </dgm:pt>
    <dgm:pt modelId="{AE22F04A-BA24-4EA4-A9DF-B72542FA4C0C}" type="sibTrans" cxnId="{41B6CD4F-711E-4C06-B018-7B7FBD77BA14}">
      <dgm:prSet/>
      <dgm:spPr/>
      <dgm:t>
        <a:bodyPr/>
        <a:lstStyle/>
        <a:p>
          <a:endParaRPr lang="es-ES"/>
        </a:p>
      </dgm:t>
    </dgm:pt>
    <dgm:pt modelId="{A31A4B47-684C-4E73-9050-D60EA1D612ED}">
      <dgm:prSet phldrT="[Texto]"/>
      <dgm:spPr/>
      <dgm:t>
        <a:bodyPr/>
        <a:lstStyle/>
        <a:p>
          <a:r>
            <a:rPr lang="es-ES" dirty="0"/>
            <a:t>Alto grado de fiabilidad</a:t>
          </a:r>
        </a:p>
      </dgm:t>
    </dgm:pt>
    <dgm:pt modelId="{D264BC95-F217-43D4-B77E-D337FC522E93}" type="parTrans" cxnId="{F8BBD36C-436F-4103-97BF-563466399A3E}">
      <dgm:prSet/>
      <dgm:spPr/>
      <dgm:t>
        <a:bodyPr/>
        <a:lstStyle/>
        <a:p>
          <a:endParaRPr lang="es-ES"/>
        </a:p>
      </dgm:t>
    </dgm:pt>
    <dgm:pt modelId="{91050E76-073B-49B2-9E5A-3731A2420BAF}" type="sibTrans" cxnId="{F8BBD36C-436F-4103-97BF-563466399A3E}">
      <dgm:prSet/>
      <dgm:spPr/>
      <dgm:t>
        <a:bodyPr/>
        <a:lstStyle/>
        <a:p>
          <a:endParaRPr lang="es-ES"/>
        </a:p>
      </dgm:t>
    </dgm:pt>
    <dgm:pt modelId="{1749D7D3-DE21-420D-911C-D5393C2E7773}">
      <dgm:prSet phldrT="[Texto]"/>
      <dgm:spPr/>
      <dgm:t>
        <a:bodyPr/>
        <a:lstStyle/>
        <a:p>
          <a:r>
            <a:rPr lang="es-ES" dirty="0"/>
            <a:t>Profesionalidad</a:t>
          </a:r>
        </a:p>
      </dgm:t>
    </dgm:pt>
    <dgm:pt modelId="{12496C87-AE3E-46DE-92DC-CFD0C7D72985}" type="sibTrans" cxnId="{6AB97742-4F37-428E-8790-834597B84A08}">
      <dgm:prSet/>
      <dgm:spPr/>
      <dgm:t>
        <a:bodyPr/>
        <a:lstStyle/>
        <a:p>
          <a:endParaRPr lang="es-ES"/>
        </a:p>
      </dgm:t>
    </dgm:pt>
    <dgm:pt modelId="{8CFED90E-EB9C-4E66-8534-4F1C85CA3E7D}" type="parTrans" cxnId="{6AB97742-4F37-428E-8790-834597B84A08}">
      <dgm:prSet/>
      <dgm:spPr/>
      <dgm:t>
        <a:bodyPr/>
        <a:lstStyle/>
        <a:p>
          <a:endParaRPr lang="es-ES"/>
        </a:p>
      </dgm:t>
    </dgm:pt>
    <dgm:pt modelId="{A6E04CA6-58E5-491E-8131-4A1817ECDD0D}">
      <dgm:prSet phldrT="[Texto]"/>
      <dgm:spPr/>
      <dgm:t>
        <a:bodyPr/>
        <a:lstStyle/>
        <a:p>
          <a:r>
            <a:rPr lang="es-ES" dirty="0"/>
            <a:t>Imagen Corporativa</a:t>
          </a:r>
        </a:p>
      </dgm:t>
    </dgm:pt>
    <dgm:pt modelId="{393B1FF1-D3A3-4396-820A-9AAFD0E4EB63}" type="sibTrans" cxnId="{C856C4E8-BDA2-487D-A9DE-001263C39C27}">
      <dgm:prSet/>
      <dgm:spPr/>
      <dgm:t>
        <a:bodyPr/>
        <a:lstStyle/>
        <a:p>
          <a:endParaRPr lang="es-ES"/>
        </a:p>
      </dgm:t>
    </dgm:pt>
    <dgm:pt modelId="{508D6B2E-CD88-4935-9873-8B522A51F4A4}" type="parTrans" cxnId="{C856C4E8-BDA2-487D-A9DE-001263C39C27}">
      <dgm:prSet/>
      <dgm:spPr/>
      <dgm:t>
        <a:bodyPr/>
        <a:lstStyle/>
        <a:p>
          <a:endParaRPr lang="es-ES"/>
        </a:p>
      </dgm:t>
    </dgm:pt>
    <dgm:pt modelId="{7C6E0767-C58E-4F6C-944B-DDE33E05836D}">
      <dgm:prSet phldrT="[Texto]"/>
      <dgm:spPr/>
      <dgm:t>
        <a:bodyPr/>
        <a:lstStyle/>
        <a:p>
          <a:r>
            <a:rPr lang="es-ES" dirty="0"/>
            <a:t>Organismos oficiales, parques acuáticos, balnearios, potabilizadoras, hoteles…</a:t>
          </a:r>
        </a:p>
      </dgm:t>
    </dgm:pt>
    <dgm:pt modelId="{F35B830A-B06E-4A65-9654-B71A58ABC904}" type="sibTrans" cxnId="{34B66F97-F7FD-4F74-A790-DA20A206BD6B}">
      <dgm:prSet/>
      <dgm:spPr/>
      <dgm:t>
        <a:bodyPr/>
        <a:lstStyle/>
        <a:p>
          <a:endParaRPr lang="es-ES"/>
        </a:p>
      </dgm:t>
    </dgm:pt>
    <dgm:pt modelId="{5084A151-0E94-48FB-983B-839A2D5D84D3}" type="parTrans" cxnId="{34B66F97-F7FD-4F74-A790-DA20A206BD6B}">
      <dgm:prSet/>
      <dgm:spPr/>
      <dgm:t>
        <a:bodyPr/>
        <a:lstStyle/>
        <a:p>
          <a:endParaRPr lang="es-ES"/>
        </a:p>
      </dgm:t>
    </dgm:pt>
    <dgm:pt modelId="{D1D9F1EA-9F0F-4E9B-A9CC-295A7035085F}" type="pres">
      <dgm:prSet presAssocID="{835681EB-DD47-4A8B-B395-3BFBA3FA4710}" presName="linear" presStyleCnt="0">
        <dgm:presLayoutVars>
          <dgm:dir/>
          <dgm:resizeHandles val="exact"/>
        </dgm:presLayoutVars>
      </dgm:prSet>
      <dgm:spPr/>
    </dgm:pt>
    <dgm:pt modelId="{7848C382-3BF6-4806-83B9-FC6346B9F539}" type="pres">
      <dgm:prSet presAssocID="{B8109DA8-BC48-4063-8679-EB8AFFE49255}" presName="comp" presStyleCnt="0"/>
      <dgm:spPr/>
    </dgm:pt>
    <dgm:pt modelId="{E407EA51-1AC2-46F9-9BED-3B78CE3E098B}" type="pres">
      <dgm:prSet presAssocID="{B8109DA8-BC48-4063-8679-EB8AFFE49255}" presName="box" presStyleLbl="node1" presStyleIdx="0" presStyleCnt="2"/>
      <dgm:spPr/>
    </dgm:pt>
    <dgm:pt modelId="{65E935FA-3540-4FB3-9D43-10B2BE4CACEE}" type="pres">
      <dgm:prSet presAssocID="{B8109DA8-BC48-4063-8679-EB8AFFE49255}" presName="img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3000" r="-13000"/>
          </a:stretch>
        </a:blipFill>
      </dgm:spPr>
      <dgm:extLst>
        <a:ext uri="{E40237B7-FDA0-4F09-8148-C483321AD2D9}">
          <dgm14:cNvPr xmlns:dgm14="http://schemas.microsoft.com/office/drawing/2010/diagram" id="0" name="" descr="Audiencia objetivo con relleno sólido"/>
        </a:ext>
      </dgm:extLst>
    </dgm:pt>
    <dgm:pt modelId="{7DECE789-5A47-4149-96EA-E9DF5DE19A06}" type="pres">
      <dgm:prSet presAssocID="{B8109DA8-BC48-4063-8679-EB8AFFE49255}" presName="text" presStyleLbl="node1" presStyleIdx="0" presStyleCnt="2">
        <dgm:presLayoutVars>
          <dgm:bulletEnabled val="1"/>
        </dgm:presLayoutVars>
      </dgm:prSet>
      <dgm:spPr/>
    </dgm:pt>
    <dgm:pt modelId="{8C4ED138-7953-4B71-B324-8C98D1DD5C8C}" type="pres">
      <dgm:prSet presAssocID="{AB1C2441-A7F1-40D5-A2E4-E4E1B61AB18E}" presName="spacer" presStyleCnt="0"/>
      <dgm:spPr/>
    </dgm:pt>
    <dgm:pt modelId="{87CE2B42-0BE6-464E-9974-0303BA45DDB7}" type="pres">
      <dgm:prSet presAssocID="{A6E04CA6-58E5-491E-8131-4A1817ECDD0D}" presName="comp" presStyleCnt="0"/>
      <dgm:spPr/>
    </dgm:pt>
    <dgm:pt modelId="{89FB6537-B47C-4F0E-AB0D-1BD9558A13B5}" type="pres">
      <dgm:prSet presAssocID="{A6E04CA6-58E5-491E-8131-4A1817ECDD0D}" presName="box" presStyleLbl="node1" presStyleIdx="1" presStyleCnt="2"/>
      <dgm:spPr/>
    </dgm:pt>
    <dgm:pt modelId="{5E48E9A3-811D-433C-9F3F-7378FEAB4DD9}" type="pres">
      <dgm:prSet presAssocID="{A6E04CA6-58E5-491E-8131-4A1817ECDD0D}" presName="img" presStyleLbl="fgImgPlac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3000" r="-13000"/>
          </a:stretch>
        </a:blipFill>
      </dgm:spPr>
      <dgm:extLst>
        <a:ext uri="{E40237B7-FDA0-4F09-8148-C483321AD2D9}">
          <dgm14:cNvPr xmlns:dgm14="http://schemas.microsoft.com/office/drawing/2010/diagram" id="0" name="" descr="Reseña de cliente contorno"/>
        </a:ext>
      </dgm:extLst>
    </dgm:pt>
    <dgm:pt modelId="{9784C98C-E34D-4968-94FC-97BED39286A8}" type="pres">
      <dgm:prSet presAssocID="{A6E04CA6-58E5-491E-8131-4A1817ECDD0D}" presName="text" presStyleLbl="node1" presStyleIdx="1" presStyleCnt="2">
        <dgm:presLayoutVars>
          <dgm:bulletEnabled val="1"/>
        </dgm:presLayoutVars>
      </dgm:prSet>
      <dgm:spPr/>
    </dgm:pt>
  </dgm:ptLst>
  <dgm:cxnLst>
    <dgm:cxn modelId="{058AEC02-DE06-4FF0-9D72-78DA7E49DEA9}" type="presOf" srcId="{1749D7D3-DE21-420D-911C-D5393C2E7773}" destId="{89FB6537-B47C-4F0E-AB0D-1BD9558A13B5}" srcOrd="0" destOrd="1" presId="urn:microsoft.com/office/officeart/2005/8/layout/vList4"/>
    <dgm:cxn modelId="{35138A2B-70ED-4C8A-AD4A-FAA19D8B99B1}" type="presOf" srcId="{A31A4B47-684C-4E73-9050-D60EA1D612ED}" destId="{9784C98C-E34D-4968-94FC-97BED39286A8}" srcOrd="1" destOrd="3" presId="urn:microsoft.com/office/officeart/2005/8/layout/vList4"/>
    <dgm:cxn modelId="{91D4C630-21F4-43A5-BCE8-472CF6668C43}" srcId="{835681EB-DD47-4A8B-B395-3BFBA3FA4710}" destId="{B8109DA8-BC48-4063-8679-EB8AFFE49255}" srcOrd="0" destOrd="0" parTransId="{EAD54D80-757C-45E9-8880-ED4D451F0122}" sibTransId="{AB1C2441-A7F1-40D5-A2E4-E4E1B61AB18E}"/>
    <dgm:cxn modelId="{0EFEC830-54FC-447B-A695-83CCED6CADAA}" type="presOf" srcId="{34E6CE78-2131-446C-AFE4-26550666658B}" destId="{9784C98C-E34D-4968-94FC-97BED39286A8}" srcOrd="1" destOrd="2" presId="urn:microsoft.com/office/officeart/2005/8/layout/vList4"/>
    <dgm:cxn modelId="{11B29B3D-55EE-4A63-AF3E-5C19CE894E1F}" type="presOf" srcId="{A31A4B47-684C-4E73-9050-D60EA1D612ED}" destId="{89FB6537-B47C-4F0E-AB0D-1BD9558A13B5}" srcOrd="0" destOrd="3" presId="urn:microsoft.com/office/officeart/2005/8/layout/vList4"/>
    <dgm:cxn modelId="{E9AC013E-BC29-43E1-91D0-B2E861F61BF4}" type="presOf" srcId="{A6E04CA6-58E5-491E-8131-4A1817ECDD0D}" destId="{9784C98C-E34D-4968-94FC-97BED39286A8}" srcOrd="1" destOrd="0" presId="urn:microsoft.com/office/officeart/2005/8/layout/vList4"/>
    <dgm:cxn modelId="{6AB97742-4F37-428E-8790-834597B84A08}" srcId="{A6E04CA6-58E5-491E-8131-4A1817ECDD0D}" destId="{1749D7D3-DE21-420D-911C-D5393C2E7773}" srcOrd="0" destOrd="0" parTransId="{8CFED90E-EB9C-4E66-8534-4F1C85CA3E7D}" sibTransId="{12496C87-AE3E-46DE-92DC-CFD0C7D72985}"/>
    <dgm:cxn modelId="{7AECF063-2E1C-4143-AA9B-20596B50515F}" type="presOf" srcId="{B8109DA8-BC48-4063-8679-EB8AFFE49255}" destId="{7DECE789-5A47-4149-96EA-E9DF5DE19A06}" srcOrd="1" destOrd="0" presId="urn:microsoft.com/office/officeart/2005/8/layout/vList4"/>
    <dgm:cxn modelId="{F8BBD36C-436F-4103-97BF-563466399A3E}" srcId="{A6E04CA6-58E5-491E-8131-4A1817ECDD0D}" destId="{A31A4B47-684C-4E73-9050-D60EA1D612ED}" srcOrd="2" destOrd="0" parTransId="{D264BC95-F217-43D4-B77E-D337FC522E93}" sibTransId="{91050E76-073B-49B2-9E5A-3731A2420BAF}"/>
    <dgm:cxn modelId="{D111024D-0BC8-4050-93E0-3F765F87A6E1}" type="presOf" srcId="{B8109DA8-BC48-4063-8679-EB8AFFE49255}" destId="{E407EA51-1AC2-46F9-9BED-3B78CE3E098B}" srcOrd="0" destOrd="0" presId="urn:microsoft.com/office/officeart/2005/8/layout/vList4"/>
    <dgm:cxn modelId="{41B6CD4F-711E-4C06-B018-7B7FBD77BA14}" srcId="{A6E04CA6-58E5-491E-8131-4A1817ECDD0D}" destId="{34E6CE78-2131-446C-AFE4-26550666658B}" srcOrd="1" destOrd="0" parTransId="{0DA8DABE-2D5F-4FB4-8457-AB8B4780C006}" sibTransId="{AE22F04A-BA24-4EA4-A9DF-B72542FA4C0C}"/>
    <dgm:cxn modelId="{4E6D3051-35CD-4FAD-B3DD-E66D5E08916B}" type="presOf" srcId="{7C6E0767-C58E-4F6C-944B-DDE33E05836D}" destId="{7DECE789-5A47-4149-96EA-E9DF5DE19A06}" srcOrd="1" destOrd="1" presId="urn:microsoft.com/office/officeart/2005/8/layout/vList4"/>
    <dgm:cxn modelId="{79275757-F933-49EB-95C5-73CD7A6C4ED8}" type="presOf" srcId="{A6E04CA6-58E5-491E-8131-4A1817ECDD0D}" destId="{89FB6537-B47C-4F0E-AB0D-1BD9558A13B5}" srcOrd="0" destOrd="0" presId="urn:microsoft.com/office/officeart/2005/8/layout/vList4"/>
    <dgm:cxn modelId="{0E66B658-63B8-44CC-8772-DF0255FD27F7}" type="presOf" srcId="{1749D7D3-DE21-420D-911C-D5393C2E7773}" destId="{9784C98C-E34D-4968-94FC-97BED39286A8}" srcOrd="1" destOrd="1" presId="urn:microsoft.com/office/officeart/2005/8/layout/vList4"/>
    <dgm:cxn modelId="{34B66F97-F7FD-4F74-A790-DA20A206BD6B}" srcId="{B8109DA8-BC48-4063-8679-EB8AFFE49255}" destId="{7C6E0767-C58E-4F6C-944B-DDE33E05836D}" srcOrd="0" destOrd="0" parTransId="{5084A151-0E94-48FB-983B-839A2D5D84D3}" sibTransId="{F35B830A-B06E-4A65-9654-B71A58ABC904}"/>
    <dgm:cxn modelId="{4117A0D6-EAF0-4D39-AE34-DD6C912E0B38}" type="presOf" srcId="{835681EB-DD47-4A8B-B395-3BFBA3FA4710}" destId="{D1D9F1EA-9F0F-4E9B-A9CC-295A7035085F}" srcOrd="0" destOrd="0" presId="urn:microsoft.com/office/officeart/2005/8/layout/vList4"/>
    <dgm:cxn modelId="{6C938ADB-23A9-4D79-9FEC-55F21265FBDA}" type="presOf" srcId="{7C6E0767-C58E-4F6C-944B-DDE33E05836D}" destId="{E407EA51-1AC2-46F9-9BED-3B78CE3E098B}" srcOrd="0" destOrd="1" presId="urn:microsoft.com/office/officeart/2005/8/layout/vList4"/>
    <dgm:cxn modelId="{C856C4E8-BDA2-487D-A9DE-001263C39C27}" srcId="{835681EB-DD47-4A8B-B395-3BFBA3FA4710}" destId="{A6E04CA6-58E5-491E-8131-4A1817ECDD0D}" srcOrd="1" destOrd="0" parTransId="{508D6B2E-CD88-4935-9873-8B522A51F4A4}" sibTransId="{393B1FF1-D3A3-4396-820A-9AAFD0E4EB63}"/>
    <dgm:cxn modelId="{DC65B1FB-904D-4084-B805-66767AB576AF}" type="presOf" srcId="{34E6CE78-2131-446C-AFE4-26550666658B}" destId="{89FB6537-B47C-4F0E-AB0D-1BD9558A13B5}" srcOrd="0" destOrd="2" presId="urn:microsoft.com/office/officeart/2005/8/layout/vList4"/>
    <dgm:cxn modelId="{A7351647-DEFC-4481-8645-20329F8552B4}" type="presParOf" srcId="{D1D9F1EA-9F0F-4E9B-A9CC-295A7035085F}" destId="{7848C382-3BF6-4806-83B9-FC6346B9F539}" srcOrd="0" destOrd="0" presId="urn:microsoft.com/office/officeart/2005/8/layout/vList4"/>
    <dgm:cxn modelId="{1FAE1109-26E2-4132-879D-51E8D8DBB691}" type="presParOf" srcId="{7848C382-3BF6-4806-83B9-FC6346B9F539}" destId="{E407EA51-1AC2-46F9-9BED-3B78CE3E098B}" srcOrd="0" destOrd="0" presId="urn:microsoft.com/office/officeart/2005/8/layout/vList4"/>
    <dgm:cxn modelId="{B3602F76-A3D3-47F9-BDE5-DF980461F19D}" type="presParOf" srcId="{7848C382-3BF6-4806-83B9-FC6346B9F539}" destId="{65E935FA-3540-4FB3-9D43-10B2BE4CACEE}" srcOrd="1" destOrd="0" presId="urn:microsoft.com/office/officeart/2005/8/layout/vList4"/>
    <dgm:cxn modelId="{54E0849B-A067-43C4-B2FE-3230FC670139}" type="presParOf" srcId="{7848C382-3BF6-4806-83B9-FC6346B9F539}" destId="{7DECE789-5A47-4149-96EA-E9DF5DE19A06}" srcOrd="2" destOrd="0" presId="urn:microsoft.com/office/officeart/2005/8/layout/vList4"/>
    <dgm:cxn modelId="{A88FD4F7-A07B-4E81-9AC2-C7429F3C3B97}" type="presParOf" srcId="{D1D9F1EA-9F0F-4E9B-A9CC-295A7035085F}" destId="{8C4ED138-7953-4B71-B324-8C98D1DD5C8C}" srcOrd="1" destOrd="0" presId="urn:microsoft.com/office/officeart/2005/8/layout/vList4"/>
    <dgm:cxn modelId="{739A8E58-87E6-4747-8EA3-F2E2C4965904}" type="presParOf" srcId="{D1D9F1EA-9F0F-4E9B-A9CC-295A7035085F}" destId="{87CE2B42-0BE6-464E-9974-0303BA45DDB7}" srcOrd="2" destOrd="0" presId="urn:microsoft.com/office/officeart/2005/8/layout/vList4"/>
    <dgm:cxn modelId="{13E40B08-6755-4F14-886E-35EF3139BA08}" type="presParOf" srcId="{87CE2B42-0BE6-464E-9974-0303BA45DDB7}" destId="{89FB6537-B47C-4F0E-AB0D-1BD9558A13B5}" srcOrd="0" destOrd="0" presId="urn:microsoft.com/office/officeart/2005/8/layout/vList4"/>
    <dgm:cxn modelId="{6448A933-C708-4391-A357-A516A9FB85C0}" type="presParOf" srcId="{87CE2B42-0BE6-464E-9974-0303BA45DDB7}" destId="{5E48E9A3-811D-433C-9F3F-7378FEAB4DD9}" srcOrd="1" destOrd="0" presId="urn:microsoft.com/office/officeart/2005/8/layout/vList4"/>
    <dgm:cxn modelId="{63035C19-8182-495A-AB3E-9BE83AD4CA20}" type="presParOf" srcId="{87CE2B42-0BE6-464E-9974-0303BA45DDB7}" destId="{9784C98C-E34D-4968-94FC-97BED39286A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8F585B7-2713-41A2-BC4B-828904417BF9}" type="doc">
      <dgm:prSet loTypeId="urn:microsoft.com/office/officeart/2005/8/layout/radial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038FED71-DA58-4777-A90A-A8382303CC8B}">
      <dgm:prSet phldrT="[Texto]" custT="1"/>
      <dgm:spPr/>
      <dgm:t>
        <a:bodyPr/>
        <a:lstStyle/>
        <a:p>
          <a:r>
            <a:rPr lang="es-ES" sz="1100" dirty="0"/>
            <a:t>Competidores actuales</a:t>
          </a:r>
        </a:p>
      </dgm:t>
    </dgm:pt>
    <dgm:pt modelId="{5F7177A4-6988-432D-9A74-3751E7DB757D}" type="parTrans" cxnId="{EB17C062-9070-47EA-9960-8B8ABB3AE701}">
      <dgm:prSet/>
      <dgm:spPr/>
      <dgm:t>
        <a:bodyPr/>
        <a:lstStyle/>
        <a:p>
          <a:endParaRPr lang="es-ES"/>
        </a:p>
      </dgm:t>
    </dgm:pt>
    <dgm:pt modelId="{6B0E0658-7814-40AF-9623-C0AC2D9F15D5}" type="sibTrans" cxnId="{EB17C062-9070-47EA-9960-8B8ABB3AE701}">
      <dgm:prSet/>
      <dgm:spPr/>
      <dgm:t>
        <a:bodyPr/>
        <a:lstStyle/>
        <a:p>
          <a:endParaRPr lang="es-ES"/>
        </a:p>
      </dgm:t>
    </dgm:pt>
    <dgm:pt modelId="{C4D4411A-CBFC-4E30-9214-C080E516FDB6}">
      <dgm:prSet phldrT="[Texto]" custT="1"/>
      <dgm:spPr/>
      <dgm:t>
        <a:bodyPr/>
        <a:lstStyle/>
        <a:p>
          <a:r>
            <a:rPr lang="es-ES" sz="1100" dirty="0"/>
            <a:t>Proveedores</a:t>
          </a:r>
          <a:endParaRPr lang="es-ES" sz="1050" dirty="0"/>
        </a:p>
      </dgm:t>
    </dgm:pt>
    <dgm:pt modelId="{EF45D0C9-0801-4C21-B6EE-85FB391317CA}" type="parTrans" cxnId="{F06570E2-1CA3-48FF-AD1E-ACFA5F034995}">
      <dgm:prSet/>
      <dgm:spPr/>
      <dgm:t>
        <a:bodyPr/>
        <a:lstStyle/>
        <a:p>
          <a:endParaRPr lang="es-ES"/>
        </a:p>
      </dgm:t>
    </dgm:pt>
    <dgm:pt modelId="{956E7B1C-FA65-4B87-A297-251FDC11B7E6}" type="sibTrans" cxnId="{F06570E2-1CA3-48FF-AD1E-ACFA5F034995}">
      <dgm:prSet/>
      <dgm:spPr/>
      <dgm:t>
        <a:bodyPr/>
        <a:lstStyle/>
        <a:p>
          <a:endParaRPr lang="es-ES"/>
        </a:p>
      </dgm:t>
    </dgm:pt>
    <dgm:pt modelId="{3DF4FE8D-B7FA-458E-BE71-27EDD9B4E78A}">
      <dgm:prSet phldrT="[Texto]" custT="1"/>
      <dgm:spPr/>
      <dgm:t>
        <a:bodyPr/>
        <a:lstStyle/>
        <a:p>
          <a:r>
            <a:rPr lang="es-ES" sz="1100" dirty="0"/>
            <a:t>Clientes</a:t>
          </a:r>
        </a:p>
      </dgm:t>
    </dgm:pt>
    <dgm:pt modelId="{61E7A43D-FA2B-4E65-9D24-1180F5EAC738}" type="parTrans" cxnId="{D050523F-D0F3-47F4-88E0-8B5B04993388}">
      <dgm:prSet/>
      <dgm:spPr/>
      <dgm:t>
        <a:bodyPr/>
        <a:lstStyle/>
        <a:p>
          <a:endParaRPr lang="es-ES"/>
        </a:p>
      </dgm:t>
    </dgm:pt>
    <dgm:pt modelId="{912510C2-A8E4-4F14-93DB-6AC82549E490}" type="sibTrans" cxnId="{D050523F-D0F3-47F4-88E0-8B5B04993388}">
      <dgm:prSet/>
      <dgm:spPr/>
      <dgm:t>
        <a:bodyPr/>
        <a:lstStyle/>
        <a:p>
          <a:endParaRPr lang="es-ES"/>
        </a:p>
      </dgm:t>
    </dgm:pt>
    <dgm:pt modelId="{052130E6-E3FF-4291-B144-677C09BA4568}">
      <dgm:prSet phldrT="[Texto]" custT="1"/>
      <dgm:spPr/>
      <dgm:t>
        <a:bodyPr/>
        <a:lstStyle/>
        <a:p>
          <a:r>
            <a:rPr lang="es-ES" sz="1100" dirty="0"/>
            <a:t>Productos sustitutos</a:t>
          </a:r>
        </a:p>
      </dgm:t>
    </dgm:pt>
    <dgm:pt modelId="{B72AA86B-856C-4A43-BDE2-AB7B93DF5F5B}" type="parTrans" cxnId="{309D03C5-EF44-4599-A27A-E985E3A2C213}">
      <dgm:prSet/>
      <dgm:spPr/>
      <dgm:t>
        <a:bodyPr/>
        <a:lstStyle/>
        <a:p>
          <a:endParaRPr lang="es-ES"/>
        </a:p>
      </dgm:t>
    </dgm:pt>
    <dgm:pt modelId="{F5BED961-BF7B-4BEF-9C20-5B0A3C160AA0}" type="sibTrans" cxnId="{309D03C5-EF44-4599-A27A-E985E3A2C213}">
      <dgm:prSet/>
      <dgm:spPr/>
      <dgm:t>
        <a:bodyPr/>
        <a:lstStyle/>
        <a:p>
          <a:endParaRPr lang="es-ES"/>
        </a:p>
      </dgm:t>
    </dgm:pt>
    <dgm:pt modelId="{0217DB86-FC3D-43B9-BC29-234E991E80E6}">
      <dgm:prSet phldrT="[Texto]" custT="1"/>
      <dgm:spPr/>
      <dgm:t>
        <a:bodyPr/>
        <a:lstStyle/>
        <a:p>
          <a:r>
            <a:rPr lang="es-ES" sz="1100" dirty="0"/>
            <a:t>Competidores nuevos</a:t>
          </a:r>
        </a:p>
      </dgm:t>
    </dgm:pt>
    <dgm:pt modelId="{B3CF587F-CE02-440D-B403-C839FBA41633}" type="parTrans" cxnId="{9F657BC1-6089-423A-A444-B978D1BAB7E5}">
      <dgm:prSet/>
      <dgm:spPr/>
      <dgm:t>
        <a:bodyPr/>
        <a:lstStyle/>
        <a:p>
          <a:endParaRPr lang="es-ES"/>
        </a:p>
      </dgm:t>
    </dgm:pt>
    <dgm:pt modelId="{1299E58F-F83A-43BC-ADDE-61A276460D61}" type="sibTrans" cxnId="{9F657BC1-6089-423A-A444-B978D1BAB7E5}">
      <dgm:prSet/>
      <dgm:spPr/>
      <dgm:t>
        <a:bodyPr/>
        <a:lstStyle/>
        <a:p>
          <a:endParaRPr lang="es-ES"/>
        </a:p>
      </dgm:t>
    </dgm:pt>
    <dgm:pt modelId="{E7802CA3-4FC7-40BE-864B-234B07B90B96}" type="pres">
      <dgm:prSet presAssocID="{F8F585B7-2713-41A2-BC4B-828904417BF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8333535-BD45-4C5F-9DE0-9A2983E1E209}" type="pres">
      <dgm:prSet presAssocID="{038FED71-DA58-4777-A90A-A8382303CC8B}" presName="centerShape" presStyleLbl="node0" presStyleIdx="0" presStyleCnt="1"/>
      <dgm:spPr/>
    </dgm:pt>
    <dgm:pt modelId="{7CCCE854-0022-423D-BE0C-C53A28EAB347}" type="pres">
      <dgm:prSet presAssocID="{EF45D0C9-0801-4C21-B6EE-85FB391317CA}" presName="Name9" presStyleLbl="parChTrans1D2" presStyleIdx="0" presStyleCnt="4"/>
      <dgm:spPr/>
    </dgm:pt>
    <dgm:pt modelId="{0DFF4EA5-5158-482F-BAB9-A78D941F6E64}" type="pres">
      <dgm:prSet presAssocID="{EF45D0C9-0801-4C21-B6EE-85FB391317CA}" presName="connTx" presStyleLbl="parChTrans1D2" presStyleIdx="0" presStyleCnt="4"/>
      <dgm:spPr/>
    </dgm:pt>
    <dgm:pt modelId="{01662FA7-184D-4435-BEDA-0F9839A43810}" type="pres">
      <dgm:prSet presAssocID="{C4D4411A-CBFC-4E30-9214-C080E516FDB6}" presName="node" presStyleLbl="node1" presStyleIdx="0" presStyleCnt="4">
        <dgm:presLayoutVars>
          <dgm:bulletEnabled val="1"/>
        </dgm:presLayoutVars>
      </dgm:prSet>
      <dgm:spPr/>
    </dgm:pt>
    <dgm:pt modelId="{78A03267-B60B-42DF-8F9C-2F5E40F99916}" type="pres">
      <dgm:prSet presAssocID="{61E7A43D-FA2B-4E65-9D24-1180F5EAC738}" presName="Name9" presStyleLbl="parChTrans1D2" presStyleIdx="1" presStyleCnt="4"/>
      <dgm:spPr/>
    </dgm:pt>
    <dgm:pt modelId="{30E8166F-C888-4C1E-9AA4-EC37C3E43F46}" type="pres">
      <dgm:prSet presAssocID="{61E7A43D-FA2B-4E65-9D24-1180F5EAC738}" presName="connTx" presStyleLbl="parChTrans1D2" presStyleIdx="1" presStyleCnt="4"/>
      <dgm:spPr/>
    </dgm:pt>
    <dgm:pt modelId="{F8DBE665-F709-4620-9853-81BB07B273E2}" type="pres">
      <dgm:prSet presAssocID="{3DF4FE8D-B7FA-458E-BE71-27EDD9B4E78A}" presName="node" presStyleLbl="node1" presStyleIdx="1" presStyleCnt="4">
        <dgm:presLayoutVars>
          <dgm:bulletEnabled val="1"/>
        </dgm:presLayoutVars>
      </dgm:prSet>
      <dgm:spPr/>
    </dgm:pt>
    <dgm:pt modelId="{5CF4D2CF-3F72-4143-92F5-8E10698AC94F}" type="pres">
      <dgm:prSet presAssocID="{B72AA86B-856C-4A43-BDE2-AB7B93DF5F5B}" presName="Name9" presStyleLbl="parChTrans1D2" presStyleIdx="2" presStyleCnt="4"/>
      <dgm:spPr/>
    </dgm:pt>
    <dgm:pt modelId="{FC48E4B1-D7B2-49CA-ADBE-AF90DAD4790F}" type="pres">
      <dgm:prSet presAssocID="{B72AA86B-856C-4A43-BDE2-AB7B93DF5F5B}" presName="connTx" presStyleLbl="parChTrans1D2" presStyleIdx="2" presStyleCnt="4"/>
      <dgm:spPr/>
    </dgm:pt>
    <dgm:pt modelId="{C3717FC9-8C99-4C9B-9A3D-53448C27881D}" type="pres">
      <dgm:prSet presAssocID="{052130E6-E3FF-4291-B144-677C09BA4568}" presName="node" presStyleLbl="node1" presStyleIdx="2" presStyleCnt="4">
        <dgm:presLayoutVars>
          <dgm:bulletEnabled val="1"/>
        </dgm:presLayoutVars>
      </dgm:prSet>
      <dgm:spPr/>
    </dgm:pt>
    <dgm:pt modelId="{2B5DD3C1-D4D2-4A5A-980D-DA1A46020D79}" type="pres">
      <dgm:prSet presAssocID="{B3CF587F-CE02-440D-B403-C839FBA41633}" presName="Name9" presStyleLbl="parChTrans1D2" presStyleIdx="3" presStyleCnt="4"/>
      <dgm:spPr/>
    </dgm:pt>
    <dgm:pt modelId="{A2A123DB-1943-4A23-8D90-9F6A6965ACDC}" type="pres">
      <dgm:prSet presAssocID="{B3CF587F-CE02-440D-B403-C839FBA41633}" presName="connTx" presStyleLbl="parChTrans1D2" presStyleIdx="3" presStyleCnt="4"/>
      <dgm:spPr/>
    </dgm:pt>
    <dgm:pt modelId="{1747A1C9-9C4F-405E-AFBC-CFC5BAAEEEB6}" type="pres">
      <dgm:prSet presAssocID="{0217DB86-FC3D-43B9-BC29-234E991E80E6}" presName="node" presStyleLbl="node1" presStyleIdx="3" presStyleCnt="4">
        <dgm:presLayoutVars>
          <dgm:bulletEnabled val="1"/>
        </dgm:presLayoutVars>
      </dgm:prSet>
      <dgm:spPr/>
    </dgm:pt>
  </dgm:ptLst>
  <dgm:cxnLst>
    <dgm:cxn modelId="{384A6111-ED8D-46ED-8778-184FEDA9951E}" type="presOf" srcId="{B3CF587F-CE02-440D-B403-C839FBA41633}" destId="{2B5DD3C1-D4D2-4A5A-980D-DA1A46020D79}" srcOrd="0" destOrd="0" presId="urn:microsoft.com/office/officeart/2005/8/layout/radial1"/>
    <dgm:cxn modelId="{1F446533-3AAA-42B9-BEF3-1EA42F443BAB}" type="presOf" srcId="{C4D4411A-CBFC-4E30-9214-C080E516FDB6}" destId="{01662FA7-184D-4435-BEDA-0F9839A43810}" srcOrd="0" destOrd="0" presId="urn:microsoft.com/office/officeart/2005/8/layout/radial1"/>
    <dgm:cxn modelId="{77F2FF37-96BA-4F34-9093-5A58B52961C2}" type="presOf" srcId="{B3CF587F-CE02-440D-B403-C839FBA41633}" destId="{A2A123DB-1943-4A23-8D90-9F6A6965ACDC}" srcOrd="1" destOrd="0" presId="urn:microsoft.com/office/officeart/2005/8/layout/radial1"/>
    <dgm:cxn modelId="{D050523F-D0F3-47F4-88E0-8B5B04993388}" srcId="{038FED71-DA58-4777-A90A-A8382303CC8B}" destId="{3DF4FE8D-B7FA-458E-BE71-27EDD9B4E78A}" srcOrd="1" destOrd="0" parTransId="{61E7A43D-FA2B-4E65-9D24-1180F5EAC738}" sibTransId="{912510C2-A8E4-4F14-93DB-6AC82549E490}"/>
    <dgm:cxn modelId="{EB17C062-9070-47EA-9960-8B8ABB3AE701}" srcId="{F8F585B7-2713-41A2-BC4B-828904417BF9}" destId="{038FED71-DA58-4777-A90A-A8382303CC8B}" srcOrd="0" destOrd="0" parTransId="{5F7177A4-6988-432D-9A74-3751E7DB757D}" sibTransId="{6B0E0658-7814-40AF-9623-C0AC2D9F15D5}"/>
    <dgm:cxn modelId="{403D584C-6189-4F21-81D5-2006CBBA6438}" type="presOf" srcId="{61E7A43D-FA2B-4E65-9D24-1180F5EAC738}" destId="{78A03267-B60B-42DF-8F9C-2F5E40F99916}" srcOrd="0" destOrd="0" presId="urn:microsoft.com/office/officeart/2005/8/layout/radial1"/>
    <dgm:cxn modelId="{EB2ABB7F-7668-4E1E-929D-076E434E0EC8}" type="presOf" srcId="{F8F585B7-2713-41A2-BC4B-828904417BF9}" destId="{E7802CA3-4FC7-40BE-864B-234B07B90B96}" srcOrd="0" destOrd="0" presId="urn:microsoft.com/office/officeart/2005/8/layout/radial1"/>
    <dgm:cxn modelId="{DA4D1986-9638-48D6-9CC7-BBC3B40DB8BA}" type="presOf" srcId="{038FED71-DA58-4777-A90A-A8382303CC8B}" destId="{98333535-BD45-4C5F-9DE0-9A2983E1E209}" srcOrd="0" destOrd="0" presId="urn:microsoft.com/office/officeart/2005/8/layout/radial1"/>
    <dgm:cxn modelId="{447A7190-01BF-45CB-BF57-341DBA6AD140}" type="presOf" srcId="{0217DB86-FC3D-43B9-BC29-234E991E80E6}" destId="{1747A1C9-9C4F-405E-AFBC-CFC5BAAEEEB6}" srcOrd="0" destOrd="0" presId="urn:microsoft.com/office/officeart/2005/8/layout/radial1"/>
    <dgm:cxn modelId="{A169E099-2EE8-49EF-ACED-A3998B40BC90}" type="presOf" srcId="{EF45D0C9-0801-4C21-B6EE-85FB391317CA}" destId="{7CCCE854-0022-423D-BE0C-C53A28EAB347}" srcOrd="0" destOrd="0" presId="urn:microsoft.com/office/officeart/2005/8/layout/radial1"/>
    <dgm:cxn modelId="{3333E899-2955-4753-A036-7E1D531772A0}" type="presOf" srcId="{B72AA86B-856C-4A43-BDE2-AB7B93DF5F5B}" destId="{FC48E4B1-D7B2-49CA-ADBE-AF90DAD4790F}" srcOrd="1" destOrd="0" presId="urn:microsoft.com/office/officeart/2005/8/layout/radial1"/>
    <dgm:cxn modelId="{E545B2AA-B2A2-45A5-89E5-E989CE1CE1CC}" type="presOf" srcId="{EF45D0C9-0801-4C21-B6EE-85FB391317CA}" destId="{0DFF4EA5-5158-482F-BAB9-A78D941F6E64}" srcOrd="1" destOrd="0" presId="urn:microsoft.com/office/officeart/2005/8/layout/radial1"/>
    <dgm:cxn modelId="{9F657BC1-6089-423A-A444-B978D1BAB7E5}" srcId="{038FED71-DA58-4777-A90A-A8382303CC8B}" destId="{0217DB86-FC3D-43B9-BC29-234E991E80E6}" srcOrd="3" destOrd="0" parTransId="{B3CF587F-CE02-440D-B403-C839FBA41633}" sibTransId="{1299E58F-F83A-43BC-ADDE-61A276460D61}"/>
    <dgm:cxn modelId="{309D03C5-EF44-4599-A27A-E985E3A2C213}" srcId="{038FED71-DA58-4777-A90A-A8382303CC8B}" destId="{052130E6-E3FF-4291-B144-677C09BA4568}" srcOrd="2" destOrd="0" parTransId="{B72AA86B-856C-4A43-BDE2-AB7B93DF5F5B}" sibTransId="{F5BED961-BF7B-4BEF-9C20-5B0A3C160AA0}"/>
    <dgm:cxn modelId="{24A0DFC6-B6B8-45FE-8036-19E1049414D2}" type="presOf" srcId="{B72AA86B-856C-4A43-BDE2-AB7B93DF5F5B}" destId="{5CF4D2CF-3F72-4143-92F5-8E10698AC94F}" srcOrd="0" destOrd="0" presId="urn:microsoft.com/office/officeart/2005/8/layout/radial1"/>
    <dgm:cxn modelId="{253D6BC9-50C2-4BC2-946A-FF876B57F49A}" type="presOf" srcId="{61E7A43D-FA2B-4E65-9D24-1180F5EAC738}" destId="{30E8166F-C888-4C1E-9AA4-EC37C3E43F46}" srcOrd="1" destOrd="0" presId="urn:microsoft.com/office/officeart/2005/8/layout/radial1"/>
    <dgm:cxn modelId="{968FCAD6-FC1A-4302-81CF-8D4A919FB7E2}" type="presOf" srcId="{052130E6-E3FF-4291-B144-677C09BA4568}" destId="{C3717FC9-8C99-4C9B-9A3D-53448C27881D}" srcOrd="0" destOrd="0" presId="urn:microsoft.com/office/officeart/2005/8/layout/radial1"/>
    <dgm:cxn modelId="{F2AB9FDA-52FD-4D5E-A0E0-44198B428347}" type="presOf" srcId="{3DF4FE8D-B7FA-458E-BE71-27EDD9B4E78A}" destId="{F8DBE665-F709-4620-9853-81BB07B273E2}" srcOrd="0" destOrd="0" presId="urn:microsoft.com/office/officeart/2005/8/layout/radial1"/>
    <dgm:cxn modelId="{F06570E2-1CA3-48FF-AD1E-ACFA5F034995}" srcId="{038FED71-DA58-4777-A90A-A8382303CC8B}" destId="{C4D4411A-CBFC-4E30-9214-C080E516FDB6}" srcOrd="0" destOrd="0" parTransId="{EF45D0C9-0801-4C21-B6EE-85FB391317CA}" sibTransId="{956E7B1C-FA65-4B87-A297-251FDC11B7E6}"/>
    <dgm:cxn modelId="{8094B332-C9F8-4168-AC5B-F7537A491560}" type="presParOf" srcId="{E7802CA3-4FC7-40BE-864B-234B07B90B96}" destId="{98333535-BD45-4C5F-9DE0-9A2983E1E209}" srcOrd="0" destOrd="0" presId="urn:microsoft.com/office/officeart/2005/8/layout/radial1"/>
    <dgm:cxn modelId="{91246685-FD68-429F-9C94-9F28EB7B4A7D}" type="presParOf" srcId="{E7802CA3-4FC7-40BE-864B-234B07B90B96}" destId="{7CCCE854-0022-423D-BE0C-C53A28EAB347}" srcOrd="1" destOrd="0" presId="urn:microsoft.com/office/officeart/2005/8/layout/radial1"/>
    <dgm:cxn modelId="{1EE98891-B9D9-491A-A00F-94E9D30F51F2}" type="presParOf" srcId="{7CCCE854-0022-423D-BE0C-C53A28EAB347}" destId="{0DFF4EA5-5158-482F-BAB9-A78D941F6E64}" srcOrd="0" destOrd="0" presId="urn:microsoft.com/office/officeart/2005/8/layout/radial1"/>
    <dgm:cxn modelId="{10CC4CC3-25B4-45CD-8602-81F05B5156C4}" type="presParOf" srcId="{E7802CA3-4FC7-40BE-864B-234B07B90B96}" destId="{01662FA7-184D-4435-BEDA-0F9839A43810}" srcOrd="2" destOrd="0" presId="urn:microsoft.com/office/officeart/2005/8/layout/radial1"/>
    <dgm:cxn modelId="{BDC7E0D7-DF0A-4688-A330-615F0A4D6FA1}" type="presParOf" srcId="{E7802CA3-4FC7-40BE-864B-234B07B90B96}" destId="{78A03267-B60B-42DF-8F9C-2F5E40F99916}" srcOrd="3" destOrd="0" presId="urn:microsoft.com/office/officeart/2005/8/layout/radial1"/>
    <dgm:cxn modelId="{FC42B218-985F-44E2-8C9C-385AAFDF40DF}" type="presParOf" srcId="{78A03267-B60B-42DF-8F9C-2F5E40F99916}" destId="{30E8166F-C888-4C1E-9AA4-EC37C3E43F46}" srcOrd="0" destOrd="0" presId="urn:microsoft.com/office/officeart/2005/8/layout/radial1"/>
    <dgm:cxn modelId="{E1BA3B61-4292-47C1-8F2C-0796318A7B9B}" type="presParOf" srcId="{E7802CA3-4FC7-40BE-864B-234B07B90B96}" destId="{F8DBE665-F709-4620-9853-81BB07B273E2}" srcOrd="4" destOrd="0" presId="urn:microsoft.com/office/officeart/2005/8/layout/radial1"/>
    <dgm:cxn modelId="{C26493D9-C7D7-48CA-BB43-3ECD345F009D}" type="presParOf" srcId="{E7802CA3-4FC7-40BE-864B-234B07B90B96}" destId="{5CF4D2CF-3F72-4143-92F5-8E10698AC94F}" srcOrd="5" destOrd="0" presId="urn:microsoft.com/office/officeart/2005/8/layout/radial1"/>
    <dgm:cxn modelId="{6D73763B-A00E-4787-A1D4-00DAA542DDB5}" type="presParOf" srcId="{5CF4D2CF-3F72-4143-92F5-8E10698AC94F}" destId="{FC48E4B1-D7B2-49CA-ADBE-AF90DAD4790F}" srcOrd="0" destOrd="0" presId="urn:microsoft.com/office/officeart/2005/8/layout/radial1"/>
    <dgm:cxn modelId="{B7C70B5D-3373-4EB5-A16A-69842E7B091D}" type="presParOf" srcId="{E7802CA3-4FC7-40BE-864B-234B07B90B96}" destId="{C3717FC9-8C99-4C9B-9A3D-53448C27881D}" srcOrd="6" destOrd="0" presId="urn:microsoft.com/office/officeart/2005/8/layout/radial1"/>
    <dgm:cxn modelId="{E9AA8362-290C-49F7-99C0-1F65BB8F5415}" type="presParOf" srcId="{E7802CA3-4FC7-40BE-864B-234B07B90B96}" destId="{2B5DD3C1-D4D2-4A5A-980D-DA1A46020D79}" srcOrd="7" destOrd="0" presId="urn:microsoft.com/office/officeart/2005/8/layout/radial1"/>
    <dgm:cxn modelId="{A9FEA3C3-A4AC-44A7-ACAB-B95B09ABF7C0}" type="presParOf" srcId="{2B5DD3C1-D4D2-4A5A-980D-DA1A46020D79}" destId="{A2A123DB-1943-4A23-8D90-9F6A6965ACDC}" srcOrd="0" destOrd="0" presId="urn:microsoft.com/office/officeart/2005/8/layout/radial1"/>
    <dgm:cxn modelId="{D5704B8A-2401-4CC3-A08C-0E515A95350C}" type="presParOf" srcId="{E7802CA3-4FC7-40BE-864B-234B07B90B96}" destId="{1747A1C9-9C4F-405E-AFBC-CFC5BAAEEEB6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B472D04-A717-4C0E-8575-5311A16683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29A2EE-EE46-40BA-B773-E7CD80B332C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Político</a:t>
          </a:r>
          <a:endParaRPr lang="en-US" dirty="0"/>
        </a:p>
      </dgm:t>
    </dgm:pt>
    <dgm:pt modelId="{3B8BCA58-0671-4379-8533-BE85A852E9AE}" type="parTrans" cxnId="{AF2253AA-FFBF-466E-82BC-D64C1ECEB68E}">
      <dgm:prSet/>
      <dgm:spPr/>
      <dgm:t>
        <a:bodyPr/>
        <a:lstStyle/>
        <a:p>
          <a:endParaRPr lang="en-US"/>
        </a:p>
      </dgm:t>
    </dgm:pt>
    <dgm:pt modelId="{8D5767F5-6673-46FE-A6B7-4962AC473E27}" type="sibTrans" cxnId="{AF2253AA-FFBF-466E-82BC-D64C1ECEB68E}">
      <dgm:prSet/>
      <dgm:spPr/>
      <dgm:t>
        <a:bodyPr/>
        <a:lstStyle/>
        <a:p>
          <a:endParaRPr lang="en-US"/>
        </a:p>
      </dgm:t>
    </dgm:pt>
    <dgm:pt modelId="{E298B08B-FDC3-4B81-8B16-EE72D27533C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Económico</a:t>
          </a:r>
          <a:endParaRPr lang="en-US" dirty="0"/>
        </a:p>
      </dgm:t>
    </dgm:pt>
    <dgm:pt modelId="{B3283CA0-6C96-4BE2-9EC4-CEB3A186BF2E}" type="parTrans" cxnId="{DB9A7E8E-1857-445D-80F4-2EAADD4CE766}">
      <dgm:prSet/>
      <dgm:spPr/>
      <dgm:t>
        <a:bodyPr/>
        <a:lstStyle/>
        <a:p>
          <a:endParaRPr lang="en-US"/>
        </a:p>
      </dgm:t>
    </dgm:pt>
    <dgm:pt modelId="{92F7FC2E-CF93-491E-9A1B-4B362FBAFFF9}" type="sibTrans" cxnId="{DB9A7E8E-1857-445D-80F4-2EAADD4CE766}">
      <dgm:prSet/>
      <dgm:spPr/>
      <dgm:t>
        <a:bodyPr/>
        <a:lstStyle/>
        <a:p>
          <a:endParaRPr lang="en-US"/>
        </a:p>
      </dgm:t>
    </dgm:pt>
    <dgm:pt modelId="{92C3EDE8-FB91-4074-9EAC-55387875B73F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Social</a:t>
          </a:r>
          <a:endParaRPr lang="en-US" dirty="0"/>
        </a:p>
      </dgm:t>
    </dgm:pt>
    <dgm:pt modelId="{D4473EC1-EE43-4DB6-A35D-D64BC7B19131}" type="parTrans" cxnId="{C6B19CDC-D1CB-4978-AEC5-AECD6F93A837}">
      <dgm:prSet/>
      <dgm:spPr/>
      <dgm:t>
        <a:bodyPr/>
        <a:lstStyle/>
        <a:p>
          <a:endParaRPr lang="en-US"/>
        </a:p>
      </dgm:t>
    </dgm:pt>
    <dgm:pt modelId="{CB032E93-D8B3-43F6-9154-5408F274D469}" type="sibTrans" cxnId="{C6B19CDC-D1CB-4978-AEC5-AECD6F93A837}">
      <dgm:prSet/>
      <dgm:spPr/>
      <dgm:t>
        <a:bodyPr/>
        <a:lstStyle/>
        <a:p>
          <a:endParaRPr lang="en-US"/>
        </a:p>
      </dgm:t>
    </dgm:pt>
    <dgm:pt modelId="{AD33A3FC-5CBC-4678-982C-EA992DD5910C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Tecnológico</a:t>
          </a:r>
          <a:endParaRPr lang="en-US" dirty="0"/>
        </a:p>
      </dgm:t>
    </dgm:pt>
    <dgm:pt modelId="{37F9F2F2-4131-41E7-91C5-48DBC265BAA4}" type="parTrans" cxnId="{3752CE0C-49C6-4F6C-8075-0BF248A61789}">
      <dgm:prSet/>
      <dgm:spPr/>
      <dgm:t>
        <a:bodyPr/>
        <a:lstStyle/>
        <a:p>
          <a:endParaRPr lang="en-US"/>
        </a:p>
      </dgm:t>
    </dgm:pt>
    <dgm:pt modelId="{AA5DE8B5-472D-4ECD-A97B-A5D2489E8117}" type="sibTrans" cxnId="{3752CE0C-49C6-4F6C-8075-0BF248A61789}">
      <dgm:prSet/>
      <dgm:spPr/>
      <dgm:t>
        <a:bodyPr/>
        <a:lstStyle/>
        <a:p>
          <a:endParaRPr lang="en-US"/>
        </a:p>
      </dgm:t>
    </dgm:pt>
    <dgm:pt modelId="{43387E5B-DECF-4385-8AED-EE1C85B3C88F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Ecológico</a:t>
          </a:r>
          <a:endParaRPr lang="en-US" dirty="0"/>
        </a:p>
      </dgm:t>
    </dgm:pt>
    <dgm:pt modelId="{3A1ECEAA-B546-45D0-9473-70BC3C781D42}" type="parTrans" cxnId="{95D62FF7-E35A-409E-884F-3F81BACFC876}">
      <dgm:prSet/>
      <dgm:spPr/>
      <dgm:t>
        <a:bodyPr/>
        <a:lstStyle/>
        <a:p>
          <a:endParaRPr lang="en-US"/>
        </a:p>
      </dgm:t>
    </dgm:pt>
    <dgm:pt modelId="{C9F825EA-2631-4A8D-BC26-04AB81A55F57}" type="sibTrans" cxnId="{95D62FF7-E35A-409E-884F-3F81BACFC876}">
      <dgm:prSet/>
      <dgm:spPr/>
      <dgm:t>
        <a:bodyPr/>
        <a:lstStyle/>
        <a:p>
          <a:endParaRPr lang="en-US"/>
        </a:p>
      </dgm:t>
    </dgm:pt>
    <dgm:pt modelId="{059E4DB7-18D8-4A9B-9991-072566E5FF9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Legal</a:t>
          </a:r>
          <a:endParaRPr lang="en-US" dirty="0"/>
        </a:p>
      </dgm:t>
    </dgm:pt>
    <dgm:pt modelId="{F4532443-719D-4C7F-9238-1B4AC4496D2A}" type="parTrans" cxnId="{75C2394C-5579-4C99-BB9D-B49C252481DC}">
      <dgm:prSet/>
      <dgm:spPr/>
      <dgm:t>
        <a:bodyPr/>
        <a:lstStyle/>
        <a:p>
          <a:endParaRPr lang="en-US"/>
        </a:p>
      </dgm:t>
    </dgm:pt>
    <dgm:pt modelId="{5638F2F1-661B-4755-9702-51472DB46B3C}" type="sibTrans" cxnId="{75C2394C-5579-4C99-BB9D-B49C252481DC}">
      <dgm:prSet/>
      <dgm:spPr/>
      <dgm:t>
        <a:bodyPr/>
        <a:lstStyle/>
        <a:p>
          <a:endParaRPr lang="en-US"/>
        </a:p>
      </dgm:t>
    </dgm:pt>
    <dgm:pt modelId="{92768163-570A-4BE6-BA78-C6AD319759E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Políticas laborales</a:t>
          </a:r>
          <a:endParaRPr lang="en-US" dirty="0"/>
        </a:p>
      </dgm:t>
    </dgm:pt>
    <dgm:pt modelId="{954ECEDE-C02A-4889-810B-F04CAD290239}" type="parTrans" cxnId="{EB810283-9BC7-4903-A500-FF5930AA8A13}">
      <dgm:prSet/>
      <dgm:spPr/>
      <dgm:t>
        <a:bodyPr/>
        <a:lstStyle/>
        <a:p>
          <a:endParaRPr lang="es-ES"/>
        </a:p>
      </dgm:t>
    </dgm:pt>
    <dgm:pt modelId="{20F68FA6-8AC6-4715-9B13-74DE0D4D191C}" type="sibTrans" cxnId="{EB810283-9BC7-4903-A500-FF5930AA8A13}">
      <dgm:prSet/>
      <dgm:spPr/>
      <dgm:t>
        <a:bodyPr/>
        <a:lstStyle/>
        <a:p>
          <a:endParaRPr lang="es-ES"/>
        </a:p>
      </dgm:t>
    </dgm:pt>
    <dgm:pt modelId="{DF316132-FD86-4D7C-885C-B1C19E18DF0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La salida de UK</a:t>
          </a:r>
          <a:endParaRPr lang="en-US" dirty="0"/>
        </a:p>
      </dgm:t>
    </dgm:pt>
    <dgm:pt modelId="{055C2EAA-EC52-4E29-A8C6-642BA87FAB37}" type="parTrans" cxnId="{587F26E6-BBDC-47CB-B05F-A5198BEA3C17}">
      <dgm:prSet/>
      <dgm:spPr/>
      <dgm:t>
        <a:bodyPr/>
        <a:lstStyle/>
        <a:p>
          <a:endParaRPr lang="es-ES"/>
        </a:p>
      </dgm:t>
    </dgm:pt>
    <dgm:pt modelId="{627B2D13-7CE9-46A5-B87B-0BE7D2B7B0DE}" type="sibTrans" cxnId="{587F26E6-BBDC-47CB-B05F-A5198BEA3C17}">
      <dgm:prSet/>
      <dgm:spPr/>
      <dgm:t>
        <a:bodyPr/>
        <a:lstStyle/>
        <a:p>
          <a:endParaRPr lang="es-ES"/>
        </a:p>
      </dgm:t>
    </dgm:pt>
    <dgm:pt modelId="{BB611AF3-FE16-4E77-B258-F9720968B26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Cierre de las plantas  nacionales de hipoclorito</a:t>
          </a:r>
          <a:endParaRPr lang="en-US" dirty="0"/>
        </a:p>
      </dgm:t>
    </dgm:pt>
    <dgm:pt modelId="{ACCE7D3C-BE91-4F3F-87A7-404A0BA19E26}" type="parTrans" cxnId="{9BBFACF2-B432-4639-AFFB-6D512E8A457C}">
      <dgm:prSet/>
      <dgm:spPr/>
      <dgm:t>
        <a:bodyPr/>
        <a:lstStyle/>
        <a:p>
          <a:endParaRPr lang="es-ES"/>
        </a:p>
      </dgm:t>
    </dgm:pt>
    <dgm:pt modelId="{705A716F-CC99-4A37-8A40-F51AC409716D}" type="sibTrans" cxnId="{9BBFACF2-B432-4639-AFFB-6D512E8A457C}">
      <dgm:prSet/>
      <dgm:spPr/>
      <dgm:t>
        <a:bodyPr/>
        <a:lstStyle/>
        <a:p>
          <a:endParaRPr lang="es-ES"/>
        </a:p>
      </dgm:t>
    </dgm:pt>
    <dgm:pt modelId="{8C9240AF-83CC-4FBA-AB46-09231841B0F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Inversión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eficiencia</a:t>
          </a:r>
          <a:endParaRPr lang="en-US" dirty="0"/>
        </a:p>
      </dgm:t>
    </dgm:pt>
    <dgm:pt modelId="{41F1E37E-D91D-4B21-87B8-82B50E2164F5}" type="parTrans" cxnId="{7E252840-62F8-4D8C-9F9F-14E7E8079AAB}">
      <dgm:prSet/>
      <dgm:spPr/>
      <dgm:t>
        <a:bodyPr/>
        <a:lstStyle/>
        <a:p>
          <a:endParaRPr lang="es-ES"/>
        </a:p>
      </dgm:t>
    </dgm:pt>
    <dgm:pt modelId="{5F3936C1-1459-4CAE-B32F-27BBF169AB66}" type="sibTrans" cxnId="{7E252840-62F8-4D8C-9F9F-14E7E8079AAB}">
      <dgm:prSet/>
      <dgm:spPr/>
      <dgm:t>
        <a:bodyPr/>
        <a:lstStyle/>
        <a:p>
          <a:endParaRPr lang="es-ES"/>
        </a:p>
      </dgm:t>
    </dgm:pt>
    <dgm:pt modelId="{4A5D8707-724C-4127-8DCC-E52FBF8B318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El factor salud</a:t>
          </a:r>
          <a:endParaRPr lang="en-US" dirty="0"/>
        </a:p>
      </dgm:t>
    </dgm:pt>
    <dgm:pt modelId="{A418BBF1-AE5E-4529-8842-E9022231E8C4}" type="parTrans" cxnId="{90023413-6799-4D9A-A0F0-719BB2FFF27E}">
      <dgm:prSet/>
      <dgm:spPr/>
      <dgm:t>
        <a:bodyPr/>
        <a:lstStyle/>
        <a:p>
          <a:endParaRPr lang="es-ES"/>
        </a:p>
      </dgm:t>
    </dgm:pt>
    <dgm:pt modelId="{B97247E0-592F-4039-B02F-B8B5A5A3D577}" type="sibTrans" cxnId="{90023413-6799-4D9A-A0F0-719BB2FFF27E}">
      <dgm:prSet/>
      <dgm:spPr/>
      <dgm:t>
        <a:bodyPr/>
        <a:lstStyle/>
        <a:p>
          <a:endParaRPr lang="es-ES"/>
        </a:p>
      </dgm:t>
    </dgm:pt>
    <dgm:pt modelId="{19BA85CF-4D12-44E6-901A-32123732D074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 Uso de  las TIC </a:t>
          </a:r>
          <a:endParaRPr lang="en-US" dirty="0"/>
        </a:p>
      </dgm:t>
    </dgm:pt>
    <dgm:pt modelId="{E8DA6D6F-EE21-4F6C-8869-50B932DB1D0A}" type="parTrans" cxnId="{6B12A537-2443-4854-823E-09C473A166DA}">
      <dgm:prSet/>
      <dgm:spPr/>
      <dgm:t>
        <a:bodyPr/>
        <a:lstStyle/>
        <a:p>
          <a:endParaRPr lang="es-ES"/>
        </a:p>
      </dgm:t>
    </dgm:pt>
    <dgm:pt modelId="{5743A300-BEE4-40DC-A712-9A2FEBD5D95F}" type="sibTrans" cxnId="{6B12A537-2443-4854-823E-09C473A166DA}">
      <dgm:prSet/>
      <dgm:spPr/>
      <dgm:t>
        <a:bodyPr/>
        <a:lstStyle/>
        <a:p>
          <a:endParaRPr lang="es-ES"/>
        </a:p>
      </dgm:t>
    </dgm:pt>
    <dgm:pt modelId="{55F7A218-1D80-45FC-80A8-EFC3496ECF5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Políticas medioambientales</a:t>
          </a:r>
          <a:endParaRPr lang="en-US" dirty="0"/>
        </a:p>
      </dgm:t>
    </dgm:pt>
    <dgm:pt modelId="{0770B17B-ED03-48D7-9C6F-F2808EF6AC6D}" type="parTrans" cxnId="{F9FEBD7C-BA56-4AC0-94DE-4B09E9A3CEFB}">
      <dgm:prSet/>
      <dgm:spPr/>
      <dgm:t>
        <a:bodyPr/>
        <a:lstStyle/>
        <a:p>
          <a:endParaRPr lang="es-ES"/>
        </a:p>
      </dgm:t>
    </dgm:pt>
    <dgm:pt modelId="{9D5384F7-4E30-44E1-A93E-9B692DBF376F}" type="sibTrans" cxnId="{F9FEBD7C-BA56-4AC0-94DE-4B09E9A3CEFB}">
      <dgm:prSet/>
      <dgm:spPr/>
      <dgm:t>
        <a:bodyPr/>
        <a:lstStyle/>
        <a:p>
          <a:endParaRPr lang="es-ES"/>
        </a:p>
      </dgm:t>
    </dgm:pt>
    <dgm:pt modelId="{5B38F46F-B83D-44CC-889D-491088C36C0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Gran intrusión</a:t>
          </a:r>
          <a:endParaRPr lang="en-US" dirty="0"/>
        </a:p>
      </dgm:t>
    </dgm:pt>
    <dgm:pt modelId="{C11B66C8-0F16-4C1F-A1FD-3FCE20CFFB52}" type="parTrans" cxnId="{03CDE005-4E39-4EC7-871D-9DEFD63A330A}">
      <dgm:prSet/>
      <dgm:spPr/>
      <dgm:t>
        <a:bodyPr/>
        <a:lstStyle/>
        <a:p>
          <a:endParaRPr lang="es-ES"/>
        </a:p>
      </dgm:t>
    </dgm:pt>
    <dgm:pt modelId="{925A73E1-C518-4364-BDE9-53870B5C21D4}" type="sibTrans" cxnId="{03CDE005-4E39-4EC7-871D-9DEFD63A330A}">
      <dgm:prSet/>
      <dgm:spPr/>
      <dgm:t>
        <a:bodyPr/>
        <a:lstStyle/>
        <a:p>
          <a:endParaRPr lang="es-ES"/>
        </a:p>
      </dgm:t>
    </dgm:pt>
    <dgm:pt modelId="{FC72C21C-B9CC-4DF2-9209-03D591F5A6A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Mercancías peligrosas</a:t>
          </a:r>
          <a:endParaRPr lang="en-US" dirty="0"/>
        </a:p>
      </dgm:t>
    </dgm:pt>
    <dgm:pt modelId="{16D6A193-D746-4D8A-B36A-E8E30FDFC413}" type="parTrans" cxnId="{D188A25C-017B-4349-88C0-9B5D6FBDC071}">
      <dgm:prSet/>
      <dgm:spPr/>
      <dgm:t>
        <a:bodyPr/>
        <a:lstStyle/>
        <a:p>
          <a:endParaRPr lang="es-ES"/>
        </a:p>
      </dgm:t>
    </dgm:pt>
    <dgm:pt modelId="{2B1D81FE-4427-4B72-8B5F-50795A4B0498}" type="sibTrans" cxnId="{D188A25C-017B-4349-88C0-9B5D6FBDC071}">
      <dgm:prSet/>
      <dgm:spPr/>
      <dgm:t>
        <a:bodyPr/>
        <a:lstStyle/>
        <a:p>
          <a:endParaRPr lang="es-ES"/>
        </a:p>
      </dgm:t>
    </dgm:pt>
    <dgm:pt modelId="{65C4BA95-4BA8-46D1-BB9E-CCD8756FF793}" type="pres">
      <dgm:prSet presAssocID="{5B472D04-A717-4C0E-8575-5311A1668301}" presName="root" presStyleCnt="0">
        <dgm:presLayoutVars>
          <dgm:dir/>
          <dgm:resizeHandles val="exact"/>
        </dgm:presLayoutVars>
      </dgm:prSet>
      <dgm:spPr/>
    </dgm:pt>
    <dgm:pt modelId="{6E9F4F75-8AEE-4EAD-85CC-8BBB6151596A}" type="pres">
      <dgm:prSet presAssocID="{2E29A2EE-EE46-40BA-B773-E7CD80B332C6}" presName="compNode" presStyleCnt="0"/>
      <dgm:spPr/>
    </dgm:pt>
    <dgm:pt modelId="{F2124C4D-CCED-43B5-8412-FA049AFC6C7D}" type="pres">
      <dgm:prSet presAssocID="{2E29A2EE-EE46-40BA-B773-E7CD80B332C6}" presName="bgRect" presStyleLbl="bgShp" presStyleIdx="0" presStyleCnt="6" custLinFactNeighborY="5896"/>
      <dgm:spPr/>
    </dgm:pt>
    <dgm:pt modelId="{62ECB940-8AAF-4A5A-9272-A3EBF7784DB5}" type="pres">
      <dgm:prSet presAssocID="{2E29A2EE-EE46-40BA-B773-E7CD80B332C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fesor"/>
        </a:ext>
      </dgm:extLst>
    </dgm:pt>
    <dgm:pt modelId="{BB83D575-CDD0-49F1-90BD-2ED46B7FAEFB}" type="pres">
      <dgm:prSet presAssocID="{2E29A2EE-EE46-40BA-B773-E7CD80B332C6}" presName="spaceRect" presStyleCnt="0"/>
      <dgm:spPr/>
    </dgm:pt>
    <dgm:pt modelId="{427D9C44-05EE-4B92-8983-18ABE269ACDA}" type="pres">
      <dgm:prSet presAssocID="{2E29A2EE-EE46-40BA-B773-E7CD80B332C6}" presName="parTx" presStyleLbl="revTx" presStyleIdx="0" presStyleCnt="12">
        <dgm:presLayoutVars>
          <dgm:chMax val="0"/>
          <dgm:chPref val="0"/>
        </dgm:presLayoutVars>
      </dgm:prSet>
      <dgm:spPr/>
    </dgm:pt>
    <dgm:pt modelId="{1B55C2FD-CB3A-4AE4-B1CE-6411BE69CD6D}" type="pres">
      <dgm:prSet presAssocID="{2E29A2EE-EE46-40BA-B773-E7CD80B332C6}" presName="desTx" presStyleLbl="revTx" presStyleIdx="1" presStyleCnt="12">
        <dgm:presLayoutVars/>
      </dgm:prSet>
      <dgm:spPr/>
    </dgm:pt>
    <dgm:pt modelId="{96FE8916-0104-4EE3-A50C-B266B2FBD56A}" type="pres">
      <dgm:prSet presAssocID="{8D5767F5-6673-46FE-A6B7-4962AC473E27}" presName="sibTrans" presStyleCnt="0"/>
      <dgm:spPr/>
    </dgm:pt>
    <dgm:pt modelId="{2B1B6912-7E4F-4448-88A9-4DD27C16FD55}" type="pres">
      <dgm:prSet presAssocID="{E298B08B-FDC3-4B81-8B16-EE72D27533C9}" presName="compNode" presStyleCnt="0"/>
      <dgm:spPr/>
    </dgm:pt>
    <dgm:pt modelId="{7B6D55D8-2ED6-425A-8A28-CD0D6F5010E4}" type="pres">
      <dgm:prSet presAssocID="{E298B08B-FDC3-4B81-8B16-EE72D27533C9}" presName="bgRect" presStyleLbl="bgShp" presStyleIdx="1" presStyleCnt="6"/>
      <dgm:spPr/>
    </dgm:pt>
    <dgm:pt modelId="{542A6881-5C06-4C99-9657-283C704105FB}" type="pres">
      <dgm:prSet presAssocID="{E298B08B-FDC3-4B81-8B16-EE72D27533C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das"/>
        </a:ext>
      </dgm:extLst>
    </dgm:pt>
    <dgm:pt modelId="{9B428834-2554-495E-9666-EB96A2036F6F}" type="pres">
      <dgm:prSet presAssocID="{E298B08B-FDC3-4B81-8B16-EE72D27533C9}" presName="spaceRect" presStyleCnt="0"/>
      <dgm:spPr/>
    </dgm:pt>
    <dgm:pt modelId="{E20E665A-238A-4849-97D0-E8C5921DF402}" type="pres">
      <dgm:prSet presAssocID="{E298B08B-FDC3-4B81-8B16-EE72D27533C9}" presName="parTx" presStyleLbl="revTx" presStyleIdx="2" presStyleCnt="12">
        <dgm:presLayoutVars>
          <dgm:chMax val="0"/>
          <dgm:chPref val="0"/>
        </dgm:presLayoutVars>
      </dgm:prSet>
      <dgm:spPr/>
    </dgm:pt>
    <dgm:pt modelId="{864BA5B1-C432-44FC-99A2-7CBC38C66C1C}" type="pres">
      <dgm:prSet presAssocID="{E298B08B-FDC3-4B81-8B16-EE72D27533C9}" presName="desTx" presStyleLbl="revTx" presStyleIdx="3" presStyleCnt="12">
        <dgm:presLayoutVars/>
      </dgm:prSet>
      <dgm:spPr/>
    </dgm:pt>
    <dgm:pt modelId="{299383D2-1E3F-4FBA-80DB-A82A8D115716}" type="pres">
      <dgm:prSet presAssocID="{92F7FC2E-CF93-491E-9A1B-4B362FBAFFF9}" presName="sibTrans" presStyleCnt="0"/>
      <dgm:spPr/>
    </dgm:pt>
    <dgm:pt modelId="{3BF1B0E3-6D83-4B70-B4F2-1B1AED79BDCC}" type="pres">
      <dgm:prSet presAssocID="{92C3EDE8-FB91-4074-9EAC-55387875B73F}" presName="compNode" presStyleCnt="0"/>
      <dgm:spPr/>
    </dgm:pt>
    <dgm:pt modelId="{4665B1C1-708E-48C8-B34E-B1AA45059618}" type="pres">
      <dgm:prSet presAssocID="{92C3EDE8-FB91-4074-9EAC-55387875B73F}" presName="bgRect" presStyleLbl="bgShp" presStyleIdx="2" presStyleCnt="6"/>
      <dgm:spPr/>
    </dgm:pt>
    <dgm:pt modelId="{973B1C15-0AF1-4249-A679-C73F20702367}" type="pres">
      <dgm:prSet presAssocID="{92C3EDE8-FB91-4074-9EAC-55387875B73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DC9C725E-7C82-473A-9C47-1B92BC2F0649}" type="pres">
      <dgm:prSet presAssocID="{92C3EDE8-FB91-4074-9EAC-55387875B73F}" presName="spaceRect" presStyleCnt="0"/>
      <dgm:spPr/>
    </dgm:pt>
    <dgm:pt modelId="{EBF00198-FDF2-48B1-9A5B-702819CED7B8}" type="pres">
      <dgm:prSet presAssocID="{92C3EDE8-FB91-4074-9EAC-55387875B73F}" presName="parTx" presStyleLbl="revTx" presStyleIdx="4" presStyleCnt="12">
        <dgm:presLayoutVars>
          <dgm:chMax val="0"/>
          <dgm:chPref val="0"/>
        </dgm:presLayoutVars>
      </dgm:prSet>
      <dgm:spPr/>
    </dgm:pt>
    <dgm:pt modelId="{CB2182F5-7E7E-4222-AAB9-1C754AA2974B}" type="pres">
      <dgm:prSet presAssocID="{92C3EDE8-FB91-4074-9EAC-55387875B73F}" presName="desTx" presStyleLbl="revTx" presStyleIdx="5" presStyleCnt="12">
        <dgm:presLayoutVars/>
      </dgm:prSet>
      <dgm:spPr/>
    </dgm:pt>
    <dgm:pt modelId="{D8A01EDE-12A7-471C-862A-62A71DF0EA50}" type="pres">
      <dgm:prSet presAssocID="{CB032E93-D8B3-43F6-9154-5408F274D469}" presName="sibTrans" presStyleCnt="0"/>
      <dgm:spPr/>
    </dgm:pt>
    <dgm:pt modelId="{041F3DA0-2F75-4566-8AD8-8A86D53FA4DA}" type="pres">
      <dgm:prSet presAssocID="{AD33A3FC-5CBC-4678-982C-EA992DD5910C}" presName="compNode" presStyleCnt="0"/>
      <dgm:spPr/>
    </dgm:pt>
    <dgm:pt modelId="{923A6B01-426F-49B8-BADD-F7707306FC14}" type="pres">
      <dgm:prSet presAssocID="{AD33A3FC-5CBC-4678-982C-EA992DD5910C}" presName="bgRect" presStyleLbl="bgShp" presStyleIdx="3" presStyleCnt="6"/>
      <dgm:spPr/>
    </dgm:pt>
    <dgm:pt modelId="{1EFF6172-2DDA-4CEC-BB13-5075D61C1823}" type="pres">
      <dgm:prSet presAssocID="{AD33A3FC-5CBC-4678-982C-EA992DD5910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4ED2AA80-FE8B-4136-8DE6-82A0E1104E9F}" type="pres">
      <dgm:prSet presAssocID="{AD33A3FC-5CBC-4678-982C-EA992DD5910C}" presName="spaceRect" presStyleCnt="0"/>
      <dgm:spPr/>
    </dgm:pt>
    <dgm:pt modelId="{473BD784-F8BB-4DB5-AC9A-3658564E599C}" type="pres">
      <dgm:prSet presAssocID="{AD33A3FC-5CBC-4678-982C-EA992DD5910C}" presName="parTx" presStyleLbl="revTx" presStyleIdx="6" presStyleCnt="12">
        <dgm:presLayoutVars>
          <dgm:chMax val="0"/>
          <dgm:chPref val="0"/>
        </dgm:presLayoutVars>
      </dgm:prSet>
      <dgm:spPr/>
    </dgm:pt>
    <dgm:pt modelId="{A0BE147C-B181-44A6-A152-30E4A7723B87}" type="pres">
      <dgm:prSet presAssocID="{AD33A3FC-5CBC-4678-982C-EA992DD5910C}" presName="desTx" presStyleLbl="revTx" presStyleIdx="7" presStyleCnt="12">
        <dgm:presLayoutVars/>
      </dgm:prSet>
      <dgm:spPr/>
    </dgm:pt>
    <dgm:pt modelId="{326139F5-C562-426D-A497-0844FBF034E1}" type="pres">
      <dgm:prSet presAssocID="{AA5DE8B5-472D-4ECD-A97B-A5D2489E8117}" presName="sibTrans" presStyleCnt="0"/>
      <dgm:spPr/>
    </dgm:pt>
    <dgm:pt modelId="{206DD8A7-E605-4F91-A33B-081C9F4708F3}" type="pres">
      <dgm:prSet presAssocID="{43387E5B-DECF-4385-8AED-EE1C85B3C88F}" presName="compNode" presStyleCnt="0"/>
      <dgm:spPr/>
    </dgm:pt>
    <dgm:pt modelId="{0665A36A-3267-4894-BE96-8AD1411DDE93}" type="pres">
      <dgm:prSet presAssocID="{43387E5B-DECF-4385-8AED-EE1C85B3C88F}" presName="bgRect" presStyleLbl="bgShp" presStyleIdx="4" presStyleCnt="6"/>
      <dgm:spPr/>
    </dgm:pt>
    <dgm:pt modelId="{6E823FD5-67F8-40A8-AD13-6BA3F4762032}" type="pres">
      <dgm:prSet presAssocID="{43387E5B-DECF-4385-8AED-EE1C85B3C88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stenibilidad"/>
        </a:ext>
      </dgm:extLst>
    </dgm:pt>
    <dgm:pt modelId="{2BA88579-F3C8-404D-B835-A744C49E36B2}" type="pres">
      <dgm:prSet presAssocID="{43387E5B-DECF-4385-8AED-EE1C85B3C88F}" presName="spaceRect" presStyleCnt="0"/>
      <dgm:spPr/>
    </dgm:pt>
    <dgm:pt modelId="{10E3CD32-A89E-439A-9285-93A1AB1144E0}" type="pres">
      <dgm:prSet presAssocID="{43387E5B-DECF-4385-8AED-EE1C85B3C88F}" presName="parTx" presStyleLbl="revTx" presStyleIdx="8" presStyleCnt="12">
        <dgm:presLayoutVars>
          <dgm:chMax val="0"/>
          <dgm:chPref val="0"/>
        </dgm:presLayoutVars>
      </dgm:prSet>
      <dgm:spPr/>
    </dgm:pt>
    <dgm:pt modelId="{89A9F722-5B27-4035-8FC3-5112D0487C35}" type="pres">
      <dgm:prSet presAssocID="{43387E5B-DECF-4385-8AED-EE1C85B3C88F}" presName="desTx" presStyleLbl="revTx" presStyleIdx="9" presStyleCnt="12">
        <dgm:presLayoutVars/>
      </dgm:prSet>
      <dgm:spPr/>
    </dgm:pt>
    <dgm:pt modelId="{37FD7718-C299-4C8B-9DAA-792BA22417C4}" type="pres">
      <dgm:prSet presAssocID="{C9F825EA-2631-4A8D-BC26-04AB81A55F57}" presName="sibTrans" presStyleCnt="0"/>
      <dgm:spPr/>
    </dgm:pt>
    <dgm:pt modelId="{E2CAD663-1984-4AFD-8851-C26732E78684}" type="pres">
      <dgm:prSet presAssocID="{059E4DB7-18D8-4A9B-9991-072566E5FF92}" presName="compNode" presStyleCnt="0"/>
      <dgm:spPr/>
    </dgm:pt>
    <dgm:pt modelId="{4462B5B1-4984-4B11-BFBB-45EE3AFBB410}" type="pres">
      <dgm:prSet presAssocID="{059E4DB7-18D8-4A9B-9991-072566E5FF92}" presName="bgRect" presStyleLbl="bgShp" presStyleIdx="5" presStyleCnt="6"/>
      <dgm:spPr/>
    </dgm:pt>
    <dgm:pt modelId="{96B67B47-F71C-4234-94F6-2103F4779572}" type="pres">
      <dgm:prSet presAssocID="{059E4DB7-18D8-4A9B-9991-072566E5FF9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1315CE19-ACA0-4FAA-A4A2-65BA6B77C30B}" type="pres">
      <dgm:prSet presAssocID="{059E4DB7-18D8-4A9B-9991-072566E5FF92}" presName="spaceRect" presStyleCnt="0"/>
      <dgm:spPr/>
    </dgm:pt>
    <dgm:pt modelId="{F15B9FD4-9F2D-4F78-B5D0-AEE7159D5138}" type="pres">
      <dgm:prSet presAssocID="{059E4DB7-18D8-4A9B-9991-072566E5FF92}" presName="parTx" presStyleLbl="revTx" presStyleIdx="10" presStyleCnt="12">
        <dgm:presLayoutVars>
          <dgm:chMax val="0"/>
          <dgm:chPref val="0"/>
        </dgm:presLayoutVars>
      </dgm:prSet>
      <dgm:spPr/>
    </dgm:pt>
    <dgm:pt modelId="{964113FB-3273-4803-A72D-1CD2CC28D98A}" type="pres">
      <dgm:prSet presAssocID="{059E4DB7-18D8-4A9B-9991-072566E5FF92}" presName="desTx" presStyleLbl="revTx" presStyleIdx="11" presStyleCnt="12">
        <dgm:presLayoutVars/>
      </dgm:prSet>
      <dgm:spPr/>
    </dgm:pt>
  </dgm:ptLst>
  <dgm:cxnLst>
    <dgm:cxn modelId="{03CDE005-4E39-4EC7-871D-9DEFD63A330A}" srcId="{059E4DB7-18D8-4A9B-9991-072566E5FF92}" destId="{5B38F46F-B83D-44CC-889D-491088C36C02}" srcOrd="0" destOrd="0" parTransId="{C11B66C8-0F16-4C1F-A1FD-3FCE20CFFB52}" sibTransId="{925A73E1-C518-4364-BDE9-53870B5C21D4}"/>
    <dgm:cxn modelId="{3752CE0C-49C6-4F6C-8075-0BF248A61789}" srcId="{5B472D04-A717-4C0E-8575-5311A1668301}" destId="{AD33A3FC-5CBC-4678-982C-EA992DD5910C}" srcOrd="3" destOrd="0" parTransId="{37F9F2F2-4131-41E7-91C5-48DBC265BAA4}" sibTransId="{AA5DE8B5-472D-4ECD-A97B-A5D2489E8117}"/>
    <dgm:cxn modelId="{934EB50F-5E45-4F0D-B0C4-664A6FBFD872}" type="presOf" srcId="{4A5D8707-724C-4127-8DCC-E52FBF8B318B}" destId="{CB2182F5-7E7E-4222-AAB9-1C754AA2974B}" srcOrd="0" destOrd="0" presId="urn:microsoft.com/office/officeart/2018/2/layout/IconVerticalSolidList"/>
    <dgm:cxn modelId="{90023413-6799-4D9A-A0F0-719BB2FFF27E}" srcId="{92C3EDE8-FB91-4074-9EAC-55387875B73F}" destId="{4A5D8707-724C-4127-8DCC-E52FBF8B318B}" srcOrd="0" destOrd="0" parTransId="{A418BBF1-AE5E-4529-8842-E9022231E8C4}" sibTransId="{B97247E0-592F-4039-B02F-B8B5A5A3D577}"/>
    <dgm:cxn modelId="{A8BE2C1F-F35F-417C-A77A-D39418E629EF}" type="presOf" srcId="{DF316132-FD86-4D7C-885C-B1C19E18DF05}" destId="{1B55C2FD-CB3A-4AE4-B1CE-6411BE69CD6D}" srcOrd="0" destOrd="1" presId="urn:microsoft.com/office/officeart/2018/2/layout/IconVerticalSolidList"/>
    <dgm:cxn modelId="{86B32137-E85F-46E3-BD2B-8959856A2F76}" type="presOf" srcId="{92768163-570A-4BE6-BA78-C6AD319759E0}" destId="{1B55C2FD-CB3A-4AE4-B1CE-6411BE69CD6D}" srcOrd="0" destOrd="0" presId="urn:microsoft.com/office/officeart/2018/2/layout/IconVerticalSolidList"/>
    <dgm:cxn modelId="{6B12A537-2443-4854-823E-09C473A166DA}" srcId="{AD33A3FC-5CBC-4678-982C-EA992DD5910C}" destId="{19BA85CF-4D12-44E6-901A-32123732D074}" srcOrd="0" destOrd="0" parTransId="{E8DA6D6F-EE21-4F6C-8869-50B932DB1D0A}" sibTransId="{5743A300-BEE4-40DC-A712-9A2FEBD5D95F}"/>
    <dgm:cxn modelId="{CF55BC3C-832F-43AF-8A2E-3A50DA75A282}" type="presOf" srcId="{BB611AF3-FE16-4E77-B258-F9720968B268}" destId="{864BA5B1-C432-44FC-99A2-7CBC38C66C1C}" srcOrd="0" destOrd="0" presId="urn:microsoft.com/office/officeart/2018/2/layout/IconVerticalSolidList"/>
    <dgm:cxn modelId="{7E252840-62F8-4D8C-9F9F-14E7E8079AAB}" srcId="{E298B08B-FDC3-4B81-8B16-EE72D27533C9}" destId="{8C9240AF-83CC-4FBA-AB46-09231841B0FB}" srcOrd="1" destOrd="0" parTransId="{41F1E37E-D91D-4B21-87B8-82B50E2164F5}" sibTransId="{5F3936C1-1459-4CAE-B32F-27BBF169AB66}"/>
    <dgm:cxn modelId="{D188A25C-017B-4349-88C0-9B5D6FBDC071}" srcId="{059E4DB7-18D8-4A9B-9991-072566E5FF92}" destId="{FC72C21C-B9CC-4DF2-9209-03D591F5A6A7}" srcOrd="1" destOrd="0" parTransId="{16D6A193-D746-4D8A-B36A-E8E30FDFC413}" sibTransId="{2B1D81FE-4427-4B72-8B5F-50795A4B0498}"/>
    <dgm:cxn modelId="{AF018F42-3709-4A2A-928A-6D34EEDC6701}" type="presOf" srcId="{43387E5B-DECF-4385-8AED-EE1C85B3C88F}" destId="{10E3CD32-A89E-439A-9285-93A1AB1144E0}" srcOrd="0" destOrd="0" presId="urn:microsoft.com/office/officeart/2018/2/layout/IconVerticalSolidList"/>
    <dgm:cxn modelId="{B6447545-918B-4AC2-89D4-78E1DC654A2D}" type="presOf" srcId="{FC72C21C-B9CC-4DF2-9209-03D591F5A6A7}" destId="{964113FB-3273-4803-A72D-1CD2CC28D98A}" srcOrd="0" destOrd="1" presId="urn:microsoft.com/office/officeart/2018/2/layout/IconVerticalSolidList"/>
    <dgm:cxn modelId="{A36B0749-8558-4E82-9C39-018A6E25E5E1}" type="presOf" srcId="{8C9240AF-83CC-4FBA-AB46-09231841B0FB}" destId="{864BA5B1-C432-44FC-99A2-7CBC38C66C1C}" srcOrd="0" destOrd="1" presId="urn:microsoft.com/office/officeart/2018/2/layout/IconVerticalSolidList"/>
    <dgm:cxn modelId="{75C2394C-5579-4C99-BB9D-B49C252481DC}" srcId="{5B472D04-A717-4C0E-8575-5311A1668301}" destId="{059E4DB7-18D8-4A9B-9991-072566E5FF92}" srcOrd="5" destOrd="0" parTransId="{F4532443-719D-4C7F-9238-1B4AC4496D2A}" sibTransId="{5638F2F1-661B-4755-9702-51472DB46B3C}"/>
    <dgm:cxn modelId="{F9CAAD4C-0B86-4974-9E7E-5C6D1F62A54A}" type="presOf" srcId="{55F7A218-1D80-45FC-80A8-EFC3496ECF51}" destId="{89A9F722-5B27-4035-8FC3-5112D0487C35}" srcOrd="0" destOrd="0" presId="urn:microsoft.com/office/officeart/2018/2/layout/IconVerticalSolidList"/>
    <dgm:cxn modelId="{72A4A76F-E8CA-4BFC-8729-439E05CB969F}" type="presOf" srcId="{2E29A2EE-EE46-40BA-B773-E7CD80B332C6}" destId="{427D9C44-05EE-4B92-8983-18ABE269ACDA}" srcOrd="0" destOrd="0" presId="urn:microsoft.com/office/officeart/2018/2/layout/IconVerticalSolidList"/>
    <dgm:cxn modelId="{F9FEBD7C-BA56-4AC0-94DE-4B09E9A3CEFB}" srcId="{43387E5B-DECF-4385-8AED-EE1C85B3C88F}" destId="{55F7A218-1D80-45FC-80A8-EFC3496ECF51}" srcOrd="0" destOrd="0" parTransId="{0770B17B-ED03-48D7-9C6F-F2808EF6AC6D}" sibTransId="{9D5384F7-4E30-44E1-A93E-9B692DBF376F}"/>
    <dgm:cxn modelId="{EB810283-9BC7-4903-A500-FF5930AA8A13}" srcId="{2E29A2EE-EE46-40BA-B773-E7CD80B332C6}" destId="{92768163-570A-4BE6-BA78-C6AD319759E0}" srcOrd="0" destOrd="0" parTransId="{954ECEDE-C02A-4889-810B-F04CAD290239}" sibTransId="{20F68FA6-8AC6-4715-9B13-74DE0D4D191C}"/>
    <dgm:cxn modelId="{4F7A1C88-82FE-4531-81B3-F590E0500C12}" type="presOf" srcId="{059E4DB7-18D8-4A9B-9991-072566E5FF92}" destId="{F15B9FD4-9F2D-4F78-B5D0-AEE7159D5138}" srcOrd="0" destOrd="0" presId="urn:microsoft.com/office/officeart/2018/2/layout/IconVerticalSolidList"/>
    <dgm:cxn modelId="{DB9A7E8E-1857-445D-80F4-2EAADD4CE766}" srcId="{5B472D04-A717-4C0E-8575-5311A1668301}" destId="{E298B08B-FDC3-4B81-8B16-EE72D27533C9}" srcOrd="1" destOrd="0" parTransId="{B3283CA0-6C96-4BE2-9EC4-CEB3A186BF2E}" sibTransId="{92F7FC2E-CF93-491E-9A1B-4B362FBAFFF9}"/>
    <dgm:cxn modelId="{AF2253AA-FFBF-466E-82BC-D64C1ECEB68E}" srcId="{5B472D04-A717-4C0E-8575-5311A1668301}" destId="{2E29A2EE-EE46-40BA-B773-E7CD80B332C6}" srcOrd="0" destOrd="0" parTransId="{3B8BCA58-0671-4379-8533-BE85A852E9AE}" sibTransId="{8D5767F5-6673-46FE-A6B7-4962AC473E27}"/>
    <dgm:cxn modelId="{AF5FEEC7-0F8C-416E-A6C6-807F7B989120}" type="presOf" srcId="{5B38F46F-B83D-44CC-889D-491088C36C02}" destId="{964113FB-3273-4803-A72D-1CD2CC28D98A}" srcOrd="0" destOrd="0" presId="urn:microsoft.com/office/officeart/2018/2/layout/IconVerticalSolidList"/>
    <dgm:cxn modelId="{C6B19CDC-D1CB-4978-AEC5-AECD6F93A837}" srcId="{5B472D04-A717-4C0E-8575-5311A1668301}" destId="{92C3EDE8-FB91-4074-9EAC-55387875B73F}" srcOrd="2" destOrd="0" parTransId="{D4473EC1-EE43-4DB6-A35D-D64BC7B19131}" sibTransId="{CB032E93-D8B3-43F6-9154-5408F274D469}"/>
    <dgm:cxn modelId="{018B03DD-C248-4D21-94B0-5748C53D778D}" type="presOf" srcId="{AD33A3FC-5CBC-4678-982C-EA992DD5910C}" destId="{473BD784-F8BB-4DB5-AC9A-3658564E599C}" srcOrd="0" destOrd="0" presId="urn:microsoft.com/office/officeart/2018/2/layout/IconVerticalSolidList"/>
    <dgm:cxn modelId="{A3FEC1E1-206E-49AC-BC4A-0C1CD29FE950}" type="presOf" srcId="{5B472D04-A717-4C0E-8575-5311A1668301}" destId="{65C4BA95-4BA8-46D1-BB9E-CCD8756FF793}" srcOrd="0" destOrd="0" presId="urn:microsoft.com/office/officeart/2018/2/layout/IconVerticalSolidList"/>
    <dgm:cxn modelId="{587F26E6-BBDC-47CB-B05F-A5198BEA3C17}" srcId="{2E29A2EE-EE46-40BA-B773-E7CD80B332C6}" destId="{DF316132-FD86-4D7C-885C-B1C19E18DF05}" srcOrd="1" destOrd="0" parTransId="{055C2EAA-EC52-4E29-A8C6-642BA87FAB37}" sibTransId="{627B2D13-7CE9-46A5-B87B-0BE7D2B7B0DE}"/>
    <dgm:cxn modelId="{3C1569EA-EFDC-4075-9BDC-3ED193588707}" type="presOf" srcId="{E298B08B-FDC3-4B81-8B16-EE72D27533C9}" destId="{E20E665A-238A-4849-97D0-E8C5921DF402}" srcOrd="0" destOrd="0" presId="urn:microsoft.com/office/officeart/2018/2/layout/IconVerticalSolidList"/>
    <dgm:cxn modelId="{1A0BEAF0-C510-4C49-B438-C1BB7F65822F}" type="presOf" srcId="{19BA85CF-4D12-44E6-901A-32123732D074}" destId="{A0BE147C-B181-44A6-A152-30E4A7723B87}" srcOrd="0" destOrd="0" presId="urn:microsoft.com/office/officeart/2018/2/layout/IconVerticalSolidList"/>
    <dgm:cxn modelId="{9BBFACF2-B432-4639-AFFB-6D512E8A457C}" srcId="{E298B08B-FDC3-4B81-8B16-EE72D27533C9}" destId="{BB611AF3-FE16-4E77-B258-F9720968B268}" srcOrd="0" destOrd="0" parTransId="{ACCE7D3C-BE91-4F3F-87A7-404A0BA19E26}" sibTransId="{705A716F-CC99-4A37-8A40-F51AC409716D}"/>
    <dgm:cxn modelId="{FEEDD9F4-FD41-4189-900E-CCB9D6302A04}" type="presOf" srcId="{92C3EDE8-FB91-4074-9EAC-55387875B73F}" destId="{EBF00198-FDF2-48B1-9A5B-702819CED7B8}" srcOrd="0" destOrd="0" presId="urn:microsoft.com/office/officeart/2018/2/layout/IconVerticalSolidList"/>
    <dgm:cxn modelId="{95D62FF7-E35A-409E-884F-3F81BACFC876}" srcId="{5B472D04-A717-4C0E-8575-5311A1668301}" destId="{43387E5B-DECF-4385-8AED-EE1C85B3C88F}" srcOrd="4" destOrd="0" parTransId="{3A1ECEAA-B546-45D0-9473-70BC3C781D42}" sibTransId="{C9F825EA-2631-4A8D-BC26-04AB81A55F57}"/>
    <dgm:cxn modelId="{3E15CB40-38CC-4C86-B75B-277A6F1D47C2}" type="presParOf" srcId="{65C4BA95-4BA8-46D1-BB9E-CCD8756FF793}" destId="{6E9F4F75-8AEE-4EAD-85CC-8BBB6151596A}" srcOrd="0" destOrd="0" presId="urn:microsoft.com/office/officeart/2018/2/layout/IconVerticalSolidList"/>
    <dgm:cxn modelId="{8010BAE7-F27E-4EAC-835A-4DC4CB33C010}" type="presParOf" srcId="{6E9F4F75-8AEE-4EAD-85CC-8BBB6151596A}" destId="{F2124C4D-CCED-43B5-8412-FA049AFC6C7D}" srcOrd="0" destOrd="0" presId="urn:microsoft.com/office/officeart/2018/2/layout/IconVerticalSolidList"/>
    <dgm:cxn modelId="{FA986B13-0B7F-4A5B-ADBC-AA22124F4F65}" type="presParOf" srcId="{6E9F4F75-8AEE-4EAD-85CC-8BBB6151596A}" destId="{62ECB940-8AAF-4A5A-9272-A3EBF7784DB5}" srcOrd="1" destOrd="0" presId="urn:microsoft.com/office/officeart/2018/2/layout/IconVerticalSolidList"/>
    <dgm:cxn modelId="{F6DF478F-5089-4BD6-8FB0-ED47646FC5DD}" type="presParOf" srcId="{6E9F4F75-8AEE-4EAD-85CC-8BBB6151596A}" destId="{BB83D575-CDD0-49F1-90BD-2ED46B7FAEFB}" srcOrd="2" destOrd="0" presId="urn:microsoft.com/office/officeart/2018/2/layout/IconVerticalSolidList"/>
    <dgm:cxn modelId="{4272E35F-3643-4446-B8EC-D8DA53610BA3}" type="presParOf" srcId="{6E9F4F75-8AEE-4EAD-85CC-8BBB6151596A}" destId="{427D9C44-05EE-4B92-8983-18ABE269ACDA}" srcOrd="3" destOrd="0" presId="urn:microsoft.com/office/officeart/2018/2/layout/IconVerticalSolidList"/>
    <dgm:cxn modelId="{7621D70C-DB1A-4702-94BA-BDF717A475BD}" type="presParOf" srcId="{6E9F4F75-8AEE-4EAD-85CC-8BBB6151596A}" destId="{1B55C2FD-CB3A-4AE4-B1CE-6411BE69CD6D}" srcOrd="4" destOrd="0" presId="urn:microsoft.com/office/officeart/2018/2/layout/IconVerticalSolidList"/>
    <dgm:cxn modelId="{E0E4F4AA-325A-4109-9A39-834F4F023760}" type="presParOf" srcId="{65C4BA95-4BA8-46D1-BB9E-CCD8756FF793}" destId="{96FE8916-0104-4EE3-A50C-B266B2FBD56A}" srcOrd="1" destOrd="0" presId="urn:microsoft.com/office/officeart/2018/2/layout/IconVerticalSolidList"/>
    <dgm:cxn modelId="{E9A8083E-E993-43AD-BE66-2F00EAC37555}" type="presParOf" srcId="{65C4BA95-4BA8-46D1-BB9E-CCD8756FF793}" destId="{2B1B6912-7E4F-4448-88A9-4DD27C16FD55}" srcOrd="2" destOrd="0" presId="urn:microsoft.com/office/officeart/2018/2/layout/IconVerticalSolidList"/>
    <dgm:cxn modelId="{B903745A-00E6-4F2D-868E-DBD5CCF8FFB9}" type="presParOf" srcId="{2B1B6912-7E4F-4448-88A9-4DD27C16FD55}" destId="{7B6D55D8-2ED6-425A-8A28-CD0D6F5010E4}" srcOrd="0" destOrd="0" presId="urn:microsoft.com/office/officeart/2018/2/layout/IconVerticalSolidList"/>
    <dgm:cxn modelId="{77D1E74C-9C75-4A09-BCCB-13270AD1420C}" type="presParOf" srcId="{2B1B6912-7E4F-4448-88A9-4DD27C16FD55}" destId="{542A6881-5C06-4C99-9657-283C704105FB}" srcOrd="1" destOrd="0" presId="urn:microsoft.com/office/officeart/2018/2/layout/IconVerticalSolidList"/>
    <dgm:cxn modelId="{A81AA942-0682-418A-AE12-5A70AD49959F}" type="presParOf" srcId="{2B1B6912-7E4F-4448-88A9-4DD27C16FD55}" destId="{9B428834-2554-495E-9666-EB96A2036F6F}" srcOrd="2" destOrd="0" presId="urn:microsoft.com/office/officeart/2018/2/layout/IconVerticalSolidList"/>
    <dgm:cxn modelId="{9EEAE2E3-5DA3-47E1-B30B-A5178BE61429}" type="presParOf" srcId="{2B1B6912-7E4F-4448-88A9-4DD27C16FD55}" destId="{E20E665A-238A-4849-97D0-E8C5921DF402}" srcOrd="3" destOrd="0" presId="urn:microsoft.com/office/officeart/2018/2/layout/IconVerticalSolidList"/>
    <dgm:cxn modelId="{880C7BD0-B362-4E46-BBF6-04554132CA4F}" type="presParOf" srcId="{2B1B6912-7E4F-4448-88A9-4DD27C16FD55}" destId="{864BA5B1-C432-44FC-99A2-7CBC38C66C1C}" srcOrd="4" destOrd="0" presId="urn:microsoft.com/office/officeart/2018/2/layout/IconVerticalSolidList"/>
    <dgm:cxn modelId="{AF8B1D37-5548-4F1A-A393-D8AFC771C1B5}" type="presParOf" srcId="{65C4BA95-4BA8-46D1-BB9E-CCD8756FF793}" destId="{299383D2-1E3F-4FBA-80DB-A82A8D115716}" srcOrd="3" destOrd="0" presId="urn:microsoft.com/office/officeart/2018/2/layout/IconVerticalSolidList"/>
    <dgm:cxn modelId="{0C89BC23-24CE-4168-B67D-FD35793E47FF}" type="presParOf" srcId="{65C4BA95-4BA8-46D1-BB9E-CCD8756FF793}" destId="{3BF1B0E3-6D83-4B70-B4F2-1B1AED79BDCC}" srcOrd="4" destOrd="0" presId="urn:microsoft.com/office/officeart/2018/2/layout/IconVerticalSolidList"/>
    <dgm:cxn modelId="{2400167A-210E-49F4-9811-3CD24BE8EEE8}" type="presParOf" srcId="{3BF1B0E3-6D83-4B70-B4F2-1B1AED79BDCC}" destId="{4665B1C1-708E-48C8-B34E-B1AA45059618}" srcOrd="0" destOrd="0" presId="urn:microsoft.com/office/officeart/2018/2/layout/IconVerticalSolidList"/>
    <dgm:cxn modelId="{8855081A-1022-4B88-93A6-2D072C0EE488}" type="presParOf" srcId="{3BF1B0E3-6D83-4B70-B4F2-1B1AED79BDCC}" destId="{973B1C15-0AF1-4249-A679-C73F20702367}" srcOrd="1" destOrd="0" presId="urn:microsoft.com/office/officeart/2018/2/layout/IconVerticalSolidList"/>
    <dgm:cxn modelId="{A4EE7FD8-1DE8-41D0-9504-87C00BA1B3A3}" type="presParOf" srcId="{3BF1B0E3-6D83-4B70-B4F2-1B1AED79BDCC}" destId="{DC9C725E-7C82-473A-9C47-1B92BC2F0649}" srcOrd="2" destOrd="0" presId="urn:microsoft.com/office/officeart/2018/2/layout/IconVerticalSolidList"/>
    <dgm:cxn modelId="{4280092F-123B-48B3-B0DA-4911DE91A722}" type="presParOf" srcId="{3BF1B0E3-6D83-4B70-B4F2-1B1AED79BDCC}" destId="{EBF00198-FDF2-48B1-9A5B-702819CED7B8}" srcOrd="3" destOrd="0" presId="urn:microsoft.com/office/officeart/2018/2/layout/IconVerticalSolidList"/>
    <dgm:cxn modelId="{B3645F62-9F7B-430F-8E72-12FFA685A07C}" type="presParOf" srcId="{3BF1B0E3-6D83-4B70-B4F2-1B1AED79BDCC}" destId="{CB2182F5-7E7E-4222-AAB9-1C754AA2974B}" srcOrd="4" destOrd="0" presId="urn:microsoft.com/office/officeart/2018/2/layout/IconVerticalSolidList"/>
    <dgm:cxn modelId="{2133C68C-3B6F-4E14-A06F-BC8FD2BFFDC6}" type="presParOf" srcId="{65C4BA95-4BA8-46D1-BB9E-CCD8756FF793}" destId="{D8A01EDE-12A7-471C-862A-62A71DF0EA50}" srcOrd="5" destOrd="0" presId="urn:microsoft.com/office/officeart/2018/2/layout/IconVerticalSolidList"/>
    <dgm:cxn modelId="{25D11B0E-E711-48A8-88D4-B60F51B41A6A}" type="presParOf" srcId="{65C4BA95-4BA8-46D1-BB9E-CCD8756FF793}" destId="{041F3DA0-2F75-4566-8AD8-8A86D53FA4DA}" srcOrd="6" destOrd="0" presId="urn:microsoft.com/office/officeart/2018/2/layout/IconVerticalSolidList"/>
    <dgm:cxn modelId="{3411E502-311E-457E-B345-CC49A71ECBCE}" type="presParOf" srcId="{041F3DA0-2F75-4566-8AD8-8A86D53FA4DA}" destId="{923A6B01-426F-49B8-BADD-F7707306FC14}" srcOrd="0" destOrd="0" presId="urn:microsoft.com/office/officeart/2018/2/layout/IconVerticalSolidList"/>
    <dgm:cxn modelId="{83397D35-E139-4000-8A93-3290F8359647}" type="presParOf" srcId="{041F3DA0-2F75-4566-8AD8-8A86D53FA4DA}" destId="{1EFF6172-2DDA-4CEC-BB13-5075D61C1823}" srcOrd="1" destOrd="0" presId="urn:microsoft.com/office/officeart/2018/2/layout/IconVerticalSolidList"/>
    <dgm:cxn modelId="{E6AE28C4-CF3C-4CB0-A1BF-52C9038A29E1}" type="presParOf" srcId="{041F3DA0-2F75-4566-8AD8-8A86D53FA4DA}" destId="{4ED2AA80-FE8B-4136-8DE6-82A0E1104E9F}" srcOrd="2" destOrd="0" presId="urn:microsoft.com/office/officeart/2018/2/layout/IconVerticalSolidList"/>
    <dgm:cxn modelId="{06301541-1E14-4D5B-9CCD-58C77DC1AA48}" type="presParOf" srcId="{041F3DA0-2F75-4566-8AD8-8A86D53FA4DA}" destId="{473BD784-F8BB-4DB5-AC9A-3658564E599C}" srcOrd="3" destOrd="0" presId="urn:microsoft.com/office/officeart/2018/2/layout/IconVerticalSolidList"/>
    <dgm:cxn modelId="{BCABE3AF-4C50-48F1-9CF0-2264D33743B4}" type="presParOf" srcId="{041F3DA0-2F75-4566-8AD8-8A86D53FA4DA}" destId="{A0BE147C-B181-44A6-A152-30E4A7723B87}" srcOrd="4" destOrd="0" presId="urn:microsoft.com/office/officeart/2018/2/layout/IconVerticalSolidList"/>
    <dgm:cxn modelId="{99D91314-1074-4526-8BA1-2B32D7ADCA50}" type="presParOf" srcId="{65C4BA95-4BA8-46D1-BB9E-CCD8756FF793}" destId="{326139F5-C562-426D-A497-0844FBF034E1}" srcOrd="7" destOrd="0" presId="urn:microsoft.com/office/officeart/2018/2/layout/IconVerticalSolidList"/>
    <dgm:cxn modelId="{820ECA1D-A653-410C-8F88-4605D5967AE5}" type="presParOf" srcId="{65C4BA95-4BA8-46D1-BB9E-CCD8756FF793}" destId="{206DD8A7-E605-4F91-A33B-081C9F4708F3}" srcOrd="8" destOrd="0" presId="urn:microsoft.com/office/officeart/2018/2/layout/IconVerticalSolidList"/>
    <dgm:cxn modelId="{73152B91-7090-40DB-B7A8-50840DD327DF}" type="presParOf" srcId="{206DD8A7-E605-4F91-A33B-081C9F4708F3}" destId="{0665A36A-3267-4894-BE96-8AD1411DDE93}" srcOrd="0" destOrd="0" presId="urn:microsoft.com/office/officeart/2018/2/layout/IconVerticalSolidList"/>
    <dgm:cxn modelId="{84200EAA-1623-42FD-B938-C234ACC363BA}" type="presParOf" srcId="{206DD8A7-E605-4F91-A33B-081C9F4708F3}" destId="{6E823FD5-67F8-40A8-AD13-6BA3F4762032}" srcOrd="1" destOrd="0" presId="urn:microsoft.com/office/officeart/2018/2/layout/IconVerticalSolidList"/>
    <dgm:cxn modelId="{43034A20-41B4-429D-880A-C94337F5F212}" type="presParOf" srcId="{206DD8A7-E605-4F91-A33B-081C9F4708F3}" destId="{2BA88579-F3C8-404D-B835-A744C49E36B2}" srcOrd="2" destOrd="0" presId="urn:microsoft.com/office/officeart/2018/2/layout/IconVerticalSolidList"/>
    <dgm:cxn modelId="{B0F04724-2118-4A98-9CD9-46BF9A8D26FB}" type="presParOf" srcId="{206DD8A7-E605-4F91-A33B-081C9F4708F3}" destId="{10E3CD32-A89E-439A-9285-93A1AB1144E0}" srcOrd="3" destOrd="0" presId="urn:microsoft.com/office/officeart/2018/2/layout/IconVerticalSolidList"/>
    <dgm:cxn modelId="{642FBF36-6560-4649-AED8-E20E879FBBAF}" type="presParOf" srcId="{206DD8A7-E605-4F91-A33B-081C9F4708F3}" destId="{89A9F722-5B27-4035-8FC3-5112D0487C35}" srcOrd="4" destOrd="0" presId="urn:microsoft.com/office/officeart/2018/2/layout/IconVerticalSolidList"/>
    <dgm:cxn modelId="{77D49EA1-9490-4B9C-A70E-9CE661A6F295}" type="presParOf" srcId="{65C4BA95-4BA8-46D1-BB9E-CCD8756FF793}" destId="{37FD7718-C299-4C8B-9DAA-792BA22417C4}" srcOrd="9" destOrd="0" presId="urn:microsoft.com/office/officeart/2018/2/layout/IconVerticalSolidList"/>
    <dgm:cxn modelId="{2A7FB639-FFB5-4BB8-988F-D1D3E0453126}" type="presParOf" srcId="{65C4BA95-4BA8-46D1-BB9E-CCD8756FF793}" destId="{E2CAD663-1984-4AFD-8851-C26732E78684}" srcOrd="10" destOrd="0" presId="urn:microsoft.com/office/officeart/2018/2/layout/IconVerticalSolidList"/>
    <dgm:cxn modelId="{FEAADE5B-4964-4817-9ABF-94314BB93BDE}" type="presParOf" srcId="{E2CAD663-1984-4AFD-8851-C26732E78684}" destId="{4462B5B1-4984-4B11-BFBB-45EE3AFBB410}" srcOrd="0" destOrd="0" presId="urn:microsoft.com/office/officeart/2018/2/layout/IconVerticalSolidList"/>
    <dgm:cxn modelId="{7FC3F805-6291-4807-93B8-F08BB5E5E77B}" type="presParOf" srcId="{E2CAD663-1984-4AFD-8851-C26732E78684}" destId="{96B67B47-F71C-4234-94F6-2103F4779572}" srcOrd="1" destOrd="0" presId="urn:microsoft.com/office/officeart/2018/2/layout/IconVerticalSolidList"/>
    <dgm:cxn modelId="{4B8A106D-F4DA-4163-9E5A-A0A54D5040E7}" type="presParOf" srcId="{E2CAD663-1984-4AFD-8851-C26732E78684}" destId="{1315CE19-ACA0-4FAA-A4A2-65BA6B77C30B}" srcOrd="2" destOrd="0" presId="urn:microsoft.com/office/officeart/2018/2/layout/IconVerticalSolidList"/>
    <dgm:cxn modelId="{648AF389-B56E-441E-8C06-A1785B9D845E}" type="presParOf" srcId="{E2CAD663-1984-4AFD-8851-C26732E78684}" destId="{F15B9FD4-9F2D-4F78-B5D0-AEE7159D5138}" srcOrd="3" destOrd="0" presId="urn:microsoft.com/office/officeart/2018/2/layout/IconVerticalSolidList"/>
    <dgm:cxn modelId="{8FC23027-9E4F-4635-9491-6399E126CD1A}" type="presParOf" srcId="{E2CAD663-1984-4AFD-8851-C26732E78684}" destId="{964113FB-3273-4803-A72D-1CD2CC28D98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629815C-CB7C-466B-92B2-03EF8BE7AF24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66E050D-5D2D-4904-9946-A891A5DBF120}">
      <dgm:prSet/>
      <dgm:spPr/>
      <dgm:t>
        <a:bodyPr/>
        <a:lstStyle/>
        <a:p>
          <a:r>
            <a:rPr lang="es-ES"/>
            <a:t>Procesos</a:t>
          </a:r>
          <a:endParaRPr lang="en-US"/>
        </a:p>
      </dgm:t>
    </dgm:pt>
    <dgm:pt modelId="{851DF279-9CCF-4F28-8BA0-81D75189503C}" type="parTrans" cxnId="{0E974A12-82C8-4ED9-AEA4-A47D6CCC0DF1}">
      <dgm:prSet/>
      <dgm:spPr/>
      <dgm:t>
        <a:bodyPr/>
        <a:lstStyle/>
        <a:p>
          <a:endParaRPr lang="en-US"/>
        </a:p>
      </dgm:t>
    </dgm:pt>
    <dgm:pt modelId="{1999B09C-E4B3-4350-BC1A-011430E88A0C}" type="sibTrans" cxnId="{0E974A12-82C8-4ED9-AEA4-A47D6CCC0DF1}">
      <dgm:prSet/>
      <dgm:spPr/>
      <dgm:t>
        <a:bodyPr/>
        <a:lstStyle/>
        <a:p>
          <a:endParaRPr lang="en-US"/>
        </a:p>
      </dgm:t>
    </dgm:pt>
    <dgm:pt modelId="{6DC49395-60B4-47B1-8D10-463C492C0976}">
      <dgm:prSet/>
      <dgm:spPr/>
      <dgm:t>
        <a:bodyPr/>
        <a:lstStyle/>
        <a:p>
          <a:r>
            <a:rPr lang="es-ES"/>
            <a:t>3	</a:t>
          </a:r>
          <a:endParaRPr lang="en-US"/>
        </a:p>
      </dgm:t>
    </dgm:pt>
    <dgm:pt modelId="{6C76BA68-8899-46D6-BFE6-B6601EAB9391}" type="parTrans" cxnId="{C59F0C6A-FF96-4A6D-AD65-2D0F8D5E071E}">
      <dgm:prSet/>
      <dgm:spPr/>
      <dgm:t>
        <a:bodyPr/>
        <a:lstStyle/>
        <a:p>
          <a:endParaRPr lang="en-US"/>
        </a:p>
      </dgm:t>
    </dgm:pt>
    <dgm:pt modelId="{AA71A76F-B436-42D2-B707-B5C03E270E5D}" type="sibTrans" cxnId="{C59F0C6A-FF96-4A6D-AD65-2D0F8D5E071E}">
      <dgm:prSet/>
      <dgm:spPr/>
      <dgm:t>
        <a:bodyPr/>
        <a:lstStyle/>
        <a:p>
          <a:endParaRPr lang="en-US"/>
        </a:p>
      </dgm:t>
    </dgm:pt>
    <dgm:pt modelId="{93396758-17E7-445F-85A1-3B05213E4E80}">
      <dgm:prSet/>
      <dgm:spPr/>
      <dgm:t>
        <a:bodyPr/>
        <a:lstStyle/>
        <a:p>
          <a:r>
            <a:rPr lang="es-ES"/>
            <a:t>Personas</a:t>
          </a:r>
          <a:endParaRPr lang="en-US"/>
        </a:p>
      </dgm:t>
    </dgm:pt>
    <dgm:pt modelId="{4B6C0887-60FD-428D-9C21-D24CE2DD3EF4}" type="parTrans" cxnId="{213BE4D5-3AF5-40D0-B792-DB859FCE5A56}">
      <dgm:prSet/>
      <dgm:spPr/>
      <dgm:t>
        <a:bodyPr/>
        <a:lstStyle/>
        <a:p>
          <a:endParaRPr lang="en-US"/>
        </a:p>
      </dgm:t>
    </dgm:pt>
    <dgm:pt modelId="{C9E261AA-DCB6-493A-943D-C3FFC6C03B0D}" type="sibTrans" cxnId="{213BE4D5-3AF5-40D0-B792-DB859FCE5A56}">
      <dgm:prSet/>
      <dgm:spPr/>
      <dgm:t>
        <a:bodyPr/>
        <a:lstStyle/>
        <a:p>
          <a:endParaRPr lang="en-US"/>
        </a:p>
      </dgm:t>
    </dgm:pt>
    <dgm:pt modelId="{7FAE4759-4024-461F-91F6-4137B9AA813D}">
      <dgm:prSet/>
      <dgm:spPr/>
      <dgm:t>
        <a:bodyPr/>
        <a:lstStyle/>
        <a:p>
          <a:r>
            <a:rPr lang="es-ES"/>
            <a:t>3</a:t>
          </a:r>
          <a:endParaRPr lang="en-US"/>
        </a:p>
      </dgm:t>
    </dgm:pt>
    <dgm:pt modelId="{D1F7E6BD-0E06-42E7-AC8B-383C44AF8100}" type="parTrans" cxnId="{69A590DE-12F6-454C-A60F-0ABAC1B113FA}">
      <dgm:prSet/>
      <dgm:spPr/>
      <dgm:t>
        <a:bodyPr/>
        <a:lstStyle/>
        <a:p>
          <a:endParaRPr lang="en-US"/>
        </a:p>
      </dgm:t>
    </dgm:pt>
    <dgm:pt modelId="{CA15968B-00EC-45EF-A5C5-D3BC93D097EC}" type="sibTrans" cxnId="{69A590DE-12F6-454C-A60F-0ABAC1B113FA}">
      <dgm:prSet/>
      <dgm:spPr/>
      <dgm:t>
        <a:bodyPr/>
        <a:lstStyle/>
        <a:p>
          <a:endParaRPr lang="en-US"/>
        </a:p>
      </dgm:t>
    </dgm:pt>
    <dgm:pt modelId="{DFAC522F-FFC1-41EF-8F36-CC9DB1292A99}">
      <dgm:prSet/>
      <dgm:spPr/>
      <dgm:t>
        <a:bodyPr/>
        <a:lstStyle/>
        <a:p>
          <a:r>
            <a:rPr lang="es-ES"/>
            <a:t>Tecnología</a:t>
          </a:r>
          <a:endParaRPr lang="en-US"/>
        </a:p>
      </dgm:t>
    </dgm:pt>
    <dgm:pt modelId="{F2D536E7-8B4C-4A84-A997-EA46861E8804}" type="parTrans" cxnId="{9DB85665-30B5-41A1-91CB-E0DEE48DD05B}">
      <dgm:prSet/>
      <dgm:spPr/>
      <dgm:t>
        <a:bodyPr/>
        <a:lstStyle/>
        <a:p>
          <a:endParaRPr lang="en-US"/>
        </a:p>
      </dgm:t>
    </dgm:pt>
    <dgm:pt modelId="{1177FDFF-B7C7-4D8C-8791-A8E60818E4B6}" type="sibTrans" cxnId="{9DB85665-30B5-41A1-91CB-E0DEE48DD05B}">
      <dgm:prSet/>
      <dgm:spPr/>
      <dgm:t>
        <a:bodyPr/>
        <a:lstStyle/>
        <a:p>
          <a:endParaRPr lang="en-US"/>
        </a:p>
      </dgm:t>
    </dgm:pt>
    <dgm:pt modelId="{B5794934-63F2-4345-9093-56988D6A6F96}">
      <dgm:prSet/>
      <dgm:spPr/>
      <dgm:t>
        <a:bodyPr/>
        <a:lstStyle/>
        <a:p>
          <a:r>
            <a:rPr lang="es-ES"/>
            <a:t>2</a:t>
          </a:r>
          <a:endParaRPr lang="en-US"/>
        </a:p>
      </dgm:t>
    </dgm:pt>
    <dgm:pt modelId="{113CD921-005F-4B58-9405-994FBA6AF612}" type="parTrans" cxnId="{734B0AB4-0B30-44C6-B1D9-1F1F03D5A918}">
      <dgm:prSet/>
      <dgm:spPr/>
      <dgm:t>
        <a:bodyPr/>
        <a:lstStyle/>
        <a:p>
          <a:endParaRPr lang="en-US"/>
        </a:p>
      </dgm:t>
    </dgm:pt>
    <dgm:pt modelId="{FC82D215-CDBE-438F-86ED-0221D2067745}" type="sibTrans" cxnId="{734B0AB4-0B30-44C6-B1D9-1F1F03D5A918}">
      <dgm:prSet/>
      <dgm:spPr/>
      <dgm:t>
        <a:bodyPr/>
        <a:lstStyle/>
        <a:p>
          <a:endParaRPr lang="en-US"/>
        </a:p>
      </dgm:t>
    </dgm:pt>
    <dgm:pt modelId="{73F5D360-705D-4623-897A-F2285400A3E0}">
      <dgm:prSet/>
      <dgm:spPr/>
      <dgm:t>
        <a:bodyPr/>
        <a:lstStyle/>
        <a:p>
          <a:r>
            <a:rPr lang="es-ES"/>
            <a:t>Información</a:t>
          </a:r>
          <a:endParaRPr lang="en-US"/>
        </a:p>
      </dgm:t>
    </dgm:pt>
    <dgm:pt modelId="{7911F070-77F8-4B1D-A377-6BD3C0C2783B}" type="parTrans" cxnId="{910D7714-0B1D-4C00-8172-6AFCA2E20EBD}">
      <dgm:prSet/>
      <dgm:spPr/>
      <dgm:t>
        <a:bodyPr/>
        <a:lstStyle/>
        <a:p>
          <a:endParaRPr lang="en-US"/>
        </a:p>
      </dgm:t>
    </dgm:pt>
    <dgm:pt modelId="{8536B066-AC7E-444C-B148-7AA8E31AE0C2}" type="sibTrans" cxnId="{910D7714-0B1D-4C00-8172-6AFCA2E20EBD}">
      <dgm:prSet/>
      <dgm:spPr/>
      <dgm:t>
        <a:bodyPr/>
        <a:lstStyle/>
        <a:p>
          <a:endParaRPr lang="en-US"/>
        </a:p>
      </dgm:t>
    </dgm:pt>
    <dgm:pt modelId="{0BC02964-280E-47AA-96CD-8E12A5B52345}">
      <dgm:prSet/>
      <dgm:spPr/>
      <dgm:t>
        <a:bodyPr/>
        <a:lstStyle/>
        <a:p>
          <a:r>
            <a:rPr lang="es-ES"/>
            <a:t>2 </a:t>
          </a:r>
          <a:endParaRPr lang="en-US"/>
        </a:p>
      </dgm:t>
    </dgm:pt>
    <dgm:pt modelId="{0FC7278F-BC5C-4EB2-BA81-BA7F24A83E13}" type="parTrans" cxnId="{2A3A5774-28F1-4F8B-AF6E-52B48DA712A2}">
      <dgm:prSet/>
      <dgm:spPr/>
      <dgm:t>
        <a:bodyPr/>
        <a:lstStyle/>
        <a:p>
          <a:endParaRPr lang="en-US"/>
        </a:p>
      </dgm:t>
    </dgm:pt>
    <dgm:pt modelId="{786880F3-64B0-43B9-B421-F32C7A62F812}" type="sibTrans" cxnId="{2A3A5774-28F1-4F8B-AF6E-52B48DA712A2}">
      <dgm:prSet/>
      <dgm:spPr/>
      <dgm:t>
        <a:bodyPr/>
        <a:lstStyle/>
        <a:p>
          <a:endParaRPr lang="en-US"/>
        </a:p>
      </dgm:t>
    </dgm:pt>
    <dgm:pt modelId="{DC9A6970-27BC-442B-87C5-99F7667D7294}" type="pres">
      <dgm:prSet presAssocID="{D629815C-CB7C-466B-92B2-03EF8BE7AF24}" presName="linearFlow" presStyleCnt="0">
        <dgm:presLayoutVars>
          <dgm:dir/>
          <dgm:animLvl val="lvl"/>
          <dgm:resizeHandles val="exact"/>
        </dgm:presLayoutVars>
      </dgm:prSet>
      <dgm:spPr/>
    </dgm:pt>
    <dgm:pt modelId="{6AA623ED-12E5-40E9-87C6-F0702E33C2D5}" type="pres">
      <dgm:prSet presAssocID="{F66E050D-5D2D-4904-9946-A891A5DBF120}" presName="composite" presStyleCnt="0"/>
      <dgm:spPr/>
    </dgm:pt>
    <dgm:pt modelId="{05723387-3132-4D20-ACED-3DCC7AC02AE5}" type="pres">
      <dgm:prSet presAssocID="{F66E050D-5D2D-4904-9946-A891A5DBF120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61B54952-8129-4C94-B5AB-A787610AE769}" type="pres">
      <dgm:prSet presAssocID="{F66E050D-5D2D-4904-9946-A891A5DBF120}" presName="descendantText" presStyleLbl="alignAcc1" presStyleIdx="0" presStyleCnt="4">
        <dgm:presLayoutVars>
          <dgm:bulletEnabled val="1"/>
        </dgm:presLayoutVars>
      </dgm:prSet>
      <dgm:spPr/>
    </dgm:pt>
    <dgm:pt modelId="{4BDB5878-7ABE-45AA-8C9F-816E27293A21}" type="pres">
      <dgm:prSet presAssocID="{1999B09C-E4B3-4350-BC1A-011430E88A0C}" presName="sp" presStyleCnt="0"/>
      <dgm:spPr/>
    </dgm:pt>
    <dgm:pt modelId="{66DBC957-15D5-44B1-B774-AE194351E7B8}" type="pres">
      <dgm:prSet presAssocID="{93396758-17E7-445F-85A1-3B05213E4E80}" presName="composite" presStyleCnt="0"/>
      <dgm:spPr/>
    </dgm:pt>
    <dgm:pt modelId="{11681746-F9F8-4526-84BD-A0BDEE59E2FC}" type="pres">
      <dgm:prSet presAssocID="{93396758-17E7-445F-85A1-3B05213E4E80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5A3D894-2C66-44E1-BE69-0DE95CDDECFF}" type="pres">
      <dgm:prSet presAssocID="{93396758-17E7-445F-85A1-3B05213E4E80}" presName="descendantText" presStyleLbl="alignAcc1" presStyleIdx="1" presStyleCnt="4">
        <dgm:presLayoutVars>
          <dgm:bulletEnabled val="1"/>
        </dgm:presLayoutVars>
      </dgm:prSet>
      <dgm:spPr/>
    </dgm:pt>
    <dgm:pt modelId="{EDB262C4-9FCF-4444-9D03-5979D9CDAD6A}" type="pres">
      <dgm:prSet presAssocID="{C9E261AA-DCB6-493A-943D-C3FFC6C03B0D}" presName="sp" presStyleCnt="0"/>
      <dgm:spPr/>
    </dgm:pt>
    <dgm:pt modelId="{6A807233-51BC-4910-A6C1-5D3AA495C1EC}" type="pres">
      <dgm:prSet presAssocID="{DFAC522F-FFC1-41EF-8F36-CC9DB1292A99}" presName="composite" presStyleCnt="0"/>
      <dgm:spPr/>
    </dgm:pt>
    <dgm:pt modelId="{53145161-8EAB-4E9F-9E2B-BABEA1F5F59E}" type="pres">
      <dgm:prSet presAssocID="{DFAC522F-FFC1-41EF-8F36-CC9DB1292A99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25B8E53B-0FD7-4F30-8F90-60BECA864105}" type="pres">
      <dgm:prSet presAssocID="{DFAC522F-FFC1-41EF-8F36-CC9DB1292A99}" presName="descendantText" presStyleLbl="alignAcc1" presStyleIdx="2" presStyleCnt="4">
        <dgm:presLayoutVars>
          <dgm:bulletEnabled val="1"/>
        </dgm:presLayoutVars>
      </dgm:prSet>
      <dgm:spPr/>
    </dgm:pt>
    <dgm:pt modelId="{C1B444AB-31C4-4965-A7C0-910A82E08139}" type="pres">
      <dgm:prSet presAssocID="{1177FDFF-B7C7-4D8C-8791-A8E60818E4B6}" presName="sp" presStyleCnt="0"/>
      <dgm:spPr/>
    </dgm:pt>
    <dgm:pt modelId="{40249CB1-4DF3-4AFA-9B33-DB893D003B31}" type="pres">
      <dgm:prSet presAssocID="{73F5D360-705D-4623-897A-F2285400A3E0}" presName="composite" presStyleCnt="0"/>
      <dgm:spPr/>
    </dgm:pt>
    <dgm:pt modelId="{220E43EE-CA0C-4A85-BE02-CA171D963BF1}" type="pres">
      <dgm:prSet presAssocID="{73F5D360-705D-4623-897A-F2285400A3E0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039027A3-97BD-4469-B52E-EF56CD04748D}" type="pres">
      <dgm:prSet presAssocID="{73F5D360-705D-4623-897A-F2285400A3E0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0E974A12-82C8-4ED9-AEA4-A47D6CCC0DF1}" srcId="{D629815C-CB7C-466B-92B2-03EF8BE7AF24}" destId="{F66E050D-5D2D-4904-9946-A891A5DBF120}" srcOrd="0" destOrd="0" parTransId="{851DF279-9CCF-4F28-8BA0-81D75189503C}" sibTransId="{1999B09C-E4B3-4350-BC1A-011430E88A0C}"/>
    <dgm:cxn modelId="{910D7714-0B1D-4C00-8172-6AFCA2E20EBD}" srcId="{D629815C-CB7C-466B-92B2-03EF8BE7AF24}" destId="{73F5D360-705D-4623-897A-F2285400A3E0}" srcOrd="3" destOrd="0" parTransId="{7911F070-77F8-4B1D-A377-6BD3C0C2783B}" sibTransId="{8536B066-AC7E-444C-B148-7AA8E31AE0C2}"/>
    <dgm:cxn modelId="{48E4F62E-EB12-489E-8195-D2EFBD64E2DD}" type="presOf" srcId="{B5794934-63F2-4345-9093-56988D6A6F96}" destId="{25B8E53B-0FD7-4F30-8F90-60BECA864105}" srcOrd="0" destOrd="0" presId="urn:microsoft.com/office/officeart/2005/8/layout/chevron2"/>
    <dgm:cxn modelId="{9DB85665-30B5-41A1-91CB-E0DEE48DD05B}" srcId="{D629815C-CB7C-466B-92B2-03EF8BE7AF24}" destId="{DFAC522F-FFC1-41EF-8F36-CC9DB1292A99}" srcOrd="2" destOrd="0" parTransId="{F2D536E7-8B4C-4A84-A997-EA46861E8804}" sibTransId="{1177FDFF-B7C7-4D8C-8791-A8E60818E4B6}"/>
    <dgm:cxn modelId="{C59F0C6A-FF96-4A6D-AD65-2D0F8D5E071E}" srcId="{F66E050D-5D2D-4904-9946-A891A5DBF120}" destId="{6DC49395-60B4-47B1-8D10-463C492C0976}" srcOrd="0" destOrd="0" parTransId="{6C76BA68-8899-46D6-BFE6-B6601EAB9391}" sibTransId="{AA71A76F-B436-42D2-B707-B5C03E270E5D}"/>
    <dgm:cxn modelId="{779C876F-AE93-4020-A256-41BEBFCF73E0}" type="presOf" srcId="{0BC02964-280E-47AA-96CD-8E12A5B52345}" destId="{039027A3-97BD-4469-B52E-EF56CD04748D}" srcOrd="0" destOrd="0" presId="urn:microsoft.com/office/officeart/2005/8/layout/chevron2"/>
    <dgm:cxn modelId="{F17DF771-7A2B-4787-A570-87748AD9DC4A}" type="presOf" srcId="{93396758-17E7-445F-85A1-3B05213E4E80}" destId="{11681746-F9F8-4526-84BD-A0BDEE59E2FC}" srcOrd="0" destOrd="0" presId="urn:microsoft.com/office/officeart/2005/8/layout/chevron2"/>
    <dgm:cxn modelId="{2A3A5774-28F1-4F8B-AF6E-52B48DA712A2}" srcId="{73F5D360-705D-4623-897A-F2285400A3E0}" destId="{0BC02964-280E-47AA-96CD-8E12A5B52345}" srcOrd="0" destOrd="0" parTransId="{0FC7278F-BC5C-4EB2-BA81-BA7F24A83E13}" sibTransId="{786880F3-64B0-43B9-B421-F32C7A62F812}"/>
    <dgm:cxn modelId="{6534E7AC-B287-4F94-B9E1-34A694781D87}" type="presOf" srcId="{DFAC522F-FFC1-41EF-8F36-CC9DB1292A99}" destId="{53145161-8EAB-4E9F-9E2B-BABEA1F5F59E}" srcOrd="0" destOrd="0" presId="urn:microsoft.com/office/officeart/2005/8/layout/chevron2"/>
    <dgm:cxn modelId="{734B0AB4-0B30-44C6-B1D9-1F1F03D5A918}" srcId="{DFAC522F-FFC1-41EF-8F36-CC9DB1292A99}" destId="{B5794934-63F2-4345-9093-56988D6A6F96}" srcOrd="0" destOrd="0" parTransId="{113CD921-005F-4B58-9405-994FBA6AF612}" sibTransId="{FC82D215-CDBE-438F-86ED-0221D2067745}"/>
    <dgm:cxn modelId="{2A7E1DB5-4471-4CF8-B1B5-49C2EDF9CEEB}" type="presOf" srcId="{F66E050D-5D2D-4904-9946-A891A5DBF120}" destId="{05723387-3132-4D20-ACED-3DCC7AC02AE5}" srcOrd="0" destOrd="0" presId="urn:microsoft.com/office/officeart/2005/8/layout/chevron2"/>
    <dgm:cxn modelId="{FE6817B8-13A0-454C-9617-DBAD977FEBFB}" type="presOf" srcId="{7FAE4759-4024-461F-91F6-4137B9AA813D}" destId="{05A3D894-2C66-44E1-BE69-0DE95CDDECFF}" srcOrd="0" destOrd="0" presId="urn:microsoft.com/office/officeart/2005/8/layout/chevron2"/>
    <dgm:cxn modelId="{FF376FB8-470F-4486-9081-92407EFA849D}" type="presOf" srcId="{6DC49395-60B4-47B1-8D10-463C492C0976}" destId="{61B54952-8129-4C94-B5AB-A787610AE769}" srcOrd="0" destOrd="0" presId="urn:microsoft.com/office/officeart/2005/8/layout/chevron2"/>
    <dgm:cxn modelId="{213BE4D5-3AF5-40D0-B792-DB859FCE5A56}" srcId="{D629815C-CB7C-466B-92B2-03EF8BE7AF24}" destId="{93396758-17E7-445F-85A1-3B05213E4E80}" srcOrd="1" destOrd="0" parTransId="{4B6C0887-60FD-428D-9C21-D24CE2DD3EF4}" sibTransId="{C9E261AA-DCB6-493A-943D-C3FFC6C03B0D}"/>
    <dgm:cxn modelId="{B00287D8-901A-4447-B55C-6353F7D8651D}" type="presOf" srcId="{D629815C-CB7C-466B-92B2-03EF8BE7AF24}" destId="{DC9A6970-27BC-442B-87C5-99F7667D7294}" srcOrd="0" destOrd="0" presId="urn:microsoft.com/office/officeart/2005/8/layout/chevron2"/>
    <dgm:cxn modelId="{69A590DE-12F6-454C-A60F-0ABAC1B113FA}" srcId="{93396758-17E7-445F-85A1-3B05213E4E80}" destId="{7FAE4759-4024-461F-91F6-4137B9AA813D}" srcOrd="0" destOrd="0" parTransId="{D1F7E6BD-0E06-42E7-AC8B-383C44AF8100}" sibTransId="{CA15968B-00EC-45EF-A5C5-D3BC93D097EC}"/>
    <dgm:cxn modelId="{CAA6BBEF-8B41-4971-8601-156E8C71B42A}" type="presOf" srcId="{73F5D360-705D-4623-897A-F2285400A3E0}" destId="{220E43EE-CA0C-4A85-BE02-CA171D963BF1}" srcOrd="0" destOrd="0" presId="urn:microsoft.com/office/officeart/2005/8/layout/chevron2"/>
    <dgm:cxn modelId="{B3CD900C-6C19-4D03-A9F1-5A1EDF22F53E}" type="presParOf" srcId="{DC9A6970-27BC-442B-87C5-99F7667D7294}" destId="{6AA623ED-12E5-40E9-87C6-F0702E33C2D5}" srcOrd="0" destOrd="0" presId="urn:microsoft.com/office/officeart/2005/8/layout/chevron2"/>
    <dgm:cxn modelId="{1E8C9215-0B9B-452A-ADBB-051FB775B1CD}" type="presParOf" srcId="{6AA623ED-12E5-40E9-87C6-F0702E33C2D5}" destId="{05723387-3132-4D20-ACED-3DCC7AC02AE5}" srcOrd="0" destOrd="0" presId="urn:microsoft.com/office/officeart/2005/8/layout/chevron2"/>
    <dgm:cxn modelId="{8474DFC2-6DA3-49D3-BBE1-33947D4D3C5F}" type="presParOf" srcId="{6AA623ED-12E5-40E9-87C6-F0702E33C2D5}" destId="{61B54952-8129-4C94-B5AB-A787610AE769}" srcOrd="1" destOrd="0" presId="urn:microsoft.com/office/officeart/2005/8/layout/chevron2"/>
    <dgm:cxn modelId="{AEA39CC1-32DA-42DB-862B-9AB1C156C542}" type="presParOf" srcId="{DC9A6970-27BC-442B-87C5-99F7667D7294}" destId="{4BDB5878-7ABE-45AA-8C9F-816E27293A21}" srcOrd="1" destOrd="0" presId="urn:microsoft.com/office/officeart/2005/8/layout/chevron2"/>
    <dgm:cxn modelId="{D3007E80-9D37-4C17-A0D8-6F934B67605F}" type="presParOf" srcId="{DC9A6970-27BC-442B-87C5-99F7667D7294}" destId="{66DBC957-15D5-44B1-B774-AE194351E7B8}" srcOrd="2" destOrd="0" presId="urn:microsoft.com/office/officeart/2005/8/layout/chevron2"/>
    <dgm:cxn modelId="{31C83E73-0D77-42CD-9E0C-F7BB8379E729}" type="presParOf" srcId="{66DBC957-15D5-44B1-B774-AE194351E7B8}" destId="{11681746-F9F8-4526-84BD-A0BDEE59E2FC}" srcOrd="0" destOrd="0" presId="urn:microsoft.com/office/officeart/2005/8/layout/chevron2"/>
    <dgm:cxn modelId="{BB7841E1-12E8-4499-924B-C01784E8A252}" type="presParOf" srcId="{66DBC957-15D5-44B1-B774-AE194351E7B8}" destId="{05A3D894-2C66-44E1-BE69-0DE95CDDECFF}" srcOrd="1" destOrd="0" presId="urn:microsoft.com/office/officeart/2005/8/layout/chevron2"/>
    <dgm:cxn modelId="{EC7FC73F-4854-4BB1-A418-9ED3491871ED}" type="presParOf" srcId="{DC9A6970-27BC-442B-87C5-99F7667D7294}" destId="{EDB262C4-9FCF-4444-9D03-5979D9CDAD6A}" srcOrd="3" destOrd="0" presId="urn:microsoft.com/office/officeart/2005/8/layout/chevron2"/>
    <dgm:cxn modelId="{6EDE8621-14A8-40B6-8981-2FB25228D60B}" type="presParOf" srcId="{DC9A6970-27BC-442B-87C5-99F7667D7294}" destId="{6A807233-51BC-4910-A6C1-5D3AA495C1EC}" srcOrd="4" destOrd="0" presId="urn:microsoft.com/office/officeart/2005/8/layout/chevron2"/>
    <dgm:cxn modelId="{4256403E-D38E-48E8-B187-FAB4E3872BCB}" type="presParOf" srcId="{6A807233-51BC-4910-A6C1-5D3AA495C1EC}" destId="{53145161-8EAB-4E9F-9E2B-BABEA1F5F59E}" srcOrd="0" destOrd="0" presId="urn:microsoft.com/office/officeart/2005/8/layout/chevron2"/>
    <dgm:cxn modelId="{7975D1D4-C7A7-4CDC-ACB4-6A81A61E908D}" type="presParOf" srcId="{6A807233-51BC-4910-A6C1-5D3AA495C1EC}" destId="{25B8E53B-0FD7-4F30-8F90-60BECA864105}" srcOrd="1" destOrd="0" presId="urn:microsoft.com/office/officeart/2005/8/layout/chevron2"/>
    <dgm:cxn modelId="{62A0EF60-040C-4198-B542-7018C4680F05}" type="presParOf" srcId="{DC9A6970-27BC-442B-87C5-99F7667D7294}" destId="{C1B444AB-31C4-4965-A7C0-910A82E08139}" srcOrd="5" destOrd="0" presId="urn:microsoft.com/office/officeart/2005/8/layout/chevron2"/>
    <dgm:cxn modelId="{E7683515-FA8F-42BA-AB31-EF8E07D12A1F}" type="presParOf" srcId="{DC9A6970-27BC-442B-87C5-99F7667D7294}" destId="{40249CB1-4DF3-4AFA-9B33-DB893D003B31}" srcOrd="6" destOrd="0" presId="urn:microsoft.com/office/officeart/2005/8/layout/chevron2"/>
    <dgm:cxn modelId="{239E4203-2BBF-4F53-8619-20B3F2C0F3D7}" type="presParOf" srcId="{40249CB1-4DF3-4AFA-9B33-DB893D003B31}" destId="{220E43EE-CA0C-4A85-BE02-CA171D963BF1}" srcOrd="0" destOrd="0" presId="urn:microsoft.com/office/officeart/2005/8/layout/chevron2"/>
    <dgm:cxn modelId="{83CD04B7-2184-43DC-B587-FCD1B7DBDAB7}" type="presParOf" srcId="{40249CB1-4DF3-4AFA-9B33-DB893D003B31}" destId="{039027A3-97BD-4469-B52E-EF56CD04748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A1D174-9B5C-437D-85CE-0F638F10F355}">
      <dsp:nvSpPr>
        <dsp:cNvPr id="0" name=""/>
        <dsp:cNvSpPr/>
      </dsp:nvSpPr>
      <dsp:spPr>
        <a:xfrm>
          <a:off x="167271" y="41888"/>
          <a:ext cx="1312656" cy="13126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939DCE-5EEA-4DE6-8979-9187A940FEB4}">
      <dsp:nvSpPr>
        <dsp:cNvPr id="0" name=""/>
        <dsp:cNvSpPr/>
      </dsp:nvSpPr>
      <dsp:spPr>
        <a:xfrm>
          <a:off x="442929" y="317546"/>
          <a:ext cx="761340" cy="7613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1026E-B465-4823-B618-ECF85EE81335}">
      <dsp:nvSpPr>
        <dsp:cNvPr id="0" name=""/>
        <dsp:cNvSpPr/>
      </dsp:nvSpPr>
      <dsp:spPr>
        <a:xfrm>
          <a:off x="1761211" y="41888"/>
          <a:ext cx="3094118" cy="131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i="0" kern="1200" dirty="0"/>
            <a:t>¿Qué es Propagua?</a:t>
          </a:r>
          <a:endParaRPr lang="en-US" sz="2400" kern="1200" dirty="0"/>
        </a:p>
      </dsp:txBody>
      <dsp:txXfrm>
        <a:off x="1761211" y="41888"/>
        <a:ext cx="3094118" cy="1312656"/>
      </dsp:txXfrm>
    </dsp:sp>
    <dsp:sp modelId="{63BB3CBD-C9D4-4067-9834-B8B593B02782}">
      <dsp:nvSpPr>
        <dsp:cNvPr id="0" name=""/>
        <dsp:cNvSpPr/>
      </dsp:nvSpPr>
      <dsp:spPr>
        <a:xfrm>
          <a:off x="5394456" y="41888"/>
          <a:ext cx="1312656" cy="131265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771CB6-3DBA-4937-ADB7-895EA9D5464A}">
      <dsp:nvSpPr>
        <dsp:cNvPr id="0" name=""/>
        <dsp:cNvSpPr/>
      </dsp:nvSpPr>
      <dsp:spPr>
        <a:xfrm>
          <a:off x="5670114" y="317546"/>
          <a:ext cx="761340" cy="7613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EE7B5-A54A-4930-88E7-45D1220D14C6}">
      <dsp:nvSpPr>
        <dsp:cNvPr id="0" name=""/>
        <dsp:cNvSpPr/>
      </dsp:nvSpPr>
      <dsp:spPr>
        <a:xfrm>
          <a:off x="6988396" y="41888"/>
          <a:ext cx="3094118" cy="131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i="0" kern="1200" dirty="0"/>
            <a:t>Análisis estratégico </a:t>
          </a:r>
          <a:endParaRPr lang="en-US" sz="2400" kern="1200" dirty="0"/>
        </a:p>
      </dsp:txBody>
      <dsp:txXfrm>
        <a:off x="6988396" y="41888"/>
        <a:ext cx="3094118" cy="1312656"/>
      </dsp:txXfrm>
    </dsp:sp>
    <dsp:sp modelId="{FF892FF0-BB48-428C-AE4B-05F4CA17388E}">
      <dsp:nvSpPr>
        <dsp:cNvPr id="0" name=""/>
        <dsp:cNvSpPr/>
      </dsp:nvSpPr>
      <dsp:spPr>
        <a:xfrm>
          <a:off x="167271" y="1909418"/>
          <a:ext cx="1312656" cy="131265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4F689-46CC-4898-9B14-29D8392976EF}">
      <dsp:nvSpPr>
        <dsp:cNvPr id="0" name=""/>
        <dsp:cNvSpPr/>
      </dsp:nvSpPr>
      <dsp:spPr>
        <a:xfrm>
          <a:off x="442929" y="2185076"/>
          <a:ext cx="761340" cy="7613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27DED-4077-485E-9C57-207E52EE6C98}">
      <dsp:nvSpPr>
        <dsp:cNvPr id="0" name=""/>
        <dsp:cNvSpPr/>
      </dsp:nvSpPr>
      <dsp:spPr>
        <a:xfrm>
          <a:off x="1761211" y="1909418"/>
          <a:ext cx="3094118" cy="131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i="0" kern="1200"/>
            <a:t>Análisis externo</a:t>
          </a:r>
          <a:endParaRPr lang="en-US" sz="2400" kern="1200"/>
        </a:p>
      </dsp:txBody>
      <dsp:txXfrm>
        <a:off x="1761211" y="1909418"/>
        <a:ext cx="3094118" cy="1312656"/>
      </dsp:txXfrm>
    </dsp:sp>
    <dsp:sp modelId="{ECB4EBC6-9477-4C62-A0A6-7472C022B950}">
      <dsp:nvSpPr>
        <dsp:cNvPr id="0" name=""/>
        <dsp:cNvSpPr/>
      </dsp:nvSpPr>
      <dsp:spPr>
        <a:xfrm>
          <a:off x="5394456" y="1909418"/>
          <a:ext cx="1312656" cy="131265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F55A5C-7AB0-4D27-B778-5E2BA673B7D3}">
      <dsp:nvSpPr>
        <dsp:cNvPr id="0" name=""/>
        <dsp:cNvSpPr/>
      </dsp:nvSpPr>
      <dsp:spPr>
        <a:xfrm>
          <a:off x="5670114" y="2185076"/>
          <a:ext cx="761340" cy="7613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F651DE-2773-48EE-8EC5-3AB72F55A067}">
      <dsp:nvSpPr>
        <dsp:cNvPr id="0" name=""/>
        <dsp:cNvSpPr/>
      </dsp:nvSpPr>
      <dsp:spPr>
        <a:xfrm>
          <a:off x="6988396" y="1909418"/>
          <a:ext cx="3094118" cy="131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i="0" kern="1200" dirty="0"/>
            <a:t>Análisis de procesos</a:t>
          </a:r>
          <a:endParaRPr lang="en-US" sz="2400" kern="1200" dirty="0"/>
        </a:p>
      </dsp:txBody>
      <dsp:txXfrm>
        <a:off x="6988396" y="1909418"/>
        <a:ext cx="3094118" cy="13126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2F9A31-F77E-41C4-9368-99615F2F334B}">
      <dsp:nvSpPr>
        <dsp:cNvPr id="0" name=""/>
        <dsp:cNvSpPr/>
      </dsp:nvSpPr>
      <dsp:spPr>
        <a:xfrm>
          <a:off x="78632" y="105"/>
          <a:ext cx="1199457" cy="7196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Nivel 2,5</a:t>
          </a:r>
        </a:p>
      </dsp:txBody>
      <dsp:txXfrm>
        <a:off x="78632" y="105"/>
        <a:ext cx="1199457" cy="71967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B94CD-57D7-4DBD-8C0A-EAA9492E4624}">
      <dsp:nvSpPr>
        <dsp:cNvPr id="0" name=""/>
        <dsp:cNvSpPr/>
      </dsp:nvSpPr>
      <dsp:spPr>
        <a:xfrm>
          <a:off x="3247" y="92671"/>
          <a:ext cx="3166077" cy="8709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Reposición de stock</a:t>
          </a:r>
        </a:p>
      </dsp:txBody>
      <dsp:txXfrm>
        <a:off x="3247" y="92671"/>
        <a:ext cx="3166077" cy="870959"/>
      </dsp:txXfrm>
    </dsp:sp>
    <dsp:sp modelId="{B5D7082C-DA7E-4980-8B4E-1F121726AA42}">
      <dsp:nvSpPr>
        <dsp:cNvPr id="0" name=""/>
        <dsp:cNvSpPr/>
      </dsp:nvSpPr>
      <dsp:spPr>
        <a:xfrm>
          <a:off x="3247" y="963631"/>
          <a:ext cx="3166077" cy="334212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Revisión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Solicitar a la fábrica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Se acuerda un día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Se descarga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Se revisa</a:t>
          </a:r>
        </a:p>
      </dsp:txBody>
      <dsp:txXfrm>
        <a:off x="3247" y="963631"/>
        <a:ext cx="3166077" cy="3342123"/>
      </dsp:txXfrm>
    </dsp:sp>
    <dsp:sp modelId="{3D424A5B-103D-4BFA-B20E-AE434E5C2D52}">
      <dsp:nvSpPr>
        <dsp:cNvPr id="0" name=""/>
        <dsp:cNvSpPr/>
      </dsp:nvSpPr>
      <dsp:spPr>
        <a:xfrm>
          <a:off x="3612575" y="92671"/>
          <a:ext cx="3166077" cy="8709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Entregas de mercancías</a:t>
          </a:r>
        </a:p>
      </dsp:txBody>
      <dsp:txXfrm>
        <a:off x="3612575" y="92671"/>
        <a:ext cx="3166077" cy="870959"/>
      </dsp:txXfrm>
    </dsp:sp>
    <dsp:sp modelId="{EE8AC2D6-84EF-47B3-8AD8-189C32EB0B78}">
      <dsp:nvSpPr>
        <dsp:cNvPr id="0" name=""/>
        <dsp:cNvSpPr/>
      </dsp:nvSpPr>
      <dsp:spPr>
        <a:xfrm>
          <a:off x="3612575" y="963631"/>
          <a:ext cx="3166077" cy="334212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Realizan las entregas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Se les descarga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Se les cargan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Se revisa las cartas de porte y las rutas nuevas</a:t>
          </a:r>
        </a:p>
      </dsp:txBody>
      <dsp:txXfrm>
        <a:off x="3612575" y="963631"/>
        <a:ext cx="3166077" cy="3342123"/>
      </dsp:txXfrm>
    </dsp:sp>
    <dsp:sp modelId="{77DA35F9-F833-4C7E-A4E8-F5D0D8722EE5}">
      <dsp:nvSpPr>
        <dsp:cNvPr id="0" name=""/>
        <dsp:cNvSpPr/>
      </dsp:nvSpPr>
      <dsp:spPr>
        <a:xfrm>
          <a:off x="7221904" y="92671"/>
          <a:ext cx="3166077" cy="87095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Proceso de facturación</a:t>
          </a:r>
        </a:p>
      </dsp:txBody>
      <dsp:txXfrm>
        <a:off x="7221904" y="92671"/>
        <a:ext cx="3166077" cy="870959"/>
      </dsp:txXfrm>
    </dsp:sp>
    <dsp:sp modelId="{D39B4D5B-A55F-46CC-AA3B-AB2FCD21A638}">
      <dsp:nvSpPr>
        <dsp:cNvPr id="0" name=""/>
        <dsp:cNvSpPr/>
      </dsp:nvSpPr>
      <dsp:spPr>
        <a:xfrm>
          <a:off x="7221904" y="963631"/>
          <a:ext cx="3166077" cy="334212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Envía a la oficina un pedido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Crean el albarán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Se hace el trabajo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Se firma el albarán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Se factura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Se envía la factura</a:t>
          </a:r>
        </a:p>
      </dsp:txBody>
      <dsp:txXfrm>
        <a:off x="7221904" y="963631"/>
        <a:ext cx="3166077" cy="3342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776D2E-F28F-4923-85BC-9C98CDF88B47}">
      <dsp:nvSpPr>
        <dsp:cNvPr id="0" name=""/>
        <dsp:cNvSpPr/>
      </dsp:nvSpPr>
      <dsp:spPr>
        <a:xfrm>
          <a:off x="0" y="7941"/>
          <a:ext cx="6400999" cy="115478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Distribución y venta de suministros para aguas y la reparación y limpieza de instalaciones acuáticas</a:t>
          </a:r>
        </a:p>
      </dsp:txBody>
      <dsp:txXfrm>
        <a:off x="56372" y="64313"/>
        <a:ext cx="6288255" cy="1042045"/>
      </dsp:txXfrm>
    </dsp:sp>
    <dsp:sp modelId="{EDC10EB7-2A5E-4080-9C0D-97649D04DFB1}">
      <dsp:nvSpPr>
        <dsp:cNvPr id="0" name=""/>
        <dsp:cNvSpPr/>
      </dsp:nvSpPr>
      <dsp:spPr>
        <a:xfrm>
          <a:off x="0" y="1223211"/>
          <a:ext cx="6400999" cy="115478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El Nilo + Productos químicos el Limonar = Grupo el Nilo</a:t>
          </a:r>
        </a:p>
      </dsp:txBody>
      <dsp:txXfrm>
        <a:off x="56372" y="1279583"/>
        <a:ext cx="6288255" cy="1042045"/>
      </dsp:txXfrm>
    </dsp:sp>
    <dsp:sp modelId="{95DE25E2-28F9-4BEB-B2EC-720789D32794}">
      <dsp:nvSpPr>
        <dsp:cNvPr id="0" name=""/>
        <dsp:cNvSpPr/>
      </dsp:nvSpPr>
      <dsp:spPr>
        <a:xfrm>
          <a:off x="0" y="2438480"/>
          <a:ext cx="6400999" cy="115478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Delegación de </a:t>
          </a:r>
          <a:r>
            <a:rPr lang="es-ES" sz="2100" kern="1200" dirty="0" err="1"/>
            <a:t>Quicesa</a:t>
          </a:r>
          <a:endParaRPr lang="es-ES" sz="2100" kern="1200" dirty="0"/>
        </a:p>
      </dsp:txBody>
      <dsp:txXfrm>
        <a:off x="56372" y="2494852"/>
        <a:ext cx="6288255" cy="10420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BB044-43DD-4D3D-81F2-1AB9A5D8080F}">
      <dsp:nvSpPr>
        <dsp:cNvPr id="0" name=""/>
        <dsp:cNvSpPr/>
      </dsp:nvSpPr>
      <dsp:spPr>
        <a:xfrm>
          <a:off x="0" y="114746"/>
          <a:ext cx="8356908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0" i="0" kern="1200"/>
            <a:t>Misión:</a:t>
          </a:r>
          <a:endParaRPr lang="en-US" sz="2200" kern="1200"/>
        </a:p>
      </dsp:txBody>
      <dsp:txXfrm>
        <a:off x="25759" y="140505"/>
        <a:ext cx="8305390" cy="476152"/>
      </dsp:txXfrm>
    </dsp:sp>
    <dsp:sp modelId="{3A759FE0-AA08-4571-83B4-27253225C65C}">
      <dsp:nvSpPr>
        <dsp:cNvPr id="0" name=""/>
        <dsp:cNvSpPr/>
      </dsp:nvSpPr>
      <dsp:spPr>
        <a:xfrm>
          <a:off x="0" y="642416"/>
          <a:ext cx="8356908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33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700" b="0" i="0" kern="1200"/>
            <a:t>Ofrecer el mejor servicio en el menor tiempo posible, mejorando la calidad de este y despreocupando a nuestros clientes.</a:t>
          </a:r>
          <a:endParaRPr lang="en-US" sz="1700" kern="1200"/>
        </a:p>
      </dsp:txBody>
      <dsp:txXfrm>
        <a:off x="0" y="642416"/>
        <a:ext cx="8356908" cy="535095"/>
      </dsp:txXfrm>
    </dsp:sp>
    <dsp:sp modelId="{B849972A-29AF-4ED7-A4AF-27FC0D83225E}">
      <dsp:nvSpPr>
        <dsp:cNvPr id="0" name=""/>
        <dsp:cNvSpPr/>
      </dsp:nvSpPr>
      <dsp:spPr>
        <a:xfrm>
          <a:off x="0" y="1177511"/>
          <a:ext cx="8356908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0" i="0" kern="1200" dirty="0"/>
            <a:t>Visión:</a:t>
          </a:r>
          <a:endParaRPr lang="en-US" sz="2200" kern="1200" dirty="0"/>
        </a:p>
      </dsp:txBody>
      <dsp:txXfrm>
        <a:off x="25759" y="1203270"/>
        <a:ext cx="8305390" cy="476152"/>
      </dsp:txXfrm>
    </dsp:sp>
    <dsp:sp modelId="{CDC339DD-B6AA-4696-9E97-F3ACD924214D}">
      <dsp:nvSpPr>
        <dsp:cNvPr id="0" name=""/>
        <dsp:cNvSpPr/>
      </dsp:nvSpPr>
      <dsp:spPr>
        <a:xfrm>
          <a:off x="0" y="1705181"/>
          <a:ext cx="8356908" cy="77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33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700" b="0" i="0" kern="1200"/>
            <a:t>Ser el referente en el levante en el suministro y limpieza de instalaciones acuáticas, ofreciendo un producto de calidad premium y garantizando el suministro.</a:t>
          </a:r>
          <a:endParaRPr lang="en-US" sz="1700" kern="1200"/>
        </a:p>
      </dsp:txBody>
      <dsp:txXfrm>
        <a:off x="0" y="1705181"/>
        <a:ext cx="8356908" cy="774180"/>
      </dsp:txXfrm>
    </dsp:sp>
    <dsp:sp modelId="{F26339F5-5177-4122-8F09-34515343387F}">
      <dsp:nvSpPr>
        <dsp:cNvPr id="0" name=""/>
        <dsp:cNvSpPr/>
      </dsp:nvSpPr>
      <dsp:spPr>
        <a:xfrm>
          <a:off x="0" y="2479361"/>
          <a:ext cx="8356908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0" i="0" kern="1200"/>
            <a:t>Valores</a:t>
          </a:r>
          <a:endParaRPr lang="en-US" sz="2200" kern="1200"/>
        </a:p>
      </dsp:txBody>
      <dsp:txXfrm>
        <a:off x="25759" y="2505120"/>
        <a:ext cx="8305390" cy="476152"/>
      </dsp:txXfrm>
    </dsp:sp>
    <dsp:sp modelId="{B8394291-C924-4875-B784-D463DDE05566}">
      <dsp:nvSpPr>
        <dsp:cNvPr id="0" name=""/>
        <dsp:cNvSpPr/>
      </dsp:nvSpPr>
      <dsp:spPr>
        <a:xfrm>
          <a:off x="0" y="3007031"/>
          <a:ext cx="8356908" cy="141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33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700" b="0" i="0" kern="1200"/>
            <a:t>Fuerte compromiso con productos y marcas de calidad.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700" b="0" i="0" kern="1200"/>
            <a:t>Relaciones personales basadas en la confianza y el respeto mutuo.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700" b="0" i="0" kern="1200"/>
            <a:t>Alto nivel de tolerancia frente a las ideas y opiniones de los demás.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700" b="0" i="0" kern="1200"/>
            <a:t>Seguridad y esperanza firme que los clientes depositan en nosotros por el respaldo ofrecido en las principales áreas del servicio.</a:t>
          </a:r>
          <a:endParaRPr lang="en-US" sz="1700" kern="1200"/>
        </a:p>
      </dsp:txBody>
      <dsp:txXfrm>
        <a:off x="0" y="3007031"/>
        <a:ext cx="8356908" cy="14117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51BC5-1D36-4175-9C28-0E0346E64BA9}">
      <dsp:nvSpPr>
        <dsp:cNvPr id="0" name=""/>
        <dsp:cNvSpPr/>
      </dsp:nvSpPr>
      <dsp:spPr>
        <a:xfrm>
          <a:off x="185408" y="1635"/>
          <a:ext cx="2730449" cy="16382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Productos para el mantenimiento de aguas</a:t>
          </a:r>
          <a:endParaRPr lang="en-US" sz="2500" kern="1200" dirty="0"/>
        </a:p>
      </dsp:txBody>
      <dsp:txXfrm>
        <a:off x="185408" y="1635"/>
        <a:ext cx="2730449" cy="1638269"/>
      </dsp:txXfrm>
    </dsp:sp>
    <dsp:sp modelId="{B4374DE8-DD04-48CB-BF03-62EDE45D1588}">
      <dsp:nvSpPr>
        <dsp:cNvPr id="0" name=""/>
        <dsp:cNvSpPr/>
      </dsp:nvSpPr>
      <dsp:spPr>
        <a:xfrm>
          <a:off x="3188902" y="1635"/>
          <a:ext cx="2730449" cy="16382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Productos de limpieza </a:t>
          </a:r>
          <a:endParaRPr lang="en-US" sz="2500" kern="1200"/>
        </a:p>
      </dsp:txBody>
      <dsp:txXfrm>
        <a:off x="3188902" y="1635"/>
        <a:ext cx="2730449" cy="1638269"/>
      </dsp:txXfrm>
    </dsp:sp>
    <dsp:sp modelId="{7982ECA5-4C47-494A-99D4-A1BE2524A9AC}">
      <dsp:nvSpPr>
        <dsp:cNvPr id="0" name=""/>
        <dsp:cNvSpPr/>
      </dsp:nvSpPr>
      <dsp:spPr>
        <a:xfrm>
          <a:off x="185408" y="1912950"/>
          <a:ext cx="2730449" cy="16382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Servicios de consultoría</a:t>
          </a:r>
          <a:endParaRPr lang="en-US" sz="2500" kern="1200" dirty="0"/>
        </a:p>
      </dsp:txBody>
      <dsp:txXfrm>
        <a:off x="185408" y="1912950"/>
        <a:ext cx="2730449" cy="1638269"/>
      </dsp:txXfrm>
    </dsp:sp>
    <dsp:sp modelId="{62DB3BBB-3820-4F67-9E04-950C8312B24C}">
      <dsp:nvSpPr>
        <dsp:cNvPr id="0" name=""/>
        <dsp:cNvSpPr/>
      </dsp:nvSpPr>
      <dsp:spPr>
        <a:xfrm>
          <a:off x="3188902" y="1912950"/>
          <a:ext cx="2730449" cy="16382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Servicio de diseño de proyectos</a:t>
          </a:r>
          <a:endParaRPr lang="en-US" sz="2500" kern="1200"/>
        </a:p>
      </dsp:txBody>
      <dsp:txXfrm>
        <a:off x="3188902" y="1912950"/>
        <a:ext cx="2730449" cy="1638269"/>
      </dsp:txXfrm>
    </dsp:sp>
    <dsp:sp modelId="{89D1007F-9566-414F-85B8-C535F50BC336}">
      <dsp:nvSpPr>
        <dsp:cNvPr id="0" name=""/>
        <dsp:cNvSpPr/>
      </dsp:nvSpPr>
      <dsp:spPr>
        <a:xfrm>
          <a:off x="185408" y="3824264"/>
          <a:ext cx="2730449" cy="163826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Servicio de instalaciones y asistencia técnica</a:t>
          </a:r>
          <a:endParaRPr lang="en-US" sz="2500" kern="1200"/>
        </a:p>
      </dsp:txBody>
      <dsp:txXfrm>
        <a:off x="185408" y="3824264"/>
        <a:ext cx="2730449" cy="1638269"/>
      </dsp:txXfrm>
    </dsp:sp>
    <dsp:sp modelId="{017FA9AB-323D-46A7-88C8-8708BDB8A9B9}">
      <dsp:nvSpPr>
        <dsp:cNvPr id="0" name=""/>
        <dsp:cNvSpPr/>
      </dsp:nvSpPr>
      <dsp:spPr>
        <a:xfrm>
          <a:off x="3188902" y="3824264"/>
          <a:ext cx="2730449" cy="16382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Servicio de Logística y almacenamiento</a:t>
          </a:r>
          <a:endParaRPr lang="en-US" sz="2500" kern="1200"/>
        </a:p>
      </dsp:txBody>
      <dsp:txXfrm>
        <a:off x="3188902" y="3824264"/>
        <a:ext cx="2730449" cy="16382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BBE8D-B2D2-40FE-943E-97DF645B76A8}">
      <dsp:nvSpPr>
        <dsp:cNvPr id="0" name=""/>
        <dsp:cNvSpPr/>
      </dsp:nvSpPr>
      <dsp:spPr>
        <a:xfrm>
          <a:off x="4779" y="1143875"/>
          <a:ext cx="2782148" cy="111285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Campaña de verano</a:t>
          </a:r>
        </a:p>
      </dsp:txBody>
      <dsp:txXfrm>
        <a:off x="561209" y="1143875"/>
        <a:ext cx="1669289" cy="1112859"/>
      </dsp:txXfrm>
    </dsp:sp>
    <dsp:sp modelId="{CA14827D-8C40-46D0-A0F4-95CAB79FBB3F}">
      <dsp:nvSpPr>
        <dsp:cNvPr id="0" name=""/>
        <dsp:cNvSpPr/>
      </dsp:nvSpPr>
      <dsp:spPr>
        <a:xfrm>
          <a:off x="2508713" y="1143875"/>
          <a:ext cx="2782148" cy="111285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Precampaña de invierno</a:t>
          </a:r>
        </a:p>
      </dsp:txBody>
      <dsp:txXfrm>
        <a:off x="3065143" y="1143875"/>
        <a:ext cx="1669289" cy="1112859"/>
      </dsp:txXfrm>
    </dsp:sp>
    <dsp:sp modelId="{E817CF97-5926-4689-9660-1C013BCFD367}">
      <dsp:nvSpPr>
        <dsp:cNvPr id="0" name=""/>
        <dsp:cNvSpPr/>
      </dsp:nvSpPr>
      <dsp:spPr>
        <a:xfrm>
          <a:off x="5012646" y="1143875"/>
          <a:ext cx="2782148" cy="111285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Campaña de invierno</a:t>
          </a:r>
        </a:p>
      </dsp:txBody>
      <dsp:txXfrm>
        <a:off x="5569076" y="1143875"/>
        <a:ext cx="1669289" cy="1112859"/>
      </dsp:txXfrm>
    </dsp:sp>
    <dsp:sp modelId="{C9D7D8AE-BAE7-495D-ADB2-84B5FA4AA53D}">
      <dsp:nvSpPr>
        <dsp:cNvPr id="0" name=""/>
        <dsp:cNvSpPr/>
      </dsp:nvSpPr>
      <dsp:spPr>
        <a:xfrm>
          <a:off x="7516580" y="1143875"/>
          <a:ext cx="2782148" cy="111285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Precampaña de verano</a:t>
          </a:r>
        </a:p>
      </dsp:txBody>
      <dsp:txXfrm>
        <a:off x="8073010" y="1143875"/>
        <a:ext cx="1669289" cy="11128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7EA51-1AC2-46F9-9BED-3B78CE3E098B}">
      <dsp:nvSpPr>
        <dsp:cNvPr id="0" name=""/>
        <dsp:cNvSpPr/>
      </dsp:nvSpPr>
      <dsp:spPr>
        <a:xfrm>
          <a:off x="0" y="0"/>
          <a:ext cx="6297228" cy="19420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Cliente objetivo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Organismos oficiales, parques acuáticos, balnearios, potabilizadoras, hoteles…</a:t>
          </a:r>
        </a:p>
      </dsp:txBody>
      <dsp:txXfrm>
        <a:off x="1453650" y="0"/>
        <a:ext cx="4843577" cy="1942045"/>
      </dsp:txXfrm>
    </dsp:sp>
    <dsp:sp modelId="{65E935FA-3540-4FB3-9D43-10B2BE4CACEE}">
      <dsp:nvSpPr>
        <dsp:cNvPr id="0" name=""/>
        <dsp:cNvSpPr/>
      </dsp:nvSpPr>
      <dsp:spPr>
        <a:xfrm>
          <a:off x="194204" y="194204"/>
          <a:ext cx="1259445" cy="155363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3000" r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B6537-B47C-4F0E-AB0D-1BD9558A13B5}">
      <dsp:nvSpPr>
        <dsp:cNvPr id="0" name=""/>
        <dsp:cNvSpPr/>
      </dsp:nvSpPr>
      <dsp:spPr>
        <a:xfrm>
          <a:off x="0" y="2136250"/>
          <a:ext cx="6297228" cy="19420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Imagen Corporativa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Profesionalidad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Calidad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Alto grado de fiabilidad</a:t>
          </a:r>
        </a:p>
      </dsp:txBody>
      <dsp:txXfrm>
        <a:off x="1453650" y="2136250"/>
        <a:ext cx="4843577" cy="1942045"/>
      </dsp:txXfrm>
    </dsp:sp>
    <dsp:sp modelId="{5E48E9A3-811D-433C-9F3F-7378FEAB4DD9}">
      <dsp:nvSpPr>
        <dsp:cNvPr id="0" name=""/>
        <dsp:cNvSpPr/>
      </dsp:nvSpPr>
      <dsp:spPr>
        <a:xfrm>
          <a:off x="194204" y="2330454"/>
          <a:ext cx="1259445" cy="155363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3000" r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33535-BD45-4C5F-9DE0-9A2983E1E209}">
      <dsp:nvSpPr>
        <dsp:cNvPr id="0" name=""/>
        <dsp:cNvSpPr/>
      </dsp:nvSpPr>
      <dsp:spPr>
        <a:xfrm>
          <a:off x="4203957" y="1777812"/>
          <a:ext cx="1364735" cy="13647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Competidores actuales</a:t>
          </a:r>
        </a:p>
      </dsp:txBody>
      <dsp:txXfrm>
        <a:off x="4403818" y="1977673"/>
        <a:ext cx="965013" cy="965013"/>
      </dsp:txXfrm>
    </dsp:sp>
    <dsp:sp modelId="{7CCCE854-0022-423D-BE0C-C53A28EAB347}">
      <dsp:nvSpPr>
        <dsp:cNvPr id="0" name=""/>
        <dsp:cNvSpPr/>
      </dsp:nvSpPr>
      <dsp:spPr>
        <a:xfrm rot="16200000">
          <a:off x="4681431" y="1560350"/>
          <a:ext cx="409787" cy="25136"/>
        </a:xfrm>
        <a:custGeom>
          <a:avLst/>
          <a:gdLst/>
          <a:ahLst/>
          <a:cxnLst/>
          <a:rect l="0" t="0" r="0" b="0"/>
          <a:pathLst>
            <a:path>
              <a:moveTo>
                <a:pt x="0" y="12568"/>
              </a:moveTo>
              <a:lnTo>
                <a:pt x="409787" y="1256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876080" y="1562674"/>
        <a:ext cx="20489" cy="20489"/>
      </dsp:txXfrm>
    </dsp:sp>
    <dsp:sp modelId="{01662FA7-184D-4435-BEDA-0F9839A43810}">
      <dsp:nvSpPr>
        <dsp:cNvPr id="0" name=""/>
        <dsp:cNvSpPr/>
      </dsp:nvSpPr>
      <dsp:spPr>
        <a:xfrm>
          <a:off x="4203957" y="3289"/>
          <a:ext cx="1364735" cy="13647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Proveedores</a:t>
          </a:r>
          <a:endParaRPr lang="es-ES" sz="1050" kern="1200" dirty="0"/>
        </a:p>
      </dsp:txBody>
      <dsp:txXfrm>
        <a:off x="4403818" y="203150"/>
        <a:ext cx="965013" cy="965013"/>
      </dsp:txXfrm>
    </dsp:sp>
    <dsp:sp modelId="{78A03267-B60B-42DF-8F9C-2F5E40F99916}">
      <dsp:nvSpPr>
        <dsp:cNvPr id="0" name=""/>
        <dsp:cNvSpPr/>
      </dsp:nvSpPr>
      <dsp:spPr>
        <a:xfrm>
          <a:off x="5568692" y="2447611"/>
          <a:ext cx="409787" cy="25136"/>
        </a:xfrm>
        <a:custGeom>
          <a:avLst/>
          <a:gdLst/>
          <a:ahLst/>
          <a:cxnLst/>
          <a:rect l="0" t="0" r="0" b="0"/>
          <a:pathLst>
            <a:path>
              <a:moveTo>
                <a:pt x="0" y="12568"/>
              </a:moveTo>
              <a:lnTo>
                <a:pt x="409787" y="1256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763341" y="2449935"/>
        <a:ext cx="20489" cy="20489"/>
      </dsp:txXfrm>
    </dsp:sp>
    <dsp:sp modelId="{F8DBE665-F709-4620-9853-81BB07B273E2}">
      <dsp:nvSpPr>
        <dsp:cNvPr id="0" name=""/>
        <dsp:cNvSpPr/>
      </dsp:nvSpPr>
      <dsp:spPr>
        <a:xfrm>
          <a:off x="5978479" y="1777812"/>
          <a:ext cx="1364735" cy="13647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Clientes</a:t>
          </a:r>
        </a:p>
      </dsp:txBody>
      <dsp:txXfrm>
        <a:off x="6178340" y="1977673"/>
        <a:ext cx="965013" cy="965013"/>
      </dsp:txXfrm>
    </dsp:sp>
    <dsp:sp modelId="{5CF4D2CF-3F72-4143-92F5-8E10698AC94F}">
      <dsp:nvSpPr>
        <dsp:cNvPr id="0" name=""/>
        <dsp:cNvSpPr/>
      </dsp:nvSpPr>
      <dsp:spPr>
        <a:xfrm rot="5400000">
          <a:off x="4681431" y="3334872"/>
          <a:ext cx="409787" cy="25136"/>
        </a:xfrm>
        <a:custGeom>
          <a:avLst/>
          <a:gdLst/>
          <a:ahLst/>
          <a:cxnLst/>
          <a:rect l="0" t="0" r="0" b="0"/>
          <a:pathLst>
            <a:path>
              <a:moveTo>
                <a:pt x="0" y="12568"/>
              </a:moveTo>
              <a:lnTo>
                <a:pt x="409787" y="1256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876080" y="3337196"/>
        <a:ext cx="20489" cy="20489"/>
      </dsp:txXfrm>
    </dsp:sp>
    <dsp:sp modelId="{C3717FC9-8C99-4C9B-9A3D-53448C27881D}">
      <dsp:nvSpPr>
        <dsp:cNvPr id="0" name=""/>
        <dsp:cNvSpPr/>
      </dsp:nvSpPr>
      <dsp:spPr>
        <a:xfrm>
          <a:off x="4203957" y="3552334"/>
          <a:ext cx="1364735" cy="136473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Productos sustitutos</a:t>
          </a:r>
        </a:p>
      </dsp:txBody>
      <dsp:txXfrm>
        <a:off x="4403818" y="3752195"/>
        <a:ext cx="965013" cy="965013"/>
      </dsp:txXfrm>
    </dsp:sp>
    <dsp:sp modelId="{2B5DD3C1-D4D2-4A5A-980D-DA1A46020D79}">
      <dsp:nvSpPr>
        <dsp:cNvPr id="0" name=""/>
        <dsp:cNvSpPr/>
      </dsp:nvSpPr>
      <dsp:spPr>
        <a:xfrm rot="10800000">
          <a:off x="3794170" y="2447611"/>
          <a:ext cx="409787" cy="25136"/>
        </a:xfrm>
        <a:custGeom>
          <a:avLst/>
          <a:gdLst/>
          <a:ahLst/>
          <a:cxnLst/>
          <a:rect l="0" t="0" r="0" b="0"/>
          <a:pathLst>
            <a:path>
              <a:moveTo>
                <a:pt x="0" y="12568"/>
              </a:moveTo>
              <a:lnTo>
                <a:pt x="409787" y="1256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3988819" y="2449935"/>
        <a:ext cx="20489" cy="20489"/>
      </dsp:txXfrm>
    </dsp:sp>
    <dsp:sp modelId="{1747A1C9-9C4F-405E-AFBC-CFC5BAAEEEB6}">
      <dsp:nvSpPr>
        <dsp:cNvPr id="0" name=""/>
        <dsp:cNvSpPr/>
      </dsp:nvSpPr>
      <dsp:spPr>
        <a:xfrm>
          <a:off x="2429434" y="1777812"/>
          <a:ext cx="1364735" cy="136473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Competidores nuevos</a:t>
          </a:r>
        </a:p>
      </dsp:txBody>
      <dsp:txXfrm>
        <a:off x="2629295" y="1977673"/>
        <a:ext cx="965013" cy="9650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24C4D-CCED-43B5-8412-FA049AFC6C7D}">
      <dsp:nvSpPr>
        <dsp:cNvPr id="0" name=""/>
        <dsp:cNvSpPr/>
      </dsp:nvSpPr>
      <dsp:spPr>
        <a:xfrm>
          <a:off x="0" y="36926"/>
          <a:ext cx="8143844" cy="6023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ECB940-8AAF-4A5A-9272-A3EBF7784DB5}">
      <dsp:nvSpPr>
        <dsp:cNvPr id="0" name=""/>
        <dsp:cNvSpPr/>
      </dsp:nvSpPr>
      <dsp:spPr>
        <a:xfrm>
          <a:off x="182202" y="136935"/>
          <a:ext cx="331277" cy="3312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D9C44-05EE-4B92-8983-18ABE269ACDA}">
      <dsp:nvSpPr>
        <dsp:cNvPr id="0" name=""/>
        <dsp:cNvSpPr/>
      </dsp:nvSpPr>
      <dsp:spPr>
        <a:xfrm>
          <a:off x="695681" y="1413"/>
          <a:ext cx="3664729" cy="602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46" tIns="63746" rIns="63746" bIns="6374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0" i="0" kern="1200" dirty="0"/>
            <a:t>Político</a:t>
          </a:r>
          <a:endParaRPr lang="en-US" sz="1900" kern="1200" dirty="0"/>
        </a:p>
      </dsp:txBody>
      <dsp:txXfrm>
        <a:off x="695681" y="1413"/>
        <a:ext cx="3664729" cy="602321"/>
      </dsp:txXfrm>
    </dsp:sp>
    <dsp:sp modelId="{1B55C2FD-CB3A-4AE4-B1CE-6411BE69CD6D}">
      <dsp:nvSpPr>
        <dsp:cNvPr id="0" name=""/>
        <dsp:cNvSpPr/>
      </dsp:nvSpPr>
      <dsp:spPr>
        <a:xfrm>
          <a:off x="4360411" y="1413"/>
          <a:ext cx="3783432" cy="602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46" tIns="63746" rIns="63746" bIns="6374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Políticas laborales</a:t>
          </a:r>
          <a:endParaRPr lang="en-US" sz="1300" kern="1200" dirty="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La salida de UK</a:t>
          </a:r>
          <a:endParaRPr lang="en-US" sz="1300" kern="1200" dirty="0"/>
        </a:p>
      </dsp:txBody>
      <dsp:txXfrm>
        <a:off x="4360411" y="1413"/>
        <a:ext cx="3783432" cy="602321"/>
      </dsp:txXfrm>
    </dsp:sp>
    <dsp:sp modelId="{7B6D55D8-2ED6-425A-8A28-CD0D6F5010E4}">
      <dsp:nvSpPr>
        <dsp:cNvPr id="0" name=""/>
        <dsp:cNvSpPr/>
      </dsp:nvSpPr>
      <dsp:spPr>
        <a:xfrm>
          <a:off x="0" y="754315"/>
          <a:ext cx="8143844" cy="6023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2A6881-5C06-4C99-9657-283C704105FB}">
      <dsp:nvSpPr>
        <dsp:cNvPr id="0" name=""/>
        <dsp:cNvSpPr/>
      </dsp:nvSpPr>
      <dsp:spPr>
        <a:xfrm>
          <a:off x="182202" y="889838"/>
          <a:ext cx="331277" cy="3312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0E665A-238A-4849-97D0-E8C5921DF402}">
      <dsp:nvSpPr>
        <dsp:cNvPr id="0" name=""/>
        <dsp:cNvSpPr/>
      </dsp:nvSpPr>
      <dsp:spPr>
        <a:xfrm>
          <a:off x="695681" y="754315"/>
          <a:ext cx="3664729" cy="602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46" tIns="63746" rIns="63746" bIns="6374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0" i="0" kern="1200" dirty="0"/>
            <a:t>Económico</a:t>
          </a:r>
          <a:endParaRPr lang="en-US" sz="1900" kern="1200" dirty="0"/>
        </a:p>
      </dsp:txBody>
      <dsp:txXfrm>
        <a:off x="695681" y="754315"/>
        <a:ext cx="3664729" cy="602321"/>
      </dsp:txXfrm>
    </dsp:sp>
    <dsp:sp modelId="{864BA5B1-C432-44FC-99A2-7CBC38C66C1C}">
      <dsp:nvSpPr>
        <dsp:cNvPr id="0" name=""/>
        <dsp:cNvSpPr/>
      </dsp:nvSpPr>
      <dsp:spPr>
        <a:xfrm>
          <a:off x="4360411" y="754315"/>
          <a:ext cx="3783432" cy="602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46" tIns="63746" rIns="63746" bIns="6374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Cierre de las plantas  nacionales de hipoclorito</a:t>
          </a:r>
          <a:endParaRPr lang="en-US" sz="1300" kern="1200" dirty="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Inversión </a:t>
          </a:r>
          <a:r>
            <a:rPr lang="en-US" sz="1300" kern="1200" dirty="0" err="1"/>
            <a:t>en</a:t>
          </a:r>
          <a:r>
            <a:rPr lang="en-US" sz="1300" kern="1200" dirty="0"/>
            <a:t> </a:t>
          </a:r>
          <a:r>
            <a:rPr lang="en-US" sz="1300" kern="1200" dirty="0" err="1"/>
            <a:t>eficiencia</a:t>
          </a:r>
          <a:endParaRPr lang="en-US" sz="1300" kern="1200" dirty="0"/>
        </a:p>
      </dsp:txBody>
      <dsp:txXfrm>
        <a:off x="4360411" y="754315"/>
        <a:ext cx="3783432" cy="602321"/>
      </dsp:txXfrm>
    </dsp:sp>
    <dsp:sp modelId="{4665B1C1-708E-48C8-B34E-B1AA45059618}">
      <dsp:nvSpPr>
        <dsp:cNvPr id="0" name=""/>
        <dsp:cNvSpPr/>
      </dsp:nvSpPr>
      <dsp:spPr>
        <a:xfrm>
          <a:off x="0" y="1507218"/>
          <a:ext cx="8143844" cy="6023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3B1C15-0AF1-4249-A679-C73F20702367}">
      <dsp:nvSpPr>
        <dsp:cNvPr id="0" name=""/>
        <dsp:cNvSpPr/>
      </dsp:nvSpPr>
      <dsp:spPr>
        <a:xfrm>
          <a:off x="182202" y="1642740"/>
          <a:ext cx="331277" cy="3312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00198-FDF2-48B1-9A5B-702819CED7B8}">
      <dsp:nvSpPr>
        <dsp:cNvPr id="0" name=""/>
        <dsp:cNvSpPr/>
      </dsp:nvSpPr>
      <dsp:spPr>
        <a:xfrm>
          <a:off x="695681" y="1507218"/>
          <a:ext cx="3664729" cy="602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46" tIns="63746" rIns="63746" bIns="6374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0" i="0" kern="1200" dirty="0"/>
            <a:t>Social</a:t>
          </a:r>
          <a:endParaRPr lang="en-US" sz="1900" kern="1200" dirty="0"/>
        </a:p>
      </dsp:txBody>
      <dsp:txXfrm>
        <a:off x="695681" y="1507218"/>
        <a:ext cx="3664729" cy="602321"/>
      </dsp:txXfrm>
    </dsp:sp>
    <dsp:sp modelId="{CB2182F5-7E7E-4222-AAB9-1C754AA2974B}">
      <dsp:nvSpPr>
        <dsp:cNvPr id="0" name=""/>
        <dsp:cNvSpPr/>
      </dsp:nvSpPr>
      <dsp:spPr>
        <a:xfrm>
          <a:off x="4360411" y="1507218"/>
          <a:ext cx="3783432" cy="602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46" tIns="63746" rIns="63746" bIns="6374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El factor salud</a:t>
          </a:r>
          <a:endParaRPr lang="en-US" sz="1300" kern="1200" dirty="0"/>
        </a:p>
      </dsp:txBody>
      <dsp:txXfrm>
        <a:off x="4360411" y="1507218"/>
        <a:ext cx="3783432" cy="602321"/>
      </dsp:txXfrm>
    </dsp:sp>
    <dsp:sp modelId="{923A6B01-426F-49B8-BADD-F7707306FC14}">
      <dsp:nvSpPr>
        <dsp:cNvPr id="0" name=""/>
        <dsp:cNvSpPr/>
      </dsp:nvSpPr>
      <dsp:spPr>
        <a:xfrm>
          <a:off x="0" y="2260120"/>
          <a:ext cx="8143844" cy="6023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F6172-2DDA-4CEC-BB13-5075D61C1823}">
      <dsp:nvSpPr>
        <dsp:cNvPr id="0" name=""/>
        <dsp:cNvSpPr/>
      </dsp:nvSpPr>
      <dsp:spPr>
        <a:xfrm>
          <a:off x="182202" y="2395643"/>
          <a:ext cx="331277" cy="3312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3BD784-F8BB-4DB5-AC9A-3658564E599C}">
      <dsp:nvSpPr>
        <dsp:cNvPr id="0" name=""/>
        <dsp:cNvSpPr/>
      </dsp:nvSpPr>
      <dsp:spPr>
        <a:xfrm>
          <a:off x="695681" y="2260120"/>
          <a:ext cx="3664729" cy="602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46" tIns="63746" rIns="63746" bIns="6374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0" i="0" kern="1200" dirty="0"/>
            <a:t>Tecnológico</a:t>
          </a:r>
          <a:endParaRPr lang="en-US" sz="1900" kern="1200" dirty="0"/>
        </a:p>
      </dsp:txBody>
      <dsp:txXfrm>
        <a:off x="695681" y="2260120"/>
        <a:ext cx="3664729" cy="602321"/>
      </dsp:txXfrm>
    </dsp:sp>
    <dsp:sp modelId="{A0BE147C-B181-44A6-A152-30E4A7723B87}">
      <dsp:nvSpPr>
        <dsp:cNvPr id="0" name=""/>
        <dsp:cNvSpPr/>
      </dsp:nvSpPr>
      <dsp:spPr>
        <a:xfrm>
          <a:off x="4360411" y="2260120"/>
          <a:ext cx="3783432" cy="602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46" tIns="63746" rIns="63746" bIns="6374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 Uso de  las TIC </a:t>
          </a:r>
          <a:endParaRPr lang="en-US" sz="1300" kern="1200" dirty="0"/>
        </a:p>
      </dsp:txBody>
      <dsp:txXfrm>
        <a:off x="4360411" y="2260120"/>
        <a:ext cx="3783432" cy="602321"/>
      </dsp:txXfrm>
    </dsp:sp>
    <dsp:sp modelId="{0665A36A-3267-4894-BE96-8AD1411DDE93}">
      <dsp:nvSpPr>
        <dsp:cNvPr id="0" name=""/>
        <dsp:cNvSpPr/>
      </dsp:nvSpPr>
      <dsp:spPr>
        <a:xfrm>
          <a:off x="0" y="3013023"/>
          <a:ext cx="8143844" cy="6023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823FD5-67F8-40A8-AD13-6BA3F4762032}">
      <dsp:nvSpPr>
        <dsp:cNvPr id="0" name=""/>
        <dsp:cNvSpPr/>
      </dsp:nvSpPr>
      <dsp:spPr>
        <a:xfrm>
          <a:off x="182202" y="3148545"/>
          <a:ext cx="331277" cy="33127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3CD32-A89E-439A-9285-93A1AB1144E0}">
      <dsp:nvSpPr>
        <dsp:cNvPr id="0" name=""/>
        <dsp:cNvSpPr/>
      </dsp:nvSpPr>
      <dsp:spPr>
        <a:xfrm>
          <a:off x="695681" y="3013023"/>
          <a:ext cx="3664729" cy="602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46" tIns="63746" rIns="63746" bIns="6374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0" i="0" kern="1200" dirty="0"/>
            <a:t>Ecológico</a:t>
          </a:r>
          <a:endParaRPr lang="en-US" sz="1900" kern="1200" dirty="0"/>
        </a:p>
      </dsp:txBody>
      <dsp:txXfrm>
        <a:off x="695681" y="3013023"/>
        <a:ext cx="3664729" cy="602321"/>
      </dsp:txXfrm>
    </dsp:sp>
    <dsp:sp modelId="{89A9F722-5B27-4035-8FC3-5112D0487C35}">
      <dsp:nvSpPr>
        <dsp:cNvPr id="0" name=""/>
        <dsp:cNvSpPr/>
      </dsp:nvSpPr>
      <dsp:spPr>
        <a:xfrm>
          <a:off x="4360411" y="3013023"/>
          <a:ext cx="3783432" cy="602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46" tIns="63746" rIns="63746" bIns="6374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Políticas medioambientales</a:t>
          </a:r>
          <a:endParaRPr lang="en-US" sz="1300" kern="1200" dirty="0"/>
        </a:p>
      </dsp:txBody>
      <dsp:txXfrm>
        <a:off x="4360411" y="3013023"/>
        <a:ext cx="3783432" cy="602321"/>
      </dsp:txXfrm>
    </dsp:sp>
    <dsp:sp modelId="{4462B5B1-4984-4B11-BFBB-45EE3AFBB410}">
      <dsp:nvSpPr>
        <dsp:cNvPr id="0" name=""/>
        <dsp:cNvSpPr/>
      </dsp:nvSpPr>
      <dsp:spPr>
        <a:xfrm>
          <a:off x="0" y="3765925"/>
          <a:ext cx="8143844" cy="6023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67B47-F71C-4234-94F6-2103F4779572}">
      <dsp:nvSpPr>
        <dsp:cNvPr id="0" name=""/>
        <dsp:cNvSpPr/>
      </dsp:nvSpPr>
      <dsp:spPr>
        <a:xfrm>
          <a:off x="182202" y="3901447"/>
          <a:ext cx="331277" cy="33127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B9FD4-9F2D-4F78-B5D0-AEE7159D5138}">
      <dsp:nvSpPr>
        <dsp:cNvPr id="0" name=""/>
        <dsp:cNvSpPr/>
      </dsp:nvSpPr>
      <dsp:spPr>
        <a:xfrm>
          <a:off x="695681" y="3765925"/>
          <a:ext cx="3664729" cy="602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46" tIns="63746" rIns="63746" bIns="6374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0" i="0" kern="1200" dirty="0"/>
            <a:t>Legal</a:t>
          </a:r>
          <a:endParaRPr lang="en-US" sz="1900" kern="1200" dirty="0"/>
        </a:p>
      </dsp:txBody>
      <dsp:txXfrm>
        <a:off x="695681" y="3765925"/>
        <a:ext cx="3664729" cy="602321"/>
      </dsp:txXfrm>
    </dsp:sp>
    <dsp:sp modelId="{964113FB-3273-4803-A72D-1CD2CC28D98A}">
      <dsp:nvSpPr>
        <dsp:cNvPr id="0" name=""/>
        <dsp:cNvSpPr/>
      </dsp:nvSpPr>
      <dsp:spPr>
        <a:xfrm>
          <a:off x="4360411" y="3765925"/>
          <a:ext cx="3783432" cy="602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46" tIns="63746" rIns="63746" bIns="6374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Gran intrusión</a:t>
          </a:r>
          <a:endParaRPr lang="en-US" sz="1300" kern="1200" dirty="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Mercancías peligrosas</a:t>
          </a:r>
          <a:endParaRPr lang="en-US" sz="1300" kern="1200" dirty="0"/>
        </a:p>
      </dsp:txBody>
      <dsp:txXfrm>
        <a:off x="4360411" y="3765925"/>
        <a:ext cx="3783432" cy="60232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23387-3132-4D20-ACED-3DCC7AC02AE5}">
      <dsp:nvSpPr>
        <dsp:cNvPr id="0" name=""/>
        <dsp:cNvSpPr/>
      </dsp:nvSpPr>
      <dsp:spPr>
        <a:xfrm rot="5400000">
          <a:off x="-166982" y="167191"/>
          <a:ext cx="1113214" cy="77925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/>
            <a:t>Procesos</a:t>
          </a:r>
          <a:endParaRPr lang="en-US" sz="1000" kern="1200"/>
        </a:p>
      </dsp:txBody>
      <dsp:txXfrm rot="-5400000">
        <a:off x="0" y="389834"/>
        <a:ext cx="779250" cy="333964"/>
      </dsp:txXfrm>
    </dsp:sp>
    <dsp:sp modelId="{61B54952-8129-4C94-B5AB-A787610AE769}">
      <dsp:nvSpPr>
        <dsp:cNvPr id="0" name=""/>
        <dsp:cNvSpPr/>
      </dsp:nvSpPr>
      <dsp:spPr>
        <a:xfrm rot="5400000">
          <a:off x="2690349" y="-1910890"/>
          <a:ext cx="723589" cy="45457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6670" rIns="26670" bIns="2667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4200" kern="1200"/>
            <a:t>3	</a:t>
          </a:r>
          <a:endParaRPr lang="en-US" sz="4200" kern="1200"/>
        </a:p>
      </dsp:txBody>
      <dsp:txXfrm rot="-5400000">
        <a:off x="779250" y="35532"/>
        <a:ext cx="4510465" cy="652943"/>
      </dsp:txXfrm>
    </dsp:sp>
    <dsp:sp modelId="{11681746-F9F8-4526-84BD-A0BDEE59E2FC}">
      <dsp:nvSpPr>
        <dsp:cNvPr id="0" name=""/>
        <dsp:cNvSpPr/>
      </dsp:nvSpPr>
      <dsp:spPr>
        <a:xfrm rot="5400000">
          <a:off x="-166982" y="1131577"/>
          <a:ext cx="1113214" cy="77925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/>
            <a:t>Personas</a:t>
          </a:r>
          <a:endParaRPr lang="en-US" sz="1000" kern="1200"/>
        </a:p>
      </dsp:txBody>
      <dsp:txXfrm rot="-5400000">
        <a:off x="0" y="1354220"/>
        <a:ext cx="779250" cy="333964"/>
      </dsp:txXfrm>
    </dsp:sp>
    <dsp:sp modelId="{05A3D894-2C66-44E1-BE69-0DE95CDDECFF}">
      <dsp:nvSpPr>
        <dsp:cNvPr id="0" name=""/>
        <dsp:cNvSpPr/>
      </dsp:nvSpPr>
      <dsp:spPr>
        <a:xfrm rot="5400000">
          <a:off x="2690349" y="-946504"/>
          <a:ext cx="723589" cy="45457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6670" rIns="26670" bIns="2667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4200" kern="1200"/>
            <a:t>3</a:t>
          </a:r>
          <a:endParaRPr lang="en-US" sz="4200" kern="1200"/>
        </a:p>
      </dsp:txBody>
      <dsp:txXfrm rot="-5400000">
        <a:off x="779250" y="999918"/>
        <a:ext cx="4510465" cy="652943"/>
      </dsp:txXfrm>
    </dsp:sp>
    <dsp:sp modelId="{53145161-8EAB-4E9F-9E2B-BABEA1F5F59E}">
      <dsp:nvSpPr>
        <dsp:cNvPr id="0" name=""/>
        <dsp:cNvSpPr/>
      </dsp:nvSpPr>
      <dsp:spPr>
        <a:xfrm rot="5400000">
          <a:off x="-166982" y="2095962"/>
          <a:ext cx="1113214" cy="77925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/>
            <a:t>Tecnología</a:t>
          </a:r>
          <a:endParaRPr lang="en-US" sz="1000" kern="1200"/>
        </a:p>
      </dsp:txBody>
      <dsp:txXfrm rot="-5400000">
        <a:off x="0" y="2318605"/>
        <a:ext cx="779250" cy="333964"/>
      </dsp:txXfrm>
    </dsp:sp>
    <dsp:sp modelId="{25B8E53B-0FD7-4F30-8F90-60BECA864105}">
      <dsp:nvSpPr>
        <dsp:cNvPr id="0" name=""/>
        <dsp:cNvSpPr/>
      </dsp:nvSpPr>
      <dsp:spPr>
        <a:xfrm rot="5400000">
          <a:off x="2690349" y="17880"/>
          <a:ext cx="723589" cy="45457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6670" rIns="26670" bIns="2667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4200" kern="1200"/>
            <a:t>2</a:t>
          </a:r>
          <a:endParaRPr lang="en-US" sz="4200" kern="1200"/>
        </a:p>
      </dsp:txBody>
      <dsp:txXfrm rot="-5400000">
        <a:off x="779250" y="1964303"/>
        <a:ext cx="4510465" cy="652943"/>
      </dsp:txXfrm>
    </dsp:sp>
    <dsp:sp modelId="{220E43EE-CA0C-4A85-BE02-CA171D963BF1}">
      <dsp:nvSpPr>
        <dsp:cNvPr id="0" name=""/>
        <dsp:cNvSpPr/>
      </dsp:nvSpPr>
      <dsp:spPr>
        <a:xfrm rot="5400000">
          <a:off x="-166982" y="3060348"/>
          <a:ext cx="1113214" cy="77925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/>
            <a:t>Información</a:t>
          </a:r>
          <a:endParaRPr lang="en-US" sz="1000" kern="1200"/>
        </a:p>
      </dsp:txBody>
      <dsp:txXfrm rot="-5400000">
        <a:off x="0" y="3282991"/>
        <a:ext cx="779250" cy="333964"/>
      </dsp:txXfrm>
    </dsp:sp>
    <dsp:sp modelId="{039027A3-97BD-4469-B52E-EF56CD04748D}">
      <dsp:nvSpPr>
        <dsp:cNvPr id="0" name=""/>
        <dsp:cNvSpPr/>
      </dsp:nvSpPr>
      <dsp:spPr>
        <a:xfrm rot="5400000">
          <a:off x="2690349" y="982266"/>
          <a:ext cx="723589" cy="45457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6670" rIns="26670" bIns="2667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4200" kern="1200"/>
            <a:t>2 </a:t>
          </a:r>
          <a:endParaRPr lang="en-US" sz="4200" kern="1200"/>
        </a:p>
      </dsp:txBody>
      <dsp:txXfrm rot="-5400000">
        <a:off x="779250" y="2928689"/>
        <a:ext cx="4510465" cy="652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4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06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41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96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76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39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04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32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11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6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15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0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367B2-BD1A-4308-8192-DD6941818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924" y="765768"/>
            <a:ext cx="6402597" cy="106324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400"/>
              <a:t>Descubrimiento de la empresa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768913-1D85-454A-AF51-04E54FD01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8276" y="885910"/>
            <a:ext cx="4132763" cy="943102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s-ES" sz="1400"/>
              <a:t>IAPE</a:t>
            </a:r>
          </a:p>
          <a:p>
            <a:pPr algn="r">
              <a:lnSpc>
                <a:spcPct val="90000"/>
              </a:lnSpc>
            </a:pPr>
            <a:endParaRPr lang="es-ES" sz="1400"/>
          </a:p>
          <a:p>
            <a:pPr algn="r">
              <a:lnSpc>
                <a:spcPct val="90000"/>
              </a:lnSpc>
            </a:pPr>
            <a:r>
              <a:rPr lang="es-ES" sz="1400"/>
              <a:t>Francisco Joaquín Murcia Gómez </a:t>
            </a:r>
          </a:p>
        </p:txBody>
      </p:sp>
      <p:pic>
        <p:nvPicPr>
          <p:cNvPr id="5" name="Imagen 4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0A0CED44-99BE-4F27-B493-B6E9FF749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489" y="2442178"/>
            <a:ext cx="10885620" cy="3166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3421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7C5DD-CB60-403A-A98B-8F52A1D8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 fuerzas de Porter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97EDAB5-0345-4FFB-AB28-7B7FCB01C3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122671"/>
              </p:ext>
            </p:extLst>
          </p:nvPr>
        </p:nvGraphicFramePr>
        <p:xfrm>
          <a:off x="1209675" y="1128650"/>
          <a:ext cx="9772650" cy="492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300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D2D5E-8ABB-49AC-8B0B-0234D98F4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PESTEL</a:t>
            </a:r>
          </a:p>
        </p:txBody>
      </p:sp>
      <p:graphicFrame>
        <p:nvGraphicFramePr>
          <p:cNvPr id="4" name="Marcador de contenido 2">
            <a:extLst>
              <a:ext uri="{FF2B5EF4-FFF2-40B4-BE49-F238E27FC236}">
                <a16:creationId xmlns:a16="http://schemas.microsoft.com/office/drawing/2014/main" id="{91118A36-6D0D-4DF4-B353-6B82F6B5A2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3168913"/>
              </p:ext>
            </p:extLst>
          </p:nvPr>
        </p:nvGraphicFramePr>
        <p:xfrm>
          <a:off x="716072" y="1633490"/>
          <a:ext cx="8143844" cy="4369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5553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63FE4F-2671-48A4-A234-933376AEB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61" y="560026"/>
            <a:ext cx="3608387" cy="14522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dirty="0"/>
              <a:t>Modelo de madurez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4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uadroTexto 4">
            <a:extLst>
              <a:ext uri="{FF2B5EF4-FFF2-40B4-BE49-F238E27FC236}">
                <a16:creationId xmlns:a16="http://schemas.microsoft.com/office/drawing/2014/main" id="{9AC13A14-6E49-4FDA-B1C9-C812E0692C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8549276"/>
              </p:ext>
            </p:extLst>
          </p:nvPr>
        </p:nvGraphicFramePr>
        <p:xfrm>
          <a:off x="4608972" y="916896"/>
          <a:ext cx="5325039" cy="4006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6382CCEF-711F-4018-8209-E4589CB851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7900755"/>
              </p:ext>
            </p:extLst>
          </p:nvPr>
        </p:nvGraphicFramePr>
        <p:xfrm>
          <a:off x="4368108" y="5024073"/>
          <a:ext cx="1278090" cy="719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22391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C8D1F-65C7-476A-A583-69F445E9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Procesos de la empresa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201B2E5A-1B64-4BFD-A4CC-66B389F9E1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7251609"/>
              </p:ext>
            </p:extLst>
          </p:nvPr>
        </p:nvGraphicFramePr>
        <p:xfrm>
          <a:off x="630976" y="1512573"/>
          <a:ext cx="10391229" cy="4398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1454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CB7F6-2F77-4242-B91E-72D6AC7C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50660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/>
              <a:t>Gracias por </a:t>
            </a:r>
            <a:r>
              <a:rPr lang="en-US" sz="6000" dirty="0" err="1"/>
              <a:t>su</a:t>
            </a:r>
            <a:r>
              <a:rPr lang="en-US" sz="6000" dirty="0"/>
              <a:t> </a:t>
            </a:r>
            <a:r>
              <a:rPr lang="en-US" sz="6000" dirty="0" err="1"/>
              <a:t>atención</a:t>
            </a:r>
            <a:endParaRPr lang="en-US" sz="6000" dirty="0"/>
          </a:p>
        </p:txBody>
      </p:sp>
      <p:pic>
        <p:nvPicPr>
          <p:cNvPr id="98" name="Imagen 97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9FBF0AF5-B7B0-43FC-941E-FAFCDE3DD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5295" y="3653943"/>
            <a:ext cx="4355856" cy="12669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836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6E115-D007-45A4-BFEB-AEC7C96B5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537" y="796054"/>
            <a:ext cx="7335835" cy="1268984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¿Qué vamos a ver?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FFCB4F3-D94D-4D45-BD47-1A7109FA7B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261656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187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EB432-0827-422D-B229-1F4ECA0B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b="0" i="0" dirty="0"/>
              <a:t>¿Qué es Propagua?</a:t>
            </a:r>
            <a:br>
              <a:rPr lang="en-US" dirty="0"/>
            </a:b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6A24DD4A-4962-4495-8916-6D97DD8EF3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182651"/>
              </p:ext>
            </p:extLst>
          </p:nvPr>
        </p:nvGraphicFramePr>
        <p:xfrm>
          <a:off x="565150" y="2160016"/>
          <a:ext cx="6400999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Imagen 11" descr="Mapa&#10;&#10;Descripción generada automáticamente">
            <a:extLst>
              <a:ext uri="{FF2B5EF4-FFF2-40B4-BE49-F238E27FC236}">
                <a16:creationId xmlns:a16="http://schemas.microsoft.com/office/drawing/2014/main" id="{95AA338A-5929-4CDD-BFF8-81D8EFB6F9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4656" y="1928756"/>
            <a:ext cx="4002456" cy="299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B2D75-F888-48BF-B8BB-9759BC4D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dirty="0"/>
              <a:t>Misión visión y valores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24039D3-940E-4809-9F7E-8745F8EDA7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055267"/>
              </p:ext>
            </p:extLst>
          </p:nvPr>
        </p:nvGraphicFramePr>
        <p:xfrm>
          <a:off x="565150" y="1553592"/>
          <a:ext cx="8356908" cy="4533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433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631B7-9632-4275-AD62-2625B222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9767"/>
            <a:ext cx="4751127" cy="3395469"/>
          </a:xfrm>
        </p:spPr>
        <p:txBody>
          <a:bodyPr>
            <a:normAutofit/>
          </a:bodyPr>
          <a:lstStyle/>
          <a:p>
            <a:r>
              <a:rPr lang="es-ES" dirty="0"/>
              <a:t>¿Qué Productos y servicios ofrece?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0CB77C3-34B8-4FEB-86E5-324E5E2B7D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802914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359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2A294-DA65-4916-B773-64CCB634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28" y="309952"/>
            <a:ext cx="6402597" cy="1063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Organigrama</a:t>
            </a:r>
            <a:endParaRPr lang="en-US" sz="4800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85EA15F5-5CE4-48B1-81FF-61F79077C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36" y="2048500"/>
            <a:ext cx="10882172" cy="400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60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551FE-6B00-4213-83FF-D04A8D30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/>
              <a:t>¿Cómo se gestiona el trabajo a lo largo del año?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1F368E96-FB52-4AD9-93C4-927AF4C40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390187"/>
              </p:ext>
            </p:extLst>
          </p:nvPr>
        </p:nvGraphicFramePr>
        <p:xfrm>
          <a:off x="651537" y="2360428"/>
          <a:ext cx="10303508" cy="3400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264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A0B34-E7EF-4C3F-BD99-7AACE658D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401297" cy="1268984"/>
          </a:xfrm>
        </p:spPr>
        <p:txBody>
          <a:bodyPr>
            <a:normAutofit fontScale="90000"/>
          </a:bodyPr>
          <a:lstStyle/>
          <a:p>
            <a:r>
              <a:rPr lang="es-ES" dirty="0"/>
              <a:t>Clientes objetivos e Imagen Corporativa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9AF4CB77-C390-4A47-9CA2-9DE99FE85E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8293331"/>
              </p:ext>
            </p:extLst>
          </p:nvPr>
        </p:nvGraphicFramePr>
        <p:xfrm>
          <a:off x="1287261" y="1939769"/>
          <a:ext cx="6297228" cy="4079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6418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0DD1D-2F65-4907-B6E5-C98CC8D1C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Análisis financiareo</a:t>
            </a:r>
            <a:endParaRPr lang="es-ES" dirty="0"/>
          </a:p>
        </p:txBody>
      </p:sp>
      <p:graphicFrame>
        <p:nvGraphicFramePr>
          <p:cNvPr id="35" name="Marcador de contenido 34">
            <a:extLst>
              <a:ext uri="{FF2B5EF4-FFF2-40B4-BE49-F238E27FC236}">
                <a16:creationId xmlns:a16="http://schemas.microsoft.com/office/drawing/2014/main" id="{62850E6B-7196-4928-B89C-BE3D07A175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911404"/>
              </p:ext>
            </p:extLst>
          </p:nvPr>
        </p:nvGraphicFramePr>
        <p:xfrm>
          <a:off x="565150" y="2160588"/>
          <a:ext cx="7335838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6535081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2E8E3"/>
      </a:lt2>
      <a:accent1>
        <a:srgbClr val="D884C7"/>
      </a:accent1>
      <a:accent2>
        <a:srgbClr val="B969D0"/>
      </a:accent2>
      <a:accent3>
        <a:srgbClr val="A384D8"/>
      </a:accent3>
      <a:accent4>
        <a:srgbClr val="696ED0"/>
      </a:accent4>
      <a:accent5>
        <a:srgbClr val="7CA6D5"/>
      </a:accent5>
      <a:accent6>
        <a:srgbClr val="5DAEB9"/>
      </a:accent6>
      <a:hlink>
        <a:srgbClr val="568E61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401</Words>
  <Application>Microsoft Office PowerPoint</Application>
  <PresentationFormat>Panorámica</PresentationFormat>
  <Paragraphs>97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Neue Haas Grotesk Text Pro</vt:lpstr>
      <vt:lpstr>PunchcardVTI</vt:lpstr>
      <vt:lpstr>Descubrimiento de la empresa</vt:lpstr>
      <vt:lpstr>¿Qué vamos a ver?</vt:lpstr>
      <vt:lpstr>¿Qué es Propagua? </vt:lpstr>
      <vt:lpstr>Misión visión y valores</vt:lpstr>
      <vt:lpstr>¿Qué Productos y servicios ofrece?</vt:lpstr>
      <vt:lpstr>Organigrama</vt:lpstr>
      <vt:lpstr>¿Cómo se gestiona el trabajo a lo largo del año?</vt:lpstr>
      <vt:lpstr>Clientes objetivos e Imagen Corporativa</vt:lpstr>
      <vt:lpstr>Análisis financiareo</vt:lpstr>
      <vt:lpstr>5 fuerzas de Porter</vt:lpstr>
      <vt:lpstr>Análisis PESTEL</vt:lpstr>
      <vt:lpstr>Modelo de madurez</vt:lpstr>
      <vt:lpstr>Procesos de la empresa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Descubrimiento de la empresa</dc:title>
  <dc:creator>Fran Murcia</dc:creator>
  <cp:lastModifiedBy>Fran Murcia</cp:lastModifiedBy>
  <cp:revision>16</cp:revision>
  <dcterms:created xsi:type="dcterms:W3CDTF">2021-10-12T10:36:54Z</dcterms:created>
  <dcterms:modified xsi:type="dcterms:W3CDTF">2021-10-14T14:38:53Z</dcterms:modified>
</cp:coreProperties>
</file>