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23"/>
  </p:notesMasterIdLst>
  <p:sldIdLst>
    <p:sldId id="256" r:id="rId2"/>
    <p:sldId id="257" r:id="rId3"/>
    <p:sldId id="270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4" r:id="rId2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1" autoAdjust="0"/>
  </p:normalViewPr>
  <p:slideViewPr>
    <p:cSldViewPr snapToGrid="0" snapToObjects="1">
      <p:cViewPr>
        <p:scale>
          <a:sx n="66" d="100"/>
          <a:sy n="66" d="100"/>
        </p:scale>
        <p:origin x="-2328" y="-9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-176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BDDEF-D8DA-0B4D-BFFE-CA9DF2181E18}" type="doc">
      <dgm:prSet loTypeId="urn:microsoft.com/office/officeart/2008/layout/RadialCluster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500FED2D-7FDB-8C47-B2E6-7549AAB02B60}">
      <dgm:prSet phldrT="[Texto]"/>
      <dgm:spPr/>
      <dgm:t>
        <a:bodyPr/>
        <a:lstStyle/>
        <a:p>
          <a:r>
            <a:rPr lang="es-ES" dirty="0"/>
            <a:t>Equipo</a:t>
          </a:r>
        </a:p>
      </dgm:t>
    </dgm:pt>
    <dgm:pt modelId="{325CE972-B121-7941-83F1-22E967E39ED3}" type="parTrans" cxnId="{B7E278DB-3C8E-764C-AEA6-9C132AE2D020}">
      <dgm:prSet/>
      <dgm:spPr/>
      <dgm:t>
        <a:bodyPr/>
        <a:lstStyle/>
        <a:p>
          <a:endParaRPr lang="es-ES"/>
        </a:p>
      </dgm:t>
    </dgm:pt>
    <dgm:pt modelId="{2EF1BC39-4CEA-E64D-9844-E981E5505BD0}" type="sibTrans" cxnId="{B7E278DB-3C8E-764C-AEA6-9C132AE2D020}">
      <dgm:prSet/>
      <dgm:spPr/>
      <dgm:t>
        <a:bodyPr/>
        <a:lstStyle/>
        <a:p>
          <a:endParaRPr lang="es-ES"/>
        </a:p>
      </dgm:t>
    </dgm:pt>
    <dgm:pt modelId="{1A86F8AA-6BA8-4E46-B47A-FACFDDDF6D4C}">
      <dgm:prSet phldrT="[Texto]"/>
      <dgm:spPr/>
      <dgm:t>
        <a:bodyPr/>
        <a:lstStyle/>
        <a:p>
          <a:r>
            <a:rPr lang="es-ES" dirty="0"/>
            <a:t>Analista</a:t>
          </a:r>
        </a:p>
      </dgm:t>
    </dgm:pt>
    <dgm:pt modelId="{EC647384-C148-ED40-8D50-AF44D1A480C7}" type="parTrans" cxnId="{ECB4BA39-1E3F-DD4B-ACD9-AE8DAE6E7195}">
      <dgm:prSet/>
      <dgm:spPr/>
      <dgm:t>
        <a:bodyPr/>
        <a:lstStyle/>
        <a:p>
          <a:endParaRPr lang="es-ES"/>
        </a:p>
      </dgm:t>
    </dgm:pt>
    <dgm:pt modelId="{D3FAE4D7-2EF0-A04F-95A1-964C2C36D6FC}" type="sibTrans" cxnId="{ECB4BA39-1E3F-DD4B-ACD9-AE8DAE6E7195}">
      <dgm:prSet/>
      <dgm:spPr/>
      <dgm:t>
        <a:bodyPr/>
        <a:lstStyle/>
        <a:p>
          <a:endParaRPr lang="es-ES"/>
        </a:p>
      </dgm:t>
    </dgm:pt>
    <dgm:pt modelId="{A004FCAA-0EF3-D64F-9017-622405B9FF94}">
      <dgm:prSet phldrT="[Texto]" custT="1"/>
      <dgm:spPr/>
      <dgm:t>
        <a:bodyPr/>
        <a:lstStyle/>
        <a:p>
          <a:r>
            <a:rPr lang="es-ES" sz="1400" dirty="0"/>
            <a:t>Programadores</a:t>
          </a:r>
        </a:p>
      </dgm:t>
    </dgm:pt>
    <dgm:pt modelId="{82DA7534-930F-3C45-9435-852897B52053}" type="parTrans" cxnId="{C6DF7B9A-8E8D-5247-8290-8CF82DB69AC8}">
      <dgm:prSet/>
      <dgm:spPr/>
      <dgm:t>
        <a:bodyPr/>
        <a:lstStyle/>
        <a:p>
          <a:endParaRPr lang="es-ES"/>
        </a:p>
      </dgm:t>
    </dgm:pt>
    <dgm:pt modelId="{457AE0CC-7A11-0D46-A723-5FCB8EF1CDA6}" type="sibTrans" cxnId="{C6DF7B9A-8E8D-5247-8290-8CF82DB69AC8}">
      <dgm:prSet/>
      <dgm:spPr/>
      <dgm:t>
        <a:bodyPr/>
        <a:lstStyle/>
        <a:p>
          <a:endParaRPr lang="es-ES"/>
        </a:p>
      </dgm:t>
    </dgm:pt>
    <dgm:pt modelId="{AA3A78A7-3D4C-EF43-901F-F990C22DF2A9}">
      <dgm:prSet phldrT="[Texto]"/>
      <dgm:spPr/>
      <dgm:t>
        <a:bodyPr/>
        <a:lstStyle/>
        <a:p>
          <a:r>
            <a:rPr lang="es-ES" dirty="0"/>
            <a:t>Jefe de proyecto</a:t>
          </a:r>
        </a:p>
      </dgm:t>
    </dgm:pt>
    <dgm:pt modelId="{36A5EEDF-6B3D-1348-B54A-13C9DCD6019E}" type="sibTrans" cxnId="{DBDF637B-8F41-B845-B013-C49E4C42DB2B}">
      <dgm:prSet/>
      <dgm:spPr/>
      <dgm:t>
        <a:bodyPr/>
        <a:lstStyle/>
        <a:p>
          <a:endParaRPr lang="es-ES"/>
        </a:p>
      </dgm:t>
    </dgm:pt>
    <dgm:pt modelId="{2293416D-5053-0B40-9462-035C3A4AEEC5}" type="parTrans" cxnId="{DBDF637B-8F41-B845-B013-C49E4C42DB2B}">
      <dgm:prSet/>
      <dgm:spPr/>
      <dgm:t>
        <a:bodyPr/>
        <a:lstStyle/>
        <a:p>
          <a:endParaRPr lang="es-ES"/>
        </a:p>
      </dgm:t>
    </dgm:pt>
    <dgm:pt modelId="{BEF60AC2-9AD0-AE4E-8118-37B463F49BAE}" type="pres">
      <dgm:prSet presAssocID="{956BDDEF-D8DA-0B4D-BFFE-CA9DF2181E1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2F9EC54-D400-E54A-A9C3-A13245992B3E}" type="pres">
      <dgm:prSet presAssocID="{500FED2D-7FDB-8C47-B2E6-7549AAB02B60}" presName="singleCycle" presStyleCnt="0"/>
      <dgm:spPr/>
    </dgm:pt>
    <dgm:pt modelId="{FBDF6776-3634-1C45-9B3C-A8CE686748B7}" type="pres">
      <dgm:prSet presAssocID="{500FED2D-7FDB-8C47-B2E6-7549AAB02B60}" presName="singleCenter" presStyleLbl="node1" presStyleIdx="0" presStyleCnt="4" custAng="0" custScaleX="81919" custScaleY="85908">
        <dgm:presLayoutVars>
          <dgm:chMax val="7"/>
          <dgm:chPref val="7"/>
        </dgm:presLayoutVars>
      </dgm:prSet>
      <dgm:spPr/>
      <dgm:t>
        <a:bodyPr/>
        <a:lstStyle/>
        <a:p>
          <a:endParaRPr lang="es-ES"/>
        </a:p>
      </dgm:t>
    </dgm:pt>
    <dgm:pt modelId="{35CD2972-7E2C-924D-A1D4-DCFF67F13E3F}" type="pres">
      <dgm:prSet presAssocID="{2293416D-5053-0B40-9462-035C3A4AEEC5}" presName="Name56" presStyleLbl="parChTrans1D2" presStyleIdx="0" presStyleCnt="3"/>
      <dgm:spPr/>
      <dgm:t>
        <a:bodyPr/>
        <a:lstStyle/>
        <a:p>
          <a:endParaRPr lang="es-ES"/>
        </a:p>
      </dgm:t>
    </dgm:pt>
    <dgm:pt modelId="{9A8ED2C2-964D-BA40-9714-642CFFE6FC22}" type="pres">
      <dgm:prSet presAssocID="{AA3A78A7-3D4C-EF43-901F-F990C22DF2A9}" presName="text0" presStyleLbl="node1" presStyleIdx="1" presStyleCnt="4" custScaleX="185293" custScaleY="1254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7DFC85-B355-EA4E-9D06-1C53033C3B41}" type="pres">
      <dgm:prSet presAssocID="{EC647384-C148-ED40-8D50-AF44D1A480C7}" presName="Name56" presStyleLbl="parChTrans1D2" presStyleIdx="1" presStyleCnt="3"/>
      <dgm:spPr/>
      <dgm:t>
        <a:bodyPr/>
        <a:lstStyle/>
        <a:p>
          <a:endParaRPr lang="es-ES"/>
        </a:p>
      </dgm:t>
    </dgm:pt>
    <dgm:pt modelId="{963428D1-1939-6746-AEEA-35A06FCEF04E}" type="pres">
      <dgm:prSet presAssocID="{1A86F8AA-6BA8-4E46-B47A-FACFDDDF6D4C}" presName="text0" presStyleLbl="node1" presStyleIdx="2" presStyleCnt="4" custScaleX="177629" custScaleY="1201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BFF7A4-B361-AA44-A67B-2A8415DC17E6}" type="pres">
      <dgm:prSet presAssocID="{82DA7534-930F-3C45-9435-852897B52053}" presName="Name56" presStyleLbl="parChTrans1D2" presStyleIdx="2" presStyleCnt="3"/>
      <dgm:spPr/>
      <dgm:t>
        <a:bodyPr/>
        <a:lstStyle/>
        <a:p>
          <a:endParaRPr lang="es-ES"/>
        </a:p>
      </dgm:t>
    </dgm:pt>
    <dgm:pt modelId="{2DFB0B8C-7FA3-2A4A-9108-EA46C64604FD}" type="pres">
      <dgm:prSet presAssocID="{A004FCAA-0EF3-D64F-9017-622405B9FF94}" presName="text0" presStyleLbl="node1" presStyleIdx="3" presStyleCnt="4" custScaleX="282741" custScaleY="117662" custRadScaleRad="129900" custRadScaleInc="1068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087A7B9-ADEB-6241-946F-20BB7D32AD0A}" type="presOf" srcId="{500FED2D-7FDB-8C47-B2E6-7549AAB02B60}" destId="{FBDF6776-3634-1C45-9B3C-A8CE686748B7}" srcOrd="0" destOrd="0" presId="urn:microsoft.com/office/officeart/2008/layout/RadialCluster"/>
    <dgm:cxn modelId="{A6AC1D63-6C47-A94C-A5C9-4069F6B95AE5}" type="presOf" srcId="{82DA7534-930F-3C45-9435-852897B52053}" destId="{CCBFF7A4-B361-AA44-A67B-2A8415DC17E6}" srcOrd="0" destOrd="0" presId="urn:microsoft.com/office/officeart/2008/layout/RadialCluster"/>
    <dgm:cxn modelId="{F5C9F009-EEAC-8845-8E2C-F5A1483EF526}" type="presOf" srcId="{956BDDEF-D8DA-0B4D-BFFE-CA9DF2181E18}" destId="{BEF60AC2-9AD0-AE4E-8118-37B463F49BAE}" srcOrd="0" destOrd="0" presId="urn:microsoft.com/office/officeart/2008/layout/RadialCluster"/>
    <dgm:cxn modelId="{DBDF637B-8F41-B845-B013-C49E4C42DB2B}" srcId="{500FED2D-7FDB-8C47-B2E6-7549AAB02B60}" destId="{AA3A78A7-3D4C-EF43-901F-F990C22DF2A9}" srcOrd="0" destOrd="0" parTransId="{2293416D-5053-0B40-9462-035C3A4AEEC5}" sibTransId="{36A5EEDF-6B3D-1348-B54A-13C9DCD6019E}"/>
    <dgm:cxn modelId="{9CE022C2-B577-E949-A8D0-1E8C9A65884C}" type="presOf" srcId="{AA3A78A7-3D4C-EF43-901F-F990C22DF2A9}" destId="{9A8ED2C2-964D-BA40-9714-642CFFE6FC22}" srcOrd="0" destOrd="0" presId="urn:microsoft.com/office/officeart/2008/layout/RadialCluster"/>
    <dgm:cxn modelId="{66C89F9C-C93E-0546-BEE2-D0DA1686E33E}" type="presOf" srcId="{A004FCAA-0EF3-D64F-9017-622405B9FF94}" destId="{2DFB0B8C-7FA3-2A4A-9108-EA46C64604FD}" srcOrd="0" destOrd="0" presId="urn:microsoft.com/office/officeart/2008/layout/RadialCluster"/>
    <dgm:cxn modelId="{E40A7C9A-184B-1C45-BC46-C450D4B1078E}" type="presOf" srcId="{2293416D-5053-0B40-9462-035C3A4AEEC5}" destId="{35CD2972-7E2C-924D-A1D4-DCFF67F13E3F}" srcOrd="0" destOrd="0" presId="urn:microsoft.com/office/officeart/2008/layout/RadialCluster"/>
    <dgm:cxn modelId="{ECB4BA39-1E3F-DD4B-ACD9-AE8DAE6E7195}" srcId="{500FED2D-7FDB-8C47-B2E6-7549AAB02B60}" destId="{1A86F8AA-6BA8-4E46-B47A-FACFDDDF6D4C}" srcOrd="1" destOrd="0" parTransId="{EC647384-C148-ED40-8D50-AF44D1A480C7}" sibTransId="{D3FAE4D7-2EF0-A04F-95A1-964C2C36D6FC}"/>
    <dgm:cxn modelId="{B5AC8AA2-7849-D146-A5BD-E1E9BB0C0469}" type="presOf" srcId="{1A86F8AA-6BA8-4E46-B47A-FACFDDDF6D4C}" destId="{963428D1-1939-6746-AEEA-35A06FCEF04E}" srcOrd="0" destOrd="0" presId="urn:microsoft.com/office/officeart/2008/layout/RadialCluster"/>
    <dgm:cxn modelId="{B7E278DB-3C8E-764C-AEA6-9C132AE2D020}" srcId="{956BDDEF-D8DA-0B4D-BFFE-CA9DF2181E18}" destId="{500FED2D-7FDB-8C47-B2E6-7549AAB02B60}" srcOrd="0" destOrd="0" parTransId="{325CE972-B121-7941-83F1-22E967E39ED3}" sibTransId="{2EF1BC39-4CEA-E64D-9844-E981E5505BD0}"/>
    <dgm:cxn modelId="{C6DF7B9A-8E8D-5247-8290-8CF82DB69AC8}" srcId="{500FED2D-7FDB-8C47-B2E6-7549AAB02B60}" destId="{A004FCAA-0EF3-D64F-9017-622405B9FF94}" srcOrd="2" destOrd="0" parTransId="{82DA7534-930F-3C45-9435-852897B52053}" sibTransId="{457AE0CC-7A11-0D46-A723-5FCB8EF1CDA6}"/>
    <dgm:cxn modelId="{8EB5A5D7-2292-C146-84E2-5C3ED2FA70EB}" type="presOf" srcId="{EC647384-C148-ED40-8D50-AF44D1A480C7}" destId="{4F7DFC85-B355-EA4E-9D06-1C53033C3B41}" srcOrd="0" destOrd="0" presId="urn:microsoft.com/office/officeart/2008/layout/RadialCluster"/>
    <dgm:cxn modelId="{17F8D5C6-2F5E-024A-BAD4-C81B4A12FD2E}" type="presParOf" srcId="{BEF60AC2-9AD0-AE4E-8118-37B463F49BAE}" destId="{82F9EC54-D400-E54A-A9C3-A13245992B3E}" srcOrd="0" destOrd="0" presId="urn:microsoft.com/office/officeart/2008/layout/RadialCluster"/>
    <dgm:cxn modelId="{474E7FDD-F2F0-C448-AF85-0EEDF920849A}" type="presParOf" srcId="{82F9EC54-D400-E54A-A9C3-A13245992B3E}" destId="{FBDF6776-3634-1C45-9B3C-A8CE686748B7}" srcOrd="0" destOrd="0" presId="urn:microsoft.com/office/officeart/2008/layout/RadialCluster"/>
    <dgm:cxn modelId="{C9D1260E-1F60-584E-A058-CC4C2B4DF51C}" type="presParOf" srcId="{82F9EC54-D400-E54A-A9C3-A13245992B3E}" destId="{35CD2972-7E2C-924D-A1D4-DCFF67F13E3F}" srcOrd="1" destOrd="0" presId="urn:microsoft.com/office/officeart/2008/layout/RadialCluster"/>
    <dgm:cxn modelId="{2297E1B4-5A4C-F74F-848A-70171C08AEE0}" type="presParOf" srcId="{82F9EC54-D400-E54A-A9C3-A13245992B3E}" destId="{9A8ED2C2-964D-BA40-9714-642CFFE6FC22}" srcOrd="2" destOrd="0" presId="urn:microsoft.com/office/officeart/2008/layout/RadialCluster"/>
    <dgm:cxn modelId="{C4BB8D4C-2C76-3742-A000-5642455D453E}" type="presParOf" srcId="{82F9EC54-D400-E54A-A9C3-A13245992B3E}" destId="{4F7DFC85-B355-EA4E-9D06-1C53033C3B41}" srcOrd="3" destOrd="0" presId="urn:microsoft.com/office/officeart/2008/layout/RadialCluster"/>
    <dgm:cxn modelId="{AB4E2ED5-E6E3-EE41-BA6E-863C3579B29A}" type="presParOf" srcId="{82F9EC54-D400-E54A-A9C3-A13245992B3E}" destId="{963428D1-1939-6746-AEEA-35A06FCEF04E}" srcOrd="4" destOrd="0" presId="urn:microsoft.com/office/officeart/2008/layout/RadialCluster"/>
    <dgm:cxn modelId="{837E2EA0-D788-784C-AF7B-EC798D02AA03}" type="presParOf" srcId="{82F9EC54-D400-E54A-A9C3-A13245992B3E}" destId="{CCBFF7A4-B361-AA44-A67B-2A8415DC17E6}" srcOrd="5" destOrd="0" presId="urn:microsoft.com/office/officeart/2008/layout/RadialCluster"/>
    <dgm:cxn modelId="{B9A5C6BC-F20E-5749-8909-AA5B49F471A8}" type="presParOf" srcId="{82F9EC54-D400-E54A-A9C3-A13245992B3E}" destId="{2DFB0B8C-7FA3-2A4A-9108-EA46C64604FD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630EA8-F32B-7842-943E-89C64A1A7138}" type="doc">
      <dgm:prSet loTypeId="urn:microsoft.com/office/officeart/2005/8/layout/radial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62924DA-873E-E54C-83A4-468E6ED70709}">
      <dgm:prSet phldrT="[Texto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500" dirty="0"/>
            <a:t>Precio</a:t>
          </a:r>
        </a:p>
      </dgm:t>
    </dgm:pt>
    <dgm:pt modelId="{34877147-F12F-1F49-9310-615CE34BB13A}" type="parTrans" cxnId="{A0279842-BF72-124D-A32C-EFE16B403815}">
      <dgm:prSet/>
      <dgm:spPr/>
      <dgm:t>
        <a:bodyPr/>
        <a:lstStyle/>
        <a:p>
          <a:endParaRPr lang="es-ES"/>
        </a:p>
      </dgm:t>
    </dgm:pt>
    <dgm:pt modelId="{949EBD22-A86E-8145-A239-12CCD2B21350}" type="sibTrans" cxnId="{A0279842-BF72-124D-A32C-EFE16B403815}">
      <dgm:prSet/>
      <dgm:spPr/>
      <dgm:t>
        <a:bodyPr/>
        <a:lstStyle/>
        <a:p>
          <a:endParaRPr lang="es-ES"/>
        </a:p>
      </dgm:t>
    </dgm:pt>
    <dgm:pt modelId="{323E93E1-817C-1748-94BD-C10D131095F0}">
      <dgm:prSet phldrT="[Texto]" custT="1"/>
      <dgm:spPr/>
      <dgm:t>
        <a:bodyPr/>
        <a:lstStyle/>
        <a:p>
          <a:r>
            <a:rPr lang="es-ES" sz="1200" dirty="0"/>
            <a:t>18-20 €/mes</a:t>
          </a:r>
        </a:p>
      </dgm:t>
    </dgm:pt>
    <dgm:pt modelId="{4BD5427B-E054-7B4F-9B44-04C828501869}" type="parTrans" cxnId="{06719F00-E1DB-EA4A-9F05-ABDD6A9B75B3}">
      <dgm:prSet/>
      <dgm:spPr/>
      <dgm:t>
        <a:bodyPr/>
        <a:lstStyle/>
        <a:p>
          <a:endParaRPr lang="es-ES"/>
        </a:p>
      </dgm:t>
    </dgm:pt>
    <dgm:pt modelId="{823B0F93-9D90-D846-84EA-D42537DE8064}" type="sibTrans" cxnId="{06719F00-E1DB-EA4A-9F05-ABDD6A9B75B3}">
      <dgm:prSet/>
      <dgm:spPr/>
      <dgm:t>
        <a:bodyPr/>
        <a:lstStyle/>
        <a:p>
          <a:endParaRPr lang="es-ES"/>
        </a:p>
      </dgm:t>
    </dgm:pt>
    <dgm:pt modelId="{14099181-920B-0C49-8D28-9E50439FC091}">
      <dgm:prSet phldrT="[Texto]" custT="1"/>
      <dgm:spPr/>
      <dgm:t>
        <a:bodyPr/>
        <a:lstStyle/>
        <a:p>
          <a:r>
            <a:rPr lang="es-ES" sz="1200" dirty="0"/>
            <a:t>Facturación </a:t>
          </a:r>
        </a:p>
      </dgm:t>
    </dgm:pt>
    <dgm:pt modelId="{4B718EF1-BBCF-C242-8401-64B80D751C03}" type="parTrans" cxnId="{2105A92C-634A-554C-934A-6C67B2548214}">
      <dgm:prSet/>
      <dgm:spPr/>
      <dgm:t>
        <a:bodyPr/>
        <a:lstStyle/>
        <a:p>
          <a:endParaRPr lang="es-ES"/>
        </a:p>
      </dgm:t>
    </dgm:pt>
    <dgm:pt modelId="{BA1D189E-7838-3549-A4D9-5C59D2F7D331}" type="sibTrans" cxnId="{2105A92C-634A-554C-934A-6C67B2548214}">
      <dgm:prSet/>
      <dgm:spPr/>
      <dgm:t>
        <a:bodyPr/>
        <a:lstStyle/>
        <a:p>
          <a:endParaRPr lang="es-ES"/>
        </a:p>
      </dgm:t>
    </dgm:pt>
    <dgm:pt modelId="{B8CFC3BD-D4AD-E842-9B9B-DC0031B8BA87}">
      <dgm:prSet phldrT="[Texto]" custT="1"/>
      <dgm:spPr/>
      <dgm:t>
        <a:bodyPr/>
        <a:lstStyle/>
        <a:p>
          <a:r>
            <a:rPr lang="es-ES" sz="1200" dirty="0"/>
            <a:t>150-180 €/año</a:t>
          </a:r>
        </a:p>
      </dgm:t>
    </dgm:pt>
    <dgm:pt modelId="{66AB2583-6113-AD46-A810-72D9A46F2C05}" type="parTrans" cxnId="{2F9C9067-D8E9-0549-A7CC-4ECEE35B18D1}">
      <dgm:prSet/>
      <dgm:spPr/>
      <dgm:t>
        <a:bodyPr/>
        <a:lstStyle/>
        <a:p>
          <a:endParaRPr lang="es-ES"/>
        </a:p>
      </dgm:t>
    </dgm:pt>
    <dgm:pt modelId="{4AD5015B-BD2C-F34E-A15A-40B54AF2D8B3}" type="sibTrans" cxnId="{2F9C9067-D8E9-0549-A7CC-4ECEE35B18D1}">
      <dgm:prSet/>
      <dgm:spPr/>
      <dgm:t>
        <a:bodyPr/>
        <a:lstStyle/>
        <a:p>
          <a:endParaRPr lang="es-ES"/>
        </a:p>
      </dgm:t>
    </dgm:pt>
    <dgm:pt modelId="{BD4556DA-18A9-F340-B729-7B0EE48C1231}">
      <dgm:prSet phldrT="[Texto]" custT="1"/>
      <dgm:spPr/>
      <dgm:t>
        <a:bodyPr/>
        <a:lstStyle/>
        <a:p>
          <a:r>
            <a:rPr lang="es-ES" sz="1200" dirty="0"/>
            <a:t>15-20 días gratuitos</a:t>
          </a:r>
        </a:p>
      </dgm:t>
    </dgm:pt>
    <dgm:pt modelId="{765907CF-EFE6-BE43-A25A-DF4E76437D50}" type="parTrans" cxnId="{507935CE-C6EC-C940-AFCA-E2457EC94829}">
      <dgm:prSet/>
      <dgm:spPr/>
      <dgm:t>
        <a:bodyPr/>
        <a:lstStyle/>
        <a:p>
          <a:endParaRPr lang="es-ES"/>
        </a:p>
      </dgm:t>
    </dgm:pt>
    <dgm:pt modelId="{48DDD610-5758-5247-B4C4-1D4E8084AEAE}" type="sibTrans" cxnId="{507935CE-C6EC-C940-AFCA-E2457EC94829}">
      <dgm:prSet/>
      <dgm:spPr/>
      <dgm:t>
        <a:bodyPr/>
        <a:lstStyle/>
        <a:p>
          <a:endParaRPr lang="es-ES"/>
        </a:p>
      </dgm:t>
    </dgm:pt>
    <dgm:pt modelId="{E6D4246B-5E39-224B-B117-24830F3419FE}">
      <dgm:prSet phldrT="[Texto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500" dirty="0"/>
            <a:t>Plan</a:t>
          </a:r>
        </a:p>
      </dgm:t>
    </dgm:pt>
    <dgm:pt modelId="{24CC28C5-3F84-CB43-8683-2F2B075FE99E}" type="sibTrans" cxnId="{5879C6A2-F657-D843-B720-C2960E4C36BD}">
      <dgm:prSet/>
      <dgm:spPr/>
      <dgm:t>
        <a:bodyPr/>
        <a:lstStyle/>
        <a:p>
          <a:endParaRPr lang="es-ES"/>
        </a:p>
      </dgm:t>
    </dgm:pt>
    <dgm:pt modelId="{07E39A2C-5223-1E46-9B27-1A900BFE1EE9}" type="parTrans" cxnId="{5879C6A2-F657-D843-B720-C2960E4C36BD}">
      <dgm:prSet/>
      <dgm:spPr/>
      <dgm:t>
        <a:bodyPr/>
        <a:lstStyle/>
        <a:p>
          <a:endParaRPr lang="es-ES"/>
        </a:p>
      </dgm:t>
    </dgm:pt>
    <dgm:pt modelId="{71723FFD-8B13-754E-AECF-CDC7159FD09B}">
      <dgm:prSet phldrT="[Texto]" custT="1"/>
      <dgm:spPr/>
      <dgm:t>
        <a:bodyPr/>
        <a:lstStyle/>
        <a:p>
          <a:r>
            <a:rPr lang="es-ES" sz="1200" dirty="0"/>
            <a:t>Generar diferentes tipos de facturas.</a:t>
          </a:r>
        </a:p>
      </dgm:t>
    </dgm:pt>
    <dgm:pt modelId="{05DB21D8-04B9-CD44-8F52-7B32CBA303E0}" type="parTrans" cxnId="{18D0C5FC-5DD6-254C-9935-6D0BC02ED9A0}">
      <dgm:prSet/>
      <dgm:spPr/>
      <dgm:t>
        <a:bodyPr/>
        <a:lstStyle/>
        <a:p>
          <a:endParaRPr lang="es-ES"/>
        </a:p>
      </dgm:t>
    </dgm:pt>
    <dgm:pt modelId="{CE696583-F728-FF4B-800D-4597E98D5C65}" type="sibTrans" cxnId="{18D0C5FC-5DD6-254C-9935-6D0BC02ED9A0}">
      <dgm:prSet/>
      <dgm:spPr/>
      <dgm:t>
        <a:bodyPr/>
        <a:lstStyle/>
        <a:p>
          <a:endParaRPr lang="es-ES"/>
        </a:p>
      </dgm:t>
    </dgm:pt>
    <dgm:pt modelId="{79765ACD-8AEC-124B-8732-94A527051E15}">
      <dgm:prSet phldrT="[Texto]" custT="1"/>
      <dgm:spPr/>
      <dgm:t>
        <a:bodyPr/>
        <a:lstStyle/>
        <a:p>
          <a:r>
            <a:rPr lang="es-ES" sz="1200" dirty="0"/>
            <a:t>Almacenaje en la nube</a:t>
          </a:r>
        </a:p>
      </dgm:t>
    </dgm:pt>
    <dgm:pt modelId="{DBE09A2B-28E6-4D42-BFC0-DEF8E2D81CFE}" type="parTrans" cxnId="{02D69241-14D0-6B49-8BB6-642EE1D5193F}">
      <dgm:prSet/>
      <dgm:spPr/>
      <dgm:t>
        <a:bodyPr/>
        <a:lstStyle/>
        <a:p>
          <a:endParaRPr lang="es-ES"/>
        </a:p>
      </dgm:t>
    </dgm:pt>
    <dgm:pt modelId="{69DF9FBD-6ACE-3645-84A4-509DC9259CA8}" type="sibTrans" cxnId="{02D69241-14D0-6B49-8BB6-642EE1D5193F}">
      <dgm:prSet/>
      <dgm:spPr/>
      <dgm:t>
        <a:bodyPr/>
        <a:lstStyle/>
        <a:p>
          <a:endParaRPr lang="es-ES"/>
        </a:p>
      </dgm:t>
    </dgm:pt>
    <dgm:pt modelId="{84B9F197-AD2C-5341-B0EA-6479CC592C39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500" dirty="0"/>
            <a:t>Puntos a favor</a:t>
          </a:r>
        </a:p>
      </dgm:t>
    </dgm:pt>
    <dgm:pt modelId="{94C84A4F-F6E2-8F4D-A3CC-1BE5D97F3426}" type="parTrans" cxnId="{2EF5D2FD-0BC9-3D45-A7CE-4568F9DB919A}">
      <dgm:prSet/>
      <dgm:spPr/>
      <dgm:t>
        <a:bodyPr/>
        <a:lstStyle/>
        <a:p>
          <a:endParaRPr lang="es-ES"/>
        </a:p>
      </dgm:t>
    </dgm:pt>
    <dgm:pt modelId="{F6CBD52A-B01A-E247-A09F-05D8DB964881}" type="sibTrans" cxnId="{2EF5D2FD-0BC9-3D45-A7CE-4568F9DB919A}">
      <dgm:prSet/>
      <dgm:spPr/>
      <dgm:t>
        <a:bodyPr/>
        <a:lstStyle/>
        <a:p>
          <a:endParaRPr lang="es-ES"/>
        </a:p>
      </dgm:t>
    </dgm:pt>
    <dgm:pt modelId="{9B6C2D52-07FF-824F-8797-594B75D18A8E}">
      <dgm:prSet custT="1"/>
      <dgm:spPr/>
      <dgm:t>
        <a:bodyPr/>
        <a:lstStyle/>
        <a:p>
          <a:r>
            <a:rPr lang="es-ES" sz="1200" dirty="0"/>
            <a:t>Poder de la nube : alojamiento en red y acceso desde cualquier dispositivo </a:t>
          </a:r>
        </a:p>
      </dgm:t>
    </dgm:pt>
    <dgm:pt modelId="{3F304FF5-4F91-DE43-8A8D-82231A30D6AC}" type="parTrans" cxnId="{B56D7C94-F080-B74E-83B0-6C9112AF487C}">
      <dgm:prSet/>
      <dgm:spPr/>
      <dgm:t>
        <a:bodyPr/>
        <a:lstStyle/>
        <a:p>
          <a:endParaRPr lang="es-ES"/>
        </a:p>
      </dgm:t>
    </dgm:pt>
    <dgm:pt modelId="{A1011B02-E6BD-D740-8C46-926769C0C760}" type="sibTrans" cxnId="{B56D7C94-F080-B74E-83B0-6C9112AF487C}">
      <dgm:prSet/>
      <dgm:spPr/>
      <dgm:t>
        <a:bodyPr/>
        <a:lstStyle/>
        <a:p>
          <a:endParaRPr lang="es-ES"/>
        </a:p>
      </dgm:t>
    </dgm:pt>
    <dgm:pt modelId="{C27EE8D6-FAC3-944B-BBF5-363613592FE5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400" dirty="0"/>
            <a:t>Características</a:t>
          </a:r>
          <a:endParaRPr lang="es-ES" sz="1100" dirty="0"/>
        </a:p>
      </dgm:t>
    </dgm:pt>
    <dgm:pt modelId="{D32FF1A3-BEE6-2248-AD7E-75ECB3AFE0C5}" type="parTrans" cxnId="{A99BCD86-B571-404B-8608-9E397718F579}">
      <dgm:prSet/>
      <dgm:spPr/>
      <dgm:t>
        <a:bodyPr/>
        <a:lstStyle/>
        <a:p>
          <a:endParaRPr lang="es-ES"/>
        </a:p>
      </dgm:t>
    </dgm:pt>
    <dgm:pt modelId="{2B4B5999-EDCA-D848-BB5F-70ED1D0F8645}" type="sibTrans" cxnId="{A99BCD86-B571-404B-8608-9E397718F579}">
      <dgm:prSet/>
      <dgm:spPr/>
      <dgm:t>
        <a:bodyPr/>
        <a:lstStyle/>
        <a:p>
          <a:endParaRPr lang="es-ES"/>
        </a:p>
      </dgm:t>
    </dgm:pt>
    <dgm:pt modelId="{451CCE04-21E7-A142-9AD0-4DCB61EDFB4F}">
      <dgm:prSet custT="1"/>
      <dgm:spPr/>
      <dgm:t>
        <a:bodyPr/>
        <a:lstStyle/>
        <a:p>
          <a:r>
            <a:rPr lang="es-ES" sz="1200" dirty="0"/>
            <a:t>Generar facturas</a:t>
          </a:r>
        </a:p>
      </dgm:t>
    </dgm:pt>
    <dgm:pt modelId="{9F70A12D-C3EC-6244-98CF-DEE6EF245B03}" type="parTrans" cxnId="{F0E54A5D-8576-1E4A-9416-2DC67CC0F71C}">
      <dgm:prSet/>
      <dgm:spPr/>
      <dgm:t>
        <a:bodyPr/>
        <a:lstStyle/>
        <a:p>
          <a:endParaRPr lang="es-ES"/>
        </a:p>
      </dgm:t>
    </dgm:pt>
    <dgm:pt modelId="{8E5064A5-539B-2648-9217-11B1B1F1BD61}" type="sibTrans" cxnId="{F0E54A5D-8576-1E4A-9416-2DC67CC0F71C}">
      <dgm:prSet/>
      <dgm:spPr/>
      <dgm:t>
        <a:bodyPr/>
        <a:lstStyle/>
        <a:p>
          <a:endParaRPr lang="es-ES"/>
        </a:p>
      </dgm:t>
    </dgm:pt>
    <dgm:pt modelId="{4BC97127-222D-0E49-A078-99817614BCEB}">
      <dgm:prSet custT="1"/>
      <dgm:spPr/>
      <dgm:t>
        <a:bodyPr/>
        <a:lstStyle/>
        <a:p>
          <a:r>
            <a:rPr lang="es-ES" sz="1200" dirty="0"/>
            <a:t>Gestión de contactos</a:t>
          </a:r>
        </a:p>
      </dgm:t>
    </dgm:pt>
    <dgm:pt modelId="{2F85B05C-04B2-1A4B-92BF-CB7177049EB3}" type="parTrans" cxnId="{6E707243-D807-5843-B398-67BB51254254}">
      <dgm:prSet/>
      <dgm:spPr/>
      <dgm:t>
        <a:bodyPr/>
        <a:lstStyle/>
        <a:p>
          <a:endParaRPr lang="es-ES"/>
        </a:p>
      </dgm:t>
    </dgm:pt>
    <dgm:pt modelId="{91C6E2E9-CD3B-CA4D-879C-0741FF894418}" type="sibTrans" cxnId="{6E707243-D807-5843-B398-67BB51254254}">
      <dgm:prSet/>
      <dgm:spPr/>
      <dgm:t>
        <a:bodyPr/>
        <a:lstStyle/>
        <a:p>
          <a:endParaRPr lang="es-ES"/>
        </a:p>
      </dgm:t>
    </dgm:pt>
    <dgm:pt modelId="{310F5687-B5C4-B648-B6C5-71FAD7A2EDC5}">
      <dgm:prSet custT="1"/>
      <dgm:spPr/>
      <dgm:t>
        <a:bodyPr/>
        <a:lstStyle/>
        <a:p>
          <a:r>
            <a:rPr lang="es-ES" sz="1200" dirty="0"/>
            <a:t>Comparador de periodos</a:t>
          </a:r>
        </a:p>
      </dgm:t>
    </dgm:pt>
    <dgm:pt modelId="{A86E1411-0E4B-1243-AAF0-A4C36C166CE4}" type="parTrans" cxnId="{ADE35C74-75B0-504E-8963-56C524DE467E}">
      <dgm:prSet/>
      <dgm:spPr/>
      <dgm:t>
        <a:bodyPr/>
        <a:lstStyle/>
        <a:p>
          <a:endParaRPr lang="es-ES"/>
        </a:p>
      </dgm:t>
    </dgm:pt>
    <dgm:pt modelId="{EF84A1E2-9550-2443-AFBF-28890E3CB895}" type="sibTrans" cxnId="{ADE35C74-75B0-504E-8963-56C524DE467E}">
      <dgm:prSet/>
      <dgm:spPr/>
      <dgm:t>
        <a:bodyPr/>
        <a:lstStyle/>
        <a:p>
          <a:endParaRPr lang="es-ES"/>
        </a:p>
      </dgm:t>
    </dgm:pt>
    <dgm:pt modelId="{5678D975-D4F9-D149-89D5-0DC8D17FF51E}">
      <dgm:prSet custT="1"/>
      <dgm:spPr/>
      <dgm:t>
        <a:bodyPr/>
        <a:lstStyle/>
        <a:p>
          <a:r>
            <a:rPr lang="es-ES" sz="1200" dirty="0"/>
            <a:t>Cobros y pagos </a:t>
          </a:r>
        </a:p>
      </dgm:t>
    </dgm:pt>
    <dgm:pt modelId="{022ADB94-6B4F-094E-AFC8-C93476962817}" type="parTrans" cxnId="{AEE45EC3-2157-9C46-ABE0-A4CC54065D48}">
      <dgm:prSet/>
      <dgm:spPr/>
      <dgm:t>
        <a:bodyPr/>
        <a:lstStyle/>
        <a:p>
          <a:endParaRPr lang="es-ES"/>
        </a:p>
      </dgm:t>
    </dgm:pt>
    <dgm:pt modelId="{66AA7C7C-65CB-4D4C-9DCB-8D04607E622E}" type="sibTrans" cxnId="{AEE45EC3-2157-9C46-ABE0-A4CC54065D48}">
      <dgm:prSet/>
      <dgm:spPr/>
      <dgm:t>
        <a:bodyPr/>
        <a:lstStyle/>
        <a:p>
          <a:endParaRPr lang="es-ES"/>
        </a:p>
      </dgm:t>
    </dgm:pt>
    <dgm:pt modelId="{16F4FB82-855B-1F48-A579-4CE7111B7D7E}" type="pres">
      <dgm:prSet presAssocID="{6F630EA8-F32B-7842-943E-89C64A1A7138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E97D8C7-A7C2-C64B-BDDF-EF44C6CEBD77}" type="pres">
      <dgm:prSet presAssocID="{6F630EA8-F32B-7842-943E-89C64A1A7138}" presName="cycle" presStyleCnt="0"/>
      <dgm:spPr/>
    </dgm:pt>
    <dgm:pt modelId="{0682CDC9-B2D9-6343-B5E6-0F89A4ED17A8}" type="pres">
      <dgm:prSet presAssocID="{6F630EA8-F32B-7842-943E-89C64A1A7138}" presName="centerShape" presStyleCnt="0"/>
      <dgm:spPr/>
    </dgm:pt>
    <dgm:pt modelId="{E3A29C40-5C6D-C449-9DD1-058C0EA28E7A}" type="pres">
      <dgm:prSet presAssocID="{6F630EA8-F32B-7842-943E-89C64A1A7138}" presName="connSite" presStyleLbl="node1" presStyleIdx="0" presStyleCnt="5"/>
      <dgm:spPr/>
    </dgm:pt>
    <dgm:pt modelId="{3EECE936-3CE2-CC42-94F7-628B9D45671A}" type="pres">
      <dgm:prSet presAssocID="{6F630EA8-F32B-7842-943E-89C64A1A7138}" presName="visible" presStyleLbl="node1" presStyleIdx="0" presStyleCnt="5" custLinFactNeighborX="-8042" custLinFactNeighborY="-11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E1FF6617-BC83-FB4E-96AC-EC12CB0092A9}" type="pres">
      <dgm:prSet presAssocID="{34877147-F12F-1F49-9310-615CE34BB13A}" presName="Name25" presStyleLbl="parChTrans1D1" presStyleIdx="0" presStyleCnt="4"/>
      <dgm:spPr/>
      <dgm:t>
        <a:bodyPr/>
        <a:lstStyle/>
        <a:p>
          <a:endParaRPr lang="es-ES"/>
        </a:p>
      </dgm:t>
    </dgm:pt>
    <dgm:pt modelId="{84EA3684-2060-3149-8A9D-98D536272A00}" type="pres">
      <dgm:prSet presAssocID="{262924DA-873E-E54C-83A4-468E6ED70709}" presName="node" presStyleCnt="0"/>
      <dgm:spPr/>
    </dgm:pt>
    <dgm:pt modelId="{ECB3D2A5-C3B5-6943-8ED8-3642565B4D51}" type="pres">
      <dgm:prSet presAssocID="{262924DA-873E-E54C-83A4-468E6ED70709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E015CC-A9FB-D74D-ABF2-406EA7D780D8}" type="pres">
      <dgm:prSet presAssocID="{262924DA-873E-E54C-83A4-468E6ED70709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E0FB12-059B-054D-8726-455647643A79}" type="pres">
      <dgm:prSet presAssocID="{94C84A4F-F6E2-8F4D-A3CC-1BE5D97F3426}" presName="Name25" presStyleLbl="parChTrans1D1" presStyleIdx="1" presStyleCnt="4"/>
      <dgm:spPr/>
      <dgm:t>
        <a:bodyPr/>
        <a:lstStyle/>
        <a:p>
          <a:endParaRPr lang="es-ES"/>
        </a:p>
      </dgm:t>
    </dgm:pt>
    <dgm:pt modelId="{57F1C98C-A2B6-A04C-BDFA-E6131EACC5CA}" type="pres">
      <dgm:prSet presAssocID="{84B9F197-AD2C-5341-B0EA-6479CC592C39}" presName="node" presStyleCnt="0"/>
      <dgm:spPr/>
    </dgm:pt>
    <dgm:pt modelId="{7E0C5AC0-5817-8244-AD39-4DAB24C811D5}" type="pres">
      <dgm:prSet presAssocID="{84B9F197-AD2C-5341-B0EA-6479CC592C39}" presName="parentNode" presStyleLbl="node1" presStyleIdx="2" presStyleCnt="5" custLinFactNeighborX="-12314" custLinFactNeighborY="-2154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A07B32-C529-A94B-817F-64F4E34E9B89}" type="pres">
      <dgm:prSet presAssocID="{84B9F197-AD2C-5341-B0EA-6479CC592C39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CD5D47-B3F9-D84C-B784-BD7CFDEB7799}" type="pres">
      <dgm:prSet presAssocID="{07E39A2C-5223-1E46-9B27-1A900BFE1EE9}" presName="Name25" presStyleLbl="parChTrans1D1" presStyleIdx="2" presStyleCnt="4"/>
      <dgm:spPr/>
      <dgm:t>
        <a:bodyPr/>
        <a:lstStyle/>
        <a:p>
          <a:endParaRPr lang="es-ES"/>
        </a:p>
      </dgm:t>
    </dgm:pt>
    <dgm:pt modelId="{DFE66CD1-09DA-AA46-B0D1-0E41DAD2F444}" type="pres">
      <dgm:prSet presAssocID="{E6D4246B-5E39-224B-B117-24830F3419FE}" presName="node" presStyleCnt="0"/>
      <dgm:spPr/>
    </dgm:pt>
    <dgm:pt modelId="{EDAF78F2-434A-2645-A90F-C1A12DAD15D3}" type="pres">
      <dgm:prSet presAssocID="{E6D4246B-5E39-224B-B117-24830F3419FE}" presName="parentNode" presStyleLbl="node1" presStyleIdx="3" presStyleCnt="5" custLinFactNeighborX="-11834" custLinFactNeighborY="-4758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8EE2E0-16CE-8842-ABA3-6EA92DD4FAC0}" type="pres">
      <dgm:prSet presAssocID="{E6D4246B-5E39-224B-B117-24830F3419FE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2A426C-95D5-114A-B12D-5F77B2741F93}" type="pres">
      <dgm:prSet presAssocID="{D32FF1A3-BEE6-2248-AD7E-75ECB3AFE0C5}" presName="Name25" presStyleLbl="parChTrans1D1" presStyleIdx="3" presStyleCnt="4"/>
      <dgm:spPr/>
      <dgm:t>
        <a:bodyPr/>
        <a:lstStyle/>
        <a:p>
          <a:endParaRPr lang="es-ES"/>
        </a:p>
      </dgm:t>
    </dgm:pt>
    <dgm:pt modelId="{06AE2D2A-B711-6142-8D65-363D37C26039}" type="pres">
      <dgm:prSet presAssocID="{C27EE8D6-FAC3-944B-BBF5-363613592FE5}" presName="node" presStyleCnt="0"/>
      <dgm:spPr/>
    </dgm:pt>
    <dgm:pt modelId="{CBD5E9BE-91D1-6842-8D36-C51C1A775E7D}" type="pres">
      <dgm:prSet presAssocID="{C27EE8D6-FAC3-944B-BBF5-363613592FE5}" presName="parentNode" presStyleLbl="node1" presStyleIdx="4" presStyleCnt="5" custScaleX="114243" custLinFactNeighborX="16543" custLinFactNeighborY="-5635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198AF1-C771-6A43-995E-5F8C41072DBA}" type="pres">
      <dgm:prSet presAssocID="{C27EE8D6-FAC3-944B-BBF5-363613592FE5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879C6A2-F657-D843-B720-C2960E4C36BD}" srcId="{6F630EA8-F32B-7842-943E-89C64A1A7138}" destId="{E6D4246B-5E39-224B-B117-24830F3419FE}" srcOrd="2" destOrd="0" parTransId="{07E39A2C-5223-1E46-9B27-1A900BFE1EE9}" sibTransId="{24CC28C5-3F84-CB43-8683-2F2B075FE99E}"/>
    <dgm:cxn modelId="{C50AF2A6-EA85-B849-AEE6-10AE5FC3BED5}" type="presOf" srcId="{E6D4246B-5E39-224B-B117-24830F3419FE}" destId="{EDAF78F2-434A-2645-A90F-C1A12DAD15D3}" srcOrd="0" destOrd="0" presId="urn:microsoft.com/office/officeart/2005/8/layout/radial2"/>
    <dgm:cxn modelId="{49B2D1BC-5B2C-1F4B-9309-4B751C520713}" type="presOf" srcId="{5678D975-D4F9-D149-89D5-0DC8D17FF51E}" destId="{35198AF1-C771-6A43-995E-5F8C41072DBA}" srcOrd="0" destOrd="3" presId="urn:microsoft.com/office/officeart/2005/8/layout/radial2"/>
    <dgm:cxn modelId="{507935CE-C6EC-C940-AFCA-E2457EC94829}" srcId="{262924DA-873E-E54C-83A4-468E6ED70709}" destId="{BD4556DA-18A9-F340-B729-7B0EE48C1231}" srcOrd="2" destOrd="0" parTransId="{765907CF-EFE6-BE43-A25A-DF4E76437D50}" sibTransId="{48DDD610-5758-5247-B4C4-1D4E8084AEAE}"/>
    <dgm:cxn modelId="{2EF5D2FD-0BC9-3D45-A7CE-4568F9DB919A}" srcId="{6F630EA8-F32B-7842-943E-89C64A1A7138}" destId="{84B9F197-AD2C-5341-B0EA-6479CC592C39}" srcOrd="1" destOrd="0" parTransId="{94C84A4F-F6E2-8F4D-A3CC-1BE5D97F3426}" sibTransId="{F6CBD52A-B01A-E247-A09F-05D8DB964881}"/>
    <dgm:cxn modelId="{AEE45EC3-2157-9C46-ABE0-A4CC54065D48}" srcId="{C27EE8D6-FAC3-944B-BBF5-363613592FE5}" destId="{5678D975-D4F9-D149-89D5-0DC8D17FF51E}" srcOrd="3" destOrd="0" parTransId="{022ADB94-6B4F-094E-AFC8-C93476962817}" sibTransId="{66AA7C7C-65CB-4D4C-9DCB-8D04607E622E}"/>
    <dgm:cxn modelId="{2EF3A514-E4D6-E644-9596-A17DAEEB5F6C}" type="presOf" srcId="{D32FF1A3-BEE6-2248-AD7E-75ECB3AFE0C5}" destId="{4F2A426C-95D5-114A-B12D-5F77B2741F93}" srcOrd="0" destOrd="0" presId="urn:microsoft.com/office/officeart/2005/8/layout/radial2"/>
    <dgm:cxn modelId="{2105A92C-634A-554C-934A-6C67B2548214}" srcId="{E6D4246B-5E39-224B-B117-24830F3419FE}" destId="{14099181-920B-0C49-8D28-9E50439FC091}" srcOrd="0" destOrd="0" parTransId="{4B718EF1-BBCF-C242-8401-64B80D751C03}" sibTransId="{BA1D189E-7838-3549-A4D9-5C59D2F7D331}"/>
    <dgm:cxn modelId="{ADE35C74-75B0-504E-8963-56C524DE467E}" srcId="{C27EE8D6-FAC3-944B-BBF5-363613592FE5}" destId="{310F5687-B5C4-B648-B6C5-71FAD7A2EDC5}" srcOrd="2" destOrd="0" parTransId="{A86E1411-0E4B-1243-AAF0-A4C36C166CE4}" sibTransId="{EF84A1E2-9550-2443-AFBF-28890E3CB895}"/>
    <dgm:cxn modelId="{A0279842-BF72-124D-A32C-EFE16B403815}" srcId="{6F630EA8-F32B-7842-943E-89C64A1A7138}" destId="{262924DA-873E-E54C-83A4-468E6ED70709}" srcOrd="0" destOrd="0" parTransId="{34877147-F12F-1F49-9310-615CE34BB13A}" sibTransId="{949EBD22-A86E-8145-A239-12CCD2B21350}"/>
    <dgm:cxn modelId="{1581E1C1-E313-B545-A005-083A2DE5F8F8}" type="presOf" srcId="{14099181-920B-0C49-8D28-9E50439FC091}" destId="{188EE2E0-16CE-8842-ABA3-6EA92DD4FAC0}" srcOrd="0" destOrd="0" presId="urn:microsoft.com/office/officeart/2005/8/layout/radial2"/>
    <dgm:cxn modelId="{ABF9F0F3-E70A-9F4A-9254-9780B10CB207}" type="presOf" srcId="{451CCE04-21E7-A142-9AD0-4DCB61EDFB4F}" destId="{35198AF1-C771-6A43-995E-5F8C41072DBA}" srcOrd="0" destOrd="0" presId="urn:microsoft.com/office/officeart/2005/8/layout/radial2"/>
    <dgm:cxn modelId="{A99BCD86-B571-404B-8608-9E397718F579}" srcId="{6F630EA8-F32B-7842-943E-89C64A1A7138}" destId="{C27EE8D6-FAC3-944B-BBF5-363613592FE5}" srcOrd="3" destOrd="0" parTransId="{D32FF1A3-BEE6-2248-AD7E-75ECB3AFE0C5}" sibTransId="{2B4B5999-EDCA-D848-BB5F-70ED1D0F8645}"/>
    <dgm:cxn modelId="{3A55F517-9698-5347-B830-6D7F9066169B}" type="presOf" srcId="{34877147-F12F-1F49-9310-615CE34BB13A}" destId="{E1FF6617-BC83-FB4E-96AC-EC12CB0092A9}" srcOrd="0" destOrd="0" presId="urn:microsoft.com/office/officeart/2005/8/layout/radial2"/>
    <dgm:cxn modelId="{380966D2-440A-8849-B2CE-4CC769A92DFD}" type="presOf" srcId="{B8CFC3BD-D4AD-E842-9B9B-DC0031B8BA87}" destId="{4DE015CC-A9FB-D74D-ABF2-406EA7D780D8}" srcOrd="0" destOrd="1" presId="urn:microsoft.com/office/officeart/2005/8/layout/radial2"/>
    <dgm:cxn modelId="{D79216A1-3726-5645-8FC0-F28196F3D670}" type="presOf" srcId="{BD4556DA-18A9-F340-B729-7B0EE48C1231}" destId="{4DE015CC-A9FB-D74D-ABF2-406EA7D780D8}" srcOrd="0" destOrd="2" presId="urn:microsoft.com/office/officeart/2005/8/layout/radial2"/>
    <dgm:cxn modelId="{7DBA6833-16D4-2741-A3D7-D41EB2ECD53D}" type="presOf" srcId="{4BC97127-222D-0E49-A078-99817614BCEB}" destId="{35198AF1-C771-6A43-995E-5F8C41072DBA}" srcOrd="0" destOrd="1" presId="urn:microsoft.com/office/officeart/2005/8/layout/radial2"/>
    <dgm:cxn modelId="{2F9C9067-D8E9-0549-A7CC-4ECEE35B18D1}" srcId="{262924DA-873E-E54C-83A4-468E6ED70709}" destId="{B8CFC3BD-D4AD-E842-9B9B-DC0031B8BA87}" srcOrd="1" destOrd="0" parTransId="{66AB2583-6113-AD46-A810-72D9A46F2C05}" sibTransId="{4AD5015B-BD2C-F34E-A15A-40B54AF2D8B3}"/>
    <dgm:cxn modelId="{02D69241-14D0-6B49-8BB6-642EE1D5193F}" srcId="{E6D4246B-5E39-224B-B117-24830F3419FE}" destId="{79765ACD-8AEC-124B-8732-94A527051E15}" srcOrd="2" destOrd="0" parTransId="{DBE09A2B-28E6-4D42-BFC0-DEF8E2D81CFE}" sibTransId="{69DF9FBD-6ACE-3645-84A4-509DC9259CA8}"/>
    <dgm:cxn modelId="{687B0986-F108-F84B-98C9-978FF2DFD0A3}" type="presOf" srcId="{262924DA-873E-E54C-83A4-468E6ED70709}" destId="{ECB3D2A5-C3B5-6943-8ED8-3642565B4D51}" srcOrd="0" destOrd="0" presId="urn:microsoft.com/office/officeart/2005/8/layout/radial2"/>
    <dgm:cxn modelId="{06719F00-E1DB-EA4A-9F05-ABDD6A9B75B3}" srcId="{262924DA-873E-E54C-83A4-468E6ED70709}" destId="{323E93E1-817C-1748-94BD-C10D131095F0}" srcOrd="0" destOrd="0" parTransId="{4BD5427B-E054-7B4F-9B44-04C828501869}" sibTransId="{823B0F93-9D90-D846-84EA-D42537DE8064}"/>
    <dgm:cxn modelId="{6E707243-D807-5843-B398-67BB51254254}" srcId="{C27EE8D6-FAC3-944B-BBF5-363613592FE5}" destId="{4BC97127-222D-0E49-A078-99817614BCEB}" srcOrd="1" destOrd="0" parTransId="{2F85B05C-04B2-1A4B-92BF-CB7177049EB3}" sibTransId="{91C6E2E9-CD3B-CA4D-879C-0741FF894418}"/>
    <dgm:cxn modelId="{DF5B0102-8122-D941-A1E5-E37E581FD623}" type="presOf" srcId="{323E93E1-817C-1748-94BD-C10D131095F0}" destId="{4DE015CC-A9FB-D74D-ABF2-406EA7D780D8}" srcOrd="0" destOrd="0" presId="urn:microsoft.com/office/officeart/2005/8/layout/radial2"/>
    <dgm:cxn modelId="{913725F6-825D-254F-A03B-1F6CDF222942}" type="presOf" srcId="{6F630EA8-F32B-7842-943E-89C64A1A7138}" destId="{16F4FB82-855B-1F48-A579-4CE7111B7D7E}" srcOrd="0" destOrd="0" presId="urn:microsoft.com/office/officeart/2005/8/layout/radial2"/>
    <dgm:cxn modelId="{B56D7C94-F080-B74E-83B0-6C9112AF487C}" srcId="{84B9F197-AD2C-5341-B0EA-6479CC592C39}" destId="{9B6C2D52-07FF-824F-8797-594B75D18A8E}" srcOrd="0" destOrd="0" parTransId="{3F304FF5-4F91-DE43-8A8D-82231A30D6AC}" sibTransId="{A1011B02-E6BD-D740-8C46-926769C0C760}"/>
    <dgm:cxn modelId="{9F58B650-11A5-F043-B073-A32C4822C4DB}" type="presOf" srcId="{310F5687-B5C4-B648-B6C5-71FAD7A2EDC5}" destId="{35198AF1-C771-6A43-995E-5F8C41072DBA}" srcOrd="0" destOrd="2" presId="urn:microsoft.com/office/officeart/2005/8/layout/radial2"/>
    <dgm:cxn modelId="{18D0C5FC-5DD6-254C-9935-6D0BC02ED9A0}" srcId="{E6D4246B-5E39-224B-B117-24830F3419FE}" destId="{71723FFD-8B13-754E-AECF-CDC7159FD09B}" srcOrd="1" destOrd="0" parTransId="{05DB21D8-04B9-CD44-8F52-7B32CBA303E0}" sibTransId="{CE696583-F728-FF4B-800D-4597E98D5C65}"/>
    <dgm:cxn modelId="{22EBA609-A305-E146-8E9C-0D795491E1E4}" type="presOf" srcId="{71723FFD-8B13-754E-AECF-CDC7159FD09B}" destId="{188EE2E0-16CE-8842-ABA3-6EA92DD4FAC0}" srcOrd="0" destOrd="1" presId="urn:microsoft.com/office/officeart/2005/8/layout/radial2"/>
    <dgm:cxn modelId="{F0E54A5D-8576-1E4A-9416-2DC67CC0F71C}" srcId="{C27EE8D6-FAC3-944B-BBF5-363613592FE5}" destId="{451CCE04-21E7-A142-9AD0-4DCB61EDFB4F}" srcOrd="0" destOrd="0" parTransId="{9F70A12D-C3EC-6244-98CF-DEE6EF245B03}" sibTransId="{8E5064A5-539B-2648-9217-11B1B1F1BD61}"/>
    <dgm:cxn modelId="{0F1EFBF5-7CEA-8C4A-85EE-F60B382970E0}" type="presOf" srcId="{94C84A4F-F6E2-8F4D-A3CC-1BE5D97F3426}" destId="{A6E0FB12-059B-054D-8726-455647643A79}" srcOrd="0" destOrd="0" presId="urn:microsoft.com/office/officeart/2005/8/layout/radial2"/>
    <dgm:cxn modelId="{FE214175-1D3D-D24D-8ED9-5A83B9213484}" type="presOf" srcId="{C27EE8D6-FAC3-944B-BBF5-363613592FE5}" destId="{CBD5E9BE-91D1-6842-8D36-C51C1A775E7D}" srcOrd="0" destOrd="0" presId="urn:microsoft.com/office/officeart/2005/8/layout/radial2"/>
    <dgm:cxn modelId="{B14E122A-6B0E-6F41-8EE7-F517367E3F19}" type="presOf" srcId="{9B6C2D52-07FF-824F-8797-594B75D18A8E}" destId="{6FA07B32-C529-A94B-817F-64F4E34E9B89}" srcOrd="0" destOrd="0" presId="urn:microsoft.com/office/officeart/2005/8/layout/radial2"/>
    <dgm:cxn modelId="{DC442A56-FC6E-8D43-AD3E-30651202B7F8}" type="presOf" srcId="{79765ACD-8AEC-124B-8732-94A527051E15}" destId="{188EE2E0-16CE-8842-ABA3-6EA92DD4FAC0}" srcOrd="0" destOrd="2" presId="urn:microsoft.com/office/officeart/2005/8/layout/radial2"/>
    <dgm:cxn modelId="{21005880-6013-014E-BA58-6DE2D51C4808}" type="presOf" srcId="{84B9F197-AD2C-5341-B0EA-6479CC592C39}" destId="{7E0C5AC0-5817-8244-AD39-4DAB24C811D5}" srcOrd="0" destOrd="0" presId="urn:microsoft.com/office/officeart/2005/8/layout/radial2"/>
    <dgm:cxn modelId="{E14698BE-A195-704B-A93F-97431C8DBD29}" type="presOf" srcId="{07E39A2C-5223-1E46-9B27-1A900BFE1EE9}" destId="{76CD5D47-B3F9-D84C-B784-BD7CFDEB7799}" srcOrd="0" destOrd="0" presId="urn:microsoft.com/office/officeart/2005/8/layout/radial2"/>
    <dgm:cxn modelId="{ED076533-2C60-804B-80CA-6A205A11E41C}" type="presParOf" srcId="{16F4FB82-855B-1F48-A579-4CE7111B7D7E}" destId="{1E97D8C7-A7C2-C64B-BDDF-EF44C6CEBD77}" srcOrd="0" destOrd="0" presId="urn:microsoft.com/office/officeart/2005/8/layout/radial2"/>
    <dgm:cxn modelId="{A0A213DA-C274-4847-8C6B-AEC3B6556940}" type="presParOf" srcId="{1E97D8C7-A7C2-C64B-BDDF-EF44C6CEBD77}" destId="{0682CDC9-B2D9-6343-B5E6-0F89A4ED17A8}" srcOrd="0" destOrd="0" presId="urn:microsoft.com/office/officeart/2005/8/layout/radial2"/>
    <dgm:cxn modelId="{529BD2A4-E15B-0C40-82A5-289235558472}" type="presParOf" srcId="{0682CDC9-B2D9-6343-B5E6-0F89A4ED17A8}" destId="{E3A29C40-5C6D-C449-9DD1-058C0EA28E7A}" srcOrd="0" destOrd="0" presId="urn:microsoft.com/office/officeart/2005/8/layout/radial2"/>
    <dgm:cxn modelId="{12E6D9AF-BB0A-CF44-B04E-D8BB1DA7A832}" type="presParOf" srcId="{0682CDC9-B2D9-6343-B5E6-0F89A4ED17A8}" destId="{3EECE936-3CE2-CC42-94F7-628B9D45671A}" srcOrd="1" destOrd="0" presId="urn:microsoft.com/office/officeart/2005/8/layout/radial2"/>
    <dgm:cxn modelId="{5361D011-43C7-EF46-9466-6579222BAC68}" type="presParOf" srcId="{1E97D8C7-A7C2-C64B-BDDF-EF44C6CEBD77}" destId="{E1FF6617-BC83-FB4E-96AC-EC12CB0092A9}" srcOrd="1" destOrd="0" presId="urn:microsoft.com/office/officeart/2005/8/layout/radial2"/>
    <dgm:cxn modelId="{F7EED827-753B-D145-B268-682DD3F3B361}" type="presParOf" srcId="{1E97D8C7-A7C2-C64B-BDDF-EF44C6CEBD77}" destId="{84EA3684-2060-3149-8A9D-98D536272A00}" srcOrd="2" destOrd="0" presId="urn:microsoft.com/office/officeart/2005/8/layout/radial2"/>
    <dgm:cxn modelId="{F4464FB2-4C4C-BF44-858F-F1E2BB913338}" type="presParOf" srcId="{84EA3684-2060-3149-8A9D-98D536272A00}" destId="{ECB3D2A5-C3B5-6943-8ED8-3642565B4D51}" srcOrd="0" destOrd="0" presId="urn:microsoft.com/office/officeart/2005/8/layout/radial2"/>
    <dgm:cxn modelId="{584D25A4-6016-1F45-9CB7-E26E781542BE}" type="presParOf" srcId="{84EA3684-2060-3149-8A9D-98D536272A00}" destId="{4DE015CC-A9FB-D74D-ABF2-406EA7D780D8}" srcOrd="1" destOrd="0" presId="urn:microsoft.com/office/officeart/2005/8/layout/radial2"/>
    <dgm:cxn modelId="{91CE1598-848A-624E-8AF6-05FED1F54348}" type="presParOf" srcId="{1E97D8C7-A7C2-C64B-BDDF-EF44C6CEBD77}" destId="{A6E0FB12-059B-054D-8726-455647643A79}" srcOrd="3" destOrd="0" presId="urn:microsoft.com/office/officeart/2005/8/layout/radial2"/>
    <dgm:cxn modelId="{620FF1DD-252A-1E43-9019-D3D8FFF0EA92}" type="presParOf" srcId="{1E97D8C7-A7C2-C64B-BDDF-EF44C6CEBD77}" destId="{57F1C98C-A2B6-A04C-BDFA-E6131EACC5CA}" srcOrd="4" destOrd="0" presId="urn:microsoft.com/office/officeart/2005/8/layout/radial2"/>
    <dgm:cxn modelId="{60E613C9-2805-A449-8AC2-0BEA0A2D5CBF}" type="presParOf" srcId="{57F1C98C-A2B6-A04C-BDFA-E6131EACC5CA}" destId="{7E0C5AC0-5817-8244-AD39-4DAB24C811D5}" srcOrd="0" destOrd="0" presId="urn:microsoft.com/office/officeart/2005/8/layout/radial2"/>
    <dgm:cxn modelId="{FB8F0FE0-F9C0-3F46-8175-92AD2969B332}" type="presParOf" srcId="{57F1C98C-A2B6-A04C-BDFA-E6131EACC5CA}" destId="{6FA07B32-C529-A94B-817F-64F4E34E9B89}" srcOrd="1" destOrd="0" presId="urn:microsoft.com/office/officeart/2005/8/layout/radial2"/>
    <dgm:cxn modelId="{9A36AA2C-65AE-F440-A3B9-15E1973D37BA}" type="presParOf" srcId="{1E97D8C7-A7C2-C64B-BDDF-EF44C6CEBD77}" destId="{76CD5D47-B3F9-D84C-B784-BD7CFDEB7799}" srcOrd="5" destOrd="0" presId="urn:microsoft.com/office/officeart/2005/8/layout/radial2"/>
    <dgm:cxn modelId="{87207278-386D-EC47-992C-03BD1775C47F}" type="presParOf" srcId="{1E97D8C7-A7C2-C64B-BDDF-EF44C6CEBD77}" destId="{DFE66CD1-09DA-AA46-B0D1-0E41DAD2F444}" srcOrd="6" destOrd="0" presId="urn:microsoft.com/office/officeart/2005/8/layout/radial2"/>
    <dgm:cxn modelId="{32257CFB-1288-624D-9292-0C7FD35F805E}" type="presParOf" srcId="{DFE66CD1-09DA-AA46-B0D1-0E41DAD2F444}" destId="{EDAF78F2-434A-2645-A90F-C1A12DAD15D3}" srcOrd="0" destOrd="0" presId="urn:microsoft.com/office/officeart/2005/8/layout/radial2"/>
    <dgm:cxn modelId="{F7D5F508-A106-5448-91C8-C9090547FCEA}" type="presParOf" srcId="{DFE66CD1-09DA-AA46-B0D1-0E41DAD2F444}" destId="{188EE2E0-16CE-8842-ABA3-6EA92DD4FAC0}" srcOrd="1" destOrd="0" presId="urn:microsoft.com/office/officeart/2005/8/layout/radial2"/>
    <dgm:cxn modelId="{04700E53-5B54-754A-9528-6B70BBB63D20}" type="presParOf" srcId="{1E97D8C7-A7C2-C64B-BDDF-EF44C6CEBD77}" destId="{4F2A426C-95D5-114A-B12D-5F77B2741F93}" srcOrd="7" destOrd="0" presId="urn:microsoft.com/office/officeart/2005/8/layout/radial2"/>
    <dgm:cxn modelId="{8DD5E05E-4B44-EB42-9281-FD34DE4877CC}" type="presParOf" srcId="{1E97D8C7-A7C2-C64B-BDDF-EF44C6CEBD77}" destId="{06AE2D2A-B711-6142-8D65-363D37C26039}" srcOrd="8" destOrd="0" presId="urn:microsoft.com/office/officeart/2005/8/layout/radial2"/>
    <dgm:cxn modelId="{B9F1D12C-A077-5C49-BFD7-0A486F2ED74C}" type="presParOf" srcId="{06AE2D2A-B711-6142-8D65-363D37C26039}" destId="{CBD5E9BE-91D1-6842-8D36-C51C1A775E7D}" srcOrd="0" destOrd="0" presId="urn:microsoft.com/office/officeart/2005/8/layout/radial2"/>
    <dgm:cxn modelId="{3E57BCCD-923E-6F47-90F5-1E36E3721557}" type="presParOf" srcId="{06AE2D2A-B711-6142-8D65-363D37C26039}" destId="{35198AF1-C771-6A43-995E-5F8C41072DB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630EA8-F32B-7842-943E-89C64A1A7138}" type="doc">
      <dgm:prSet loTypeId="urn:microsoft.com/office/officeart/2005/8/layout/radial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62924DA-873E-E54C-83A4-468E6ED70709}">
      <dgm:prSet phldrT="[Texto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Precio</a:t>
          </a:r>
        </a:p>
      </dgm:t>
    </dgm:pt>
    <dgm:pt modelId="{34877147-F12F-1F49-9310-615CE34BB13A}" type="parTrans" cxnId="{A0279842-BF72-124D-A32C-EFE16B403815}">
      <dgm:prSet/>
      <dgm:spPr/>
      <dgm:t>
        <a:bodyPr/>
        <a:lstStyle/>
        <a:p>
          <a:endParaRPr lang="es-ES"/>
        </a:p>
      </dgm:t>
    </dgm:pt>
    <dgm:pt modelId="{949EBD22-A86E-8145-A239-12CCD2B21350}" type="sibTrans" cxnId="{A0279842-BF72-124D-A32C-EFE16B403815}">
      <dgm:prSet/>
      <dgm:spPr/>
      <dgm:t>
        <a:bodyPr/>
        <a:lstStyle/>
        <a:p>
          <a:endParaRPr lang="es-ES"/>
        </a:p>
      </dgm:t>
    </dgm:pt>
    <dgm:pt modelId="{323E93E1-817C-1748-94BD-C10D131095F0}">
      <dgm:prSet phldrT="[Texto]"/>
      <dgm:spPr/>
      <dgm:t>
        <a:bodyPr/>
        <a:lstStyle/>
        <a:p>
          <a:r>
            <a:rPr lang="es-ES" baseline="0" dirty="0"/>
            <a:t> Desarrollo: 39.385€</a:t>
          </a:r>
          <a:endParaRPr lang="es-ES" dirty="0"/>
        </a:p>
      </dgm:t>
    </dgm:pt>
    <dgm:pt modelId="{4BD5427B-E054-7B4F-9B44-04C828501869}" type="parTrans" cxnId="{06719F00-E1DB-EA4A-9F05-ABDD6A9B75B3}">
      <dgm:prSet/>
      <dgm:spPr/>
      <dgm:t>
        <a:bodyPr/>
        <a:lstStyle/>
        <a:p>
          <a:endParaRPr lang="es-ES"/>
        </a:p>
      </dgm:t>
    </dgm:pt>
    <dgm:pt modelId="{823B0F93-9D90-D846-84EA-D42537DE8064}" type="sibTrans" cxnId="{06719F00-E1DB-EA4A-9F05-ABDD6A9B75B3}">
      <dgm:prSet/>
      <dgm:spPr/>
      <dgm:t>
        <a:bodyPr/>
        <a:lstStyle/>
        <a:p>
          <a:endParaRPr lang="es-ES"/>
        </a:p>
      </dgm:t>
    </dgm:pt>
    <dgm:pt modelId="{B8CFC3BD-D4AD-E842-9B9B-DC0031B8BA87}">
      <dgm:prSet phldrT="[Texto]"/>
      <dgm:spPr/>
      <dgm:t>
        <a:bodyPr/>
        <a:lstStyle/>
        <a:p>
          <a:r>
            <a:rPr lang="es-ES" dirty="0"/>
            <a:t>15€ : 220 clientes/ mes</a:t>
          </a:r>
        </a:p>
      </dgm:t>
    </dgm:pt>
    <dgm:pt modelId="{66AB2583-6113-AD46-A810-72D9A46F2C05}" type="parTrans" cxnId="{2F9C9067-D8E9-0549-A7CC-4ECEE35B18D1}">
      <dgm:prSet/>
      <dgm:spPr/>
      <dgm:t>
        <a:bodyPr/>
        <a:lstStyle/>
        <a:p>
          <a:endParaRPr lang="es-ES"/>
        </a:p>
      </dgm:t>
    </dgm:pt>
    <dgm:pt modelId="{4AD5015B-BD2C-F34E-A15A-40B54AF2D8B3}" type="sibTrans" cxnId="{2F9C9067-D8E9-0549-A7CC-4ECEE35B18D1}">
      <dgm:prSet/>
      <dgm:spPr/>
      <dgm:t>
        <a:bodyPr/>
        <a:lstStyle/>
        <a:p>
          <a:endParaRPr lang="es-ES"/>
        </a:p>
      </dgm:t>
    </dgm:pt>
    <dgm:pt modelId="{BD4556DA-18A9-F340-B729-7B0EE48C1231}">
      <dgm:prSet phldrT="[Texto]"/>
      <dgm:spPr/>
      <dgm:t>
        <a:bodyPr/>
        <a:lstStyle/>
        <a:p>
          <a:r>
            <a:rPr lang="es-ES" dirty="0"/>
            <a:t>30 días gratuitos</a:t>
          </a:r>
        </a:p>
      </dgm:t>
    </dgm:pt>
    <dgm:pt modelId="{765907CF-EFE6-BE43-A25A-DF4E76437D50}" type="parTrans" cxnId="{507935CE-C6EC-C940-AFCA-E2457EC94829}">
      <dgm:prSet/>
      <dgm:spPr/>
      <dgm:t>
        <a:bodyPr/>
        <a:lstStyle/>
        <a:p>
          <a:endParaRPr lang="es-ES"/>
        </a:p>
      </dgm:t>
    </dgm:pt>
    <dgm:pt modelId="{48DDD610-5758-5247-B4C4-1D4E8084AEAE}" type="sibTrans" cxnId="{507935CE-C6EC-C940-AFCA-E2457EC94829}">
      <dgm:prSet/>
      <dgm:spPr/>
      <dgm:t>
        <a:bodyPr/>
        <a:lstStyle/>
        <a:p>
          <a:endParaRPr lang="es-ES"/>
        </a:p>
      </dgm:t>
    </dgm:pt>
    <dgm:pt modelId="{F9F0B354-E22C-F441-B9C4-2E04FE28933C}">
      <dgm:prSet phldrT="[Texto]"/>
      <dgm:spPr/>
      <dgm:t>
        <a:bodyPr/>
        <a:lstStyle/>
        <a:p>
          <a:r>
            <a:rPr lang="es-ES" dirty="0"/>
            <a:t>20€ :160 clientes /mes</a:t>
          </a:r>
        </a:p>
      </dgm:t>
    </dgm:pt>
    <dgm:pt modelId="{39547A72-82B6-3746-B943-9513026C751F}" type="sibTrans" cxnId="{2FC20FD5-190B-FA45-A3B3-4119FB9FD2FF}">
      <dgm:prSet/>
      <dgm:spPr/>
      <dgm:t>
        <a:bodyPr/>
        <a:lstStyle/>
        <a:p>
          <a:endParaRPr lang="es-ES"/>
        </a:p>
      </dgm:t>
    </dgm:pt>
    <dgm:pt modelId="{5ED796F3-F3F2-EA48-824B-8D834EA80A1D}" type="parTrans" cxnId="{2FC20FD5-190B-FA45-A3B3-4119FB9FD2FF}">
      <dgm:prSet/>
      <dgm:spPr/>
      <dgm:t>
        <a:bodyPr/>
        <a:lstStyle/>
        <a:p>
          <a:endParaRPr lang="es-ES"/>
        </a:p>
      </dgm:t>
    </dgm:pt>
    <dgm:pt modelId="{16F4FB82-855B-1F48-A579-4CE7111B7D7E}" type="pres">
      <dgm:prSet presAssocID="{6F630EA8-F32B-7842-943E-89C64A1A7138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E97D8C7-A7C2-C64B-BDDF-EF44C6CEBD77}" type="pres">
      <dgm:prSet presAssocID="{6F630EA8-F32B-7842-943E-89C64A1A7138}" presName="cycle" presStyleCnt="0"/>
      <dgm:spPr/>
    </dgm:pt>
    <dgm:pt modelId="{0682CDC9-B2D9-6343-B5E6-0F89A4ED17A8}" type="pres">
      <dgm:prSet presAssocID="{6F630EA8-F32B-7842-943E-89C64A1A7138}" presName="centerShape" presStyleCnt="0"/>
      <dgm:spPr/>
    </dgm:pt>
    <dgm:pt modelId="{E3A29C40-5C6D-C449-9DD1-058C0EA28E7A}" type="pres">
      <dgm:prSet presAssocID="{6F630EA8-F32B-7842-943E-89C64A1A7138}" presName="connSite" presStyleLbl="node1" presStyleIdx="0" presStyleCnt="2"/>
      <dgm:spPr/>
    </dgm:pt>
    <dgm:pt modelId="{3EECE936-3CE2-CC42-94F7-628B9D45671A}" type="pres">
      <dgm:prSet presAssocID="{6F630EA8-F32B-7842-943E-89C64A1A7138}" presName="visibl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E1FF6617-BC83-FB4E-96AC-EC12CB0092A9}" type="pres">
      <dgm:prSet presAssocID="{34877147-F12F-1F49-9310-615CE34BB13A}" presName="Name25" presStyleLbl="parChTrans1D1" presStyleIdx="0" presStyleCnt="1"/>
      <dgm:spPr/>
      <dgm:t>
        <a:bodyPr/>
        <a:lstStyle/>
        <a:p>
          <a:endParaRPr lang="es-ES"/>
        </a:p>
      </dgm:t>
    </dgm:pt>
    <dgm:pt modelId="{84EA3684-2060-3149-8A9D-98D536272A00}" type="pres">
      <dgm:prSet presAssocID="{262924DA-873E-E54C-83A4-468E6ED70709}" presName="node" presStyleCnt="0"/>
      <dgm:spPr/>
    </dgm:pt>
    <dgm:pt modelId="{ECB3D2A5-C3B5-6943-8ED8-3642565B4D51}" type="pres">
      <dgm:prSet presAssocID="{262924DA-873E-E54C-83A4-468E6ED70709}" presName="parentNode" presStyleLbl="node1" presStyleIdx="1" presStyleCnt="2" custLinFactX="-17753" custLinFactY="-32902" custLinFactNeighborX="-100000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E015CC-A9FB-D74D-ABF2-406EA7D780D8}" type="pres">
      <dgm:prSet presAssocID="{262924DA-873E-E54C-83A4-468E6ED70709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6719F00-E1DB-EA4A-9F05-ABDD6A9B75B3}" srcId="{262924DA-873E-E54C-83A4-468E6ED70709}" destId="{323E93E1-817C-1748-94BD-C10D131095F0}" srcOrd="0" destOrd="0" parTransId="{4BD5427B-E054-7B4F-9B44-04C828501869}" sibTransId="{823B0F93-9D90-D846-84EA-D42537DE8064}"/>
    <dgm:cxn modelId="{6D8874DD-11AA-3044-85EF-34786ECE9640}" type="presOf" srcId="{323E93E1-817C-1748-94BD-C10D131095F0}" destId="{4DE015CC-A9FB-D74D-ABF2-406EA7D780D8}" srcOrd="0" destOrd="0" presId="urn:microsoft.com/office/officeart/2005/8/layout/radial2"/>
    <dgm:cxn modelId="{A0279842-BF72-124D-A32C-EFE16B403815}" srcId="{6F630EA8-F32B-7842-943E-89C64A1A7138}" destId="{262924DA-873E-E54C-83A4-468E6ED70709}" srcOrd="0" destOrd="0" parTransId="{34877147-F12F-1F49-9310-615CE34BB13A}" sibTransId="{949EBD22-A86E-8145-A239-12CCD2B21350}"/>
    <dgm:cxn modelId="{B6B0DA55-30A3-A445-B8FE-83C8315E4E17}" type="presOf" srcId="{B8CFC3BD-D4AD-E842-9B9B-DC0031B8BA87}" destId="{4DE015CC-A9FB-D74D-ABF2-406EA7D780D8}" srcOrd="0" destOrd="1" presId="urn:microsoft.com/office/officeart/2005/8/layout/radial2"/>
    <dgm:cxn modelId="{B266FBCA-6388-5A47-914B-CB5F8A84253E}" type="presOf" srcId="{34877147-F12F-1F49-9310-615CE34BB13A}" destId="{E1FF6617-BC83-FB4E-96AC-EC12CB0092A9}" srcOrd="0" destOrd="0" presId="urn:microsoft.com/office/officeart/2005/8/layout/radial2"/>
    <dgm:cxn modelId="{B3E1007A-3C3B-C548-B702-EDC970F21CCA}" type="presOf" srcId="{BD4556DA-18A9-F340-B729-7B0EE48C1231}" destId="{4DE015CC-A9FB-D74D-ABF2-406EA7D780D8}" srcOrd="0" destOrd="3" presId="urn:microsoft.com/office/officeart/2005/8/layout/radial2"/>
    <dgm:cxn modelId="{2F9C9067-D8E9-0549-A7CC-4ECEE35B18D1}" srcId="{262924DA-873E-E54C-83A4-468E6ED70709}" destId="{B8CFC3BD-D4AD-E842-9B9B-DC0031B8BA87}" srcOrd="1" destOrd="0" parTransId="{66AB2583-6113-AD46-A810-72D9A46F2C05}" sibTransId="{4AD5015B-BD2C-F34E-A15A-40B54AF2D8B3}"/>
    <dgm:cxn modelId="{2FC20FD5-190B-FA45-A3B3-4119FB9FD2FF}" srcId="{262924DA-873E-E54C-83A4-468E6ED70709}" destId="{F9F0B354-E22C-F441-B9C4-2E04FE28933C}" srcOrd="2" destOrd="0" parTransId="{5ED796F3-F3F2-EA48-824B-8D834EA80A1D}" sibTransId="{39547A72-82B6-3746-B943-9513026C751F}"/>
    <dgm:cxn modelId="{507935CE-C6EC-C940-AFCA-E2457EC94829}" srcId="{262924DA-873E-E54C-83A4-468E6ED70709}" destId="{BD4556DA-18A9-F340-B729-7B0EE48C1231}" srcOrd="3" destOrd="0" parTransId="{765907CF-EFE6-BE43-A25A-DF4E76437D50}" sibTransId="{48DDD610-5758-5247-B4C4-1D4E8084AEAE}"/>
    <dgm:cxn modelId="{D7A78FD1-848F-FC45-90AE-FCA5389FFB06}" type="presOf" srcId="{6F630EA8-F32B-7842-943E-89C64A1A7138}" destId="{16F4FB82-855B-1F48-A579-4CE7111B7D7E}" srcOrd="0" destOrd="0" presId="urn:microsoft.com/office/officeart/2005/8/layout/radial2"/>
    <dgm:cxn modelId="{3B8AB02E-EEC8-CA44-86FB-20E178CC31BE}" type="presOf" srcId="{F9F0B354-E22C-F441-B9C4-2E04FE28933C}" destId="{4DE015CC-A9FB-D74D-ABF2-406EA7D780D8}" srcOrd="0" destOrd="2" presId="urn:microsoft.com/office/officeart/2005/8/layout/radial2"/>
    <dgm:cxn modelId="{CCEADB3A-7B26-C940-8BB7-5D583CB3A236}" type="presOf" srcId="{262924DA-873E-E54C-83A4-468E6ED70709}" destId="{ECB3D2A5-C3B5-6943-8ED8-3642565B4D51}" srcOrd="0" destOrd="0" presId="urn:microsoft.com/office/officeart/2005/8/layout/radial2"/>
    <dgm:cxn modelId="{14BEC338-50ED-9A41-9EDE-2A55DA000E72}" type="presParOf" srcId="{16F4FB82-855B-1F48-A579-4CE7111B7D7E}" destId="{1E97D8C7-A7C2-C64B-BDDF-EF44C6CEBD77}" srcOrd="0" destOrd="0" presId="urn:microsoft.com/office/officeart/2005/8/layout/radial2"/>
    <dgm:cxn modelId="{5D61545D-EC94-5846-80FA-106D8724BDDF}" type="presParOf" srcId="{1E97D8C7-A7C2-C64B-BDDF-EF44C6CEBD77}" destId="{0682CDC9-B2D9-6343-B5E6-0F89A4ED17A8}" srcOrd="0" destOrd="0" presId="urn:microsoft.com/office/officeart/2005/8/layout/radial2"/>
    <dgm:cxn modelId="{C9D9C845-18E6-E440-9A4A-EF552FC9569C}" type="presParOf" srcId="{0682CDC9-B2D9-6343-B5E6-0F89A4ED17A8}" destId="{E3A29C40-5C6D-C449-9DD1-058C0EA28E7A}" srcOrd="0" destOrd="0" presId="urn:microsoft.com/office/officeart/2005/8/layout/radial2"/>
    <dgm:cxn modelId="{2A67B866-ECC9-584A-B0DC-1920789BA271}" type="presParOf" srcId="{0682CDC9-B2D9-6343-B5E6-0F89A4ED17A8}" destId="{3EECE936-3CE2-CC42-94F7-628B9D45671A}" srcOrd="1" destOrd="0" presId="urn:microsoft.com/office/officeart/2005/8/layout/radial2"/>
    <dgm:cxn modelId="{BABA6DF1-4E7D-154D-8171-5A549D1E9459}" type="presParOf" srcId="{1E97D8C7-A7C2-C64B-BDDF-EF44C6CEBD77}" destId="{E1FF6617-BC83-FB4E-96AC-EC12CB0092A9}" srcOrd="1" destOrd="0" presId="urn:microsoft.com/office/officeart/2005/8/layout/radial2"/>
    <dgm:cxn modelId="{6F167CAA-755F-294F-AFFC-6A96E1D7208A}" type="presParOf" srcId="{1E97D8C7-A7C2-C64B-BDDF-EF44C6CEBD77}" destId="{84EA3684-2060-3149-8A9D-98D536272A00}" srcOrd="2" destOrd="0" presId="urn:microsoft.com/office/officeart/2005/8/layout/radial2"/>
    <dgm:cxn modelId="{0EDAA4EB-F073-4349-9F46-8F89A4199894}" type="presParOf" srcId="{84EA3684-2060-3149-8A9D-98D536272A00}" destId="{ECB3D2A5-C3B5-6943-8ED8-3642565B4D51}" srcOrd="0" destOrd="0" presId="urn:microsoft.com/office/officeart/2005/8/layout/radial2"/>
    <dgm:cxn modelId="{B34CAFC7-97E8-D549-A05C-4FF68CBFAB40}" type="presParOf" srcId="{84EA3684-2060-3149-8A9D-98D536272A00}" destId="{4DE015CC-A9FB-D74D-ABF2-406EA7D780D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E6EC42-F64E-2649-B3DC-E34955858EAB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BD31916-35EF-364A-8DC5-6233C446B8AB}">
      <dgm:prSet phldrT="[Texto]"/>
      <dgm:spPr/>
      <dgm:t>
        <a:bodyPr/>
        <a:lstStyle/>
        <a:p>
          <a:r>
            <a:rPr lang="es-ES" dirty="0"/>
            <a:t>App 228 puntos</a:t>
          </a:r>
        </a:p>
      </dgm:t>
    </dgm:pt>
    <dgm:pt modelId="{D17741AD-54C4-DD49-8116-B835D1175FF0}" type="parTrans" cxnId="{59A83E8A-0C6F-1F42-B939-D691FCA5C18B}">
      <dgm:prSet/>
      <dgm:spPr/>
      <dgm:t>
        <a:bodyPr/>
        <a:lstStyle/>
        <a:p>
          <a:endParaRPr lang="es-ES"/>
        </a:p>
      </dgm:t>
    </dgm:pt>
    <dgm:pt modelId="{C5B11705-F838-7643-A155-CD6115D63FF8}" type="sibTrans" cxnId="{59A83E8A-0C6F-1F42-B939-D691FCA5C18B}">
      <dgm:prSet/>
      <dgm:spPr/>
      <dgm:t>
        <a:bodyPr/>
        <a:lstStyle/>
        <a:p>
          <a:endParaRPr lang="es-ES"/>
        </a:p>
      </dgm:t>
    </dgm:pt>
    <dgm:pt modelId="{95F0A5B8-BA70-6746-856F-0B6FB8A0A2A2}">
      <dgm:prSet phldrT="[Texto]"/>
      <dgm:spPr/>
      <dgm:t>
        <a:bodyPr/>
        <a:lstStyle/>
        <a:p>
          <a:r>
            <a:rPr lang="es-ES" dirty="0"/>
            <a:t>Gestión de clientes: 10 puntos</a:t>
          </a:r>
        </a:p>
      </dgm:t>
    </dgm:pt>
    <dgm:pt modelId="{F0102D73-5DEC-BA40-AF1C-2BF546BB5735}" type="parTrans" cxnId="{DFC8A00C-FC44-EC4B-A4DD-D3FE5224CAEE}">
      <dgm:prSet/>
      <dgm:spPr/>
      <dgm:t>
        <a:bodyPr/>
        <a:lstStyle/>
        <a:p>
          <a:endParaRPr lang="es-ES"/>
        </a:p>
      </dgm:t>
    </dgm:pt>
    <dgm:pt modelId="{701279CC-95E2-FA49-A8D4-3D86AB0BE205}" type="sibTrans" cxnId="{DFC8A00C-FC44-EC4B-A4DD-D3FE5224CAEE}">
      <dgm:prSet/>
      <dgm:spPr/>
      <dgm:t>
        <a:bodyPr/>
        <a:lstStyle/>
        <a:p>
          <a:endParaRPr lang="es-ES"/>
        </a:p>
      </dgm:t>
    </dgm:pt>
    <dgm:pt modelId="{44F54935-D607-4E49-8565-2C0DDC0716DF}">
      <dgm:prSet/>
      <dgm:spPr/>
      <dgm:t>
        <a:bodyPr/>
        <a:lstStyle/>
        <a:p>
          <a:r>
            <a:rPr lang="es-ES" dirty="0"/>
            <a:t>Gestión de empleados: 8 puntos</a:t>
          </a:r>
        </a:p>
      </dgm:t>
    </dgm:pt>
    <dgm:pt modelId="{8B8C38DE-994F-9648-836D-4D1D542F6891}" type="parTrans" cxnId="{82D4A70F-2849-2643-AC72-2349B9B50797}">
      <dgm:prSet/>
      <dgm:spPr/>
      <dgm:t>
        <a:bodyPr/>
        <a:lstStyle/>
        <a:p>
          <a:endParaRPr lang="es-ES"/>
        </a:p>
      </dgm:t>
    </dgm:pt>
    <dgm:pt modelId="{9E8C5C42-233A-1441-8E84-1299C9BC57D2}" type="sibTrans" cxnId="{82D4A70F-2849-2643-AC72-2349B9B50797}">
      <dgm:prSet/>
      <dgm:spPr/>
      <dgm:t>
        <a:bodyPr/>
        <a:lstStyle/>
        <a:p>
          <a:endParaRPr lang="es-ES"/>
        </a:p>
      </dgm:t>
    </dgm:pt>
    <dgm:pt modelId="{EC3BB0F8-76F6-D743-92D9-A2296A83D6E5}">
      <dgm:prSet/>
      <dgm:spPr/>
      <dgm:t>
        <a:bodyPr/>
        <a:lstStyle/>
        <a:p>
          <a:r>
            <a:rPr lang="es-ES" dirty="0"/>
            <a:t>Gestión de proveedores: 10 puntos</a:t>
          </a:r>
        </a:p>
      </dgm:t>
    </dgm:pt>
    <dgm:pt modelId="{03E6B384-071E-2641-A026-1E8DBE3BD83D}" type="parTrans" cxnId="{3DDEE53A-D046-9D48-8C6B-AEF0265B8AED}">
      <dgm:prSet/>
      <dgm:spPr/>
      <dgm:t>
        <a:bodyPr/>
        <a:lstStyle/>
        <a:p>
          <a:endParaRPr lang="es-ES"/>
        </a:p>
      </dgm:t>
    </dgm:pt>
    <dgm:pt modelId="{F828D576-FE30-3F45-B846-9485601A18EB}" type="sibTrans" cxnId="{3DDEE53A-D046-9D48-8C6B-AEF0265B8AED}">
      <dgm:prSet/>
      <dgm:spPr/>
      <dgm:t>
        <a:bodyPr/>
        <a:lstStyle/>
        <a:p>
          <a:endParaRPr lang="es-ES"/>
        </a:p>
      </dgm:t>
    </dgm:pt>
    <dgm:pt modelId="{F0DE3A22-6B19-564F-9A66-2B79B1DB0295}">
      <dgm:prSet/>
      <dgm:spPr/>
      <dgm:t>
        <a:bodyPr/>
        <a:lstStyle/>
        <a:p>
          <a:r>
            <a:rPr lang="es-ES" dirty="0"/>
            <a:t>Gestión de otros autónomos: 25 puntos</a:t>
          </a:r>
        </a:p>
      </dgm:t>
    </dgm:pt>
    <dgm:pt modelId="{C4801B2C-259C-5D44-A7BC-466D50B1CCF2}" type="parTrans" cxnId="{085EA5BB-5D6B-A449-AE15-BBDABEE33691}">
      <dgm:prSet/>
      <dgm:spPr/>
      <dgm:t>
        <a:bodyPr/>
        <a:lstStyle/>
        <a:p>
          <a:endParaRPr lang="es-ES"/>
        </a:p>
      </dgm:t>
    </dgm:pt>
    <dgm:pt modelId="{EC1F6311-5CAF-7747-A0AF-6B174ABE08BF}" type="sibTrans" cxnId="{085EA5BB-5D6B-A449-AE15-BBDABEE33691}">
      <dgm:prSet/>
      <dgm:spPr/>
      <dgm:t>
        <a:bodyPr/>
        <a:lstStyle/>
        <a:p>
          <a:endParaRPr lang="es-ES"/>
        </a:p>
      </dgm:t>
    </dgm:pt>
    <dgm:pt modelId="{8DDFFB6D-AA47-0043-92AB-1800CA81A8E7}">
      <dgm:prSet/>
      <dgm:spPr/>
      <dgm:t>
        <a:bodyPr/>
        <a:lstStyle/>
        <a:p>
          <a:r>
            <a:rPr lang="es-ES" dirty="0"/>
            <a:t>Gestión de presupuestos: 20 puntos</a:t>
          </a:r>
        </a:p>
      </dgm:t>
    </dgm:pt>
    <dgm:pt modelId="{4CE29698-AF09-7142-B95F-07E0A2D0EA74}" type="parTrans" cxnId="{020CF040-146D-DD49-BA76-A8CD32BE1E39}">
      <dgm:prSet/>
      <dgm:spPr/>
      <dgm:t>
        <a:bodyPr/>
        <a:lstStyle/>
        <a:p>
          <a:endParaRPr lang="es-ES"/>
        </a:p>
      </dgm:t>
    </dgm:pt>
    <dgm:pt modelId="{097587E7-6A56-D249-AB1E-7692A435FE3B}" type="sibTrans" cxnId="{020CF040-146D-DD49-BA76-A8CD32BE1E39}">
      <dgm:prSet/>
      <dgm:spPr/>
      <dgm:t>
        <a:bodyPr/>
        <a:lstStyle/>
        <a:p>
          <a:endParaRPr lang="es-ES"/>
        </a:p>
      </dgm:t>
    </dgm:pt>
    <dgm:pt modelId="{0621974B-F955-A249-A8FC-BA790A4A1D31}">
      <dgm:prSet/>
      <dgm:spPr/>
      <dgm:t>
        <a:bodyPr/>
        <a:lstStyle/>
        <a:p>
          <a:r>
            <a:rPr lang="es-ES" dirty="0"/>
            <a:t>Gestión de albaranes: 15 puntos</a:t>
          </a:r>
        </a:p>
      </dgm:t>
    </dgm:pt>
    <dgm:pt modelId="{465CBEC6-98BA-0D4C-82D8-E90B8A2F324A}" type="parTrans" cxnId="{751C780E-559D-3649-BF8E-46E5E5AAF616}">
      <dgm:prSet/>
      <dgm:spPr/>
      <dgm:t>
        <a:bodyPr/>
        <a:lstStyle/>
        <a:p>
          <a:endParaRPr lang="es-ES"/>
        </a:p>
      </dgm:t>
    </dgm:pt>
    <dgm:pt modelId="{0A1276E9-54AF-B344-ADB6-4FD6EAB1DC2A}" type="sibTrans" cxnId="{751C780E-559D-3649-BF8E-46E5E5AAF616}">
      <dgm:prSet/>
      <dgm:spPr/>
      <dgm:t>
        <a:bodyPr/>
        <a:lstStyle/>
        <a:p>
          <a:endParaRPr lang="es-ES"/>
        </a:p>
      </dgm:t>
    </dgm:pt>
    <dgm:pt modelId="{A801117E-B321-4243-AF62-AAB079B3CD32}">
      <dgm:prSet/>
      <dgm:spPr/>
      <dgm:t>
        <a:bodyPr/>
        <a:lstStyle/>
        <a:p>
          <a:r>
            <a:rPr lang="es-ES" dirty="0"/>
            <a:t>Gestión de bienes y servicios: 30 puntos</a:t>
          </a:r>
        </a:p>
      </dgm:t>
    </dgm:pt>
    <dgm:pt modelId="{11836299-60CD-DE48-8C97-D0EA0FEAF3FE}" type="parTrans" cxnId="{10341110-9E78-9E41-AE82-AB48E2473313}">
      <dgm:prSet/>
      <dgm:spPr/>
      <dgm:t>
        <a:bodyPr/>
        <a:lstStyle/>
        <a:p>
          <a:endParaRPr lang="es-ES"/>
        </a:p>
      </dgm:t>
    </dgm:pt>
    <dgm:pt modelId="{9B09C0D4-88BF-9448-9EA7-5BDB4CC93A8C}" type="sibTrans" cxnId="{10341110-9E78-9E41-AE82-AB48E2473313}">
      <dgm:prSet/>
      <dgm:spPr/>
      <dgm:t>
        <a:bodyPr/>
        <a:lstStyle/>
        <a:p>
          <a:endParaRPr lang="es-ES"/>
        </a:p>
      </dgm:t>
    </dgm:pt>
    <dgm:pt modelId="{D396E47C-1EEA-2A49-99D1-BF0DED53526B}">
      <dgm:prSet/>
      <dgm:spPr/>
      <dgm:t>
        <a:bodyPr/>
        <a:lstStyle/>
        <a:p>
          <a:r>
            <a:rPr lang="es-ES" dirty="0"/>
            <a:t>Gestión de pagos: 5 puntos</a:t>
          </a:r>
        </a:p>
      </dgm:t>
    </dgm:pt>
    <dgm:pt modelId="{DC37A17D-5174-C14B-9FB6-1E03DC4C3880}" type="parTrans" cxnId="{7EE0A9D8-17F1-DA4D-93EF-63BFC4C14D1B}">
      <dgm:prSet/>
      <dgm:spPr/>
      <dgm:t>
        <a:bodyPr/>
        <a:lstStyle/>
        <a:p>
          <a:endParaRPr lang="es-ES"/>
        </a:p>
      </dgm:t>
    </dgm:pt>
    <dgm:pt modelId="{D97AB71C-8EE3-1D40-8E03-DA151DCA8E6C}" type="sibTrans" cxnId="{7EE0A9D8-17F1-DA4D-93EF-63BFC4C14D1B}">
      <dgm:prSet/>
      <dgm:spPr/>
      <dgm:t>
        <a:bodyPr/>
        <a:lstStyle/>
        <a:p>
          <a:endParaRPr lang="es-ES"/>
        </a:p>
      </dgm:t>
    </dgm:pt>
    <dgm:pt modelId="{C656BE08-F202-EF43-A625-EF3A761D070E}">
      <dgm:prSet/>
      <dgm:spPr/>
      <dgm:t>
        <a:bodyPr/>
        <a:lstStyle/>
        <a:p>
          <a:r>
            <a:rPr lang="es-ES" dirty="0"/>
            <a:t>Gestión de cuentas bancarías: 30 puntos</a:t>
          </a:r>
        </a:p>
      </dgm:t>
    </dgm:pt>
    <dgm:pt modelId="{E96C0065-1605-AD42-B652-CE7BC94B0444}" type="parTrans" cxnId="{7F5FC778-CD2E-3342-95F6-4605A7404843}">
      <dgm:prSet/>
      <dgm:spPr/>
      <dgm:t>
        <a:bodyPr/>
        <a:lstStyle/>
        <a:p>
          <a:endParaRPr lang="es-ES"/>
        </a:p>
      </dgm:t>
    </dgm:pt>
    <dgm:pt modelId="{7E426D0E-8CD9-504F-9CC4-BCD96BDA6BE6}" type="sibTrans" cxnId="{7F5FC778-CD2E-3342-95F6-4605A7404843}">
      <dgm:prSet/>
      <dgm:spPr/>
      <dgm:t>
        <a:bodyPr/>
        <a:lstStyle/>
        <a:p>
          <a:endParaRPr lang="es-ES"/>
        </a:p>
      </dgm:t>
    </dgm:pt>
    <dgm:pt modelId="{B04817E1-1BF1-9840-BD40-6DA0ED275420}">
      <dgm:prSet/>
      <dgm:spPr/>
      <dgm:t>
        <a:bodyPr/>
        <a:lstStyle/>
        <a:p>
          <a:r>
            <a:rPr lang="es-ES" dirty="0"/>
            <a:t>Correo electrónico: 10 puntos</a:t>
          </a:r>
        </a:p>
      </dgm:t>
    </dgm:pt>
    <dgm:pt modelId="{9D63AB3B-177B-EF4E-8E11-045EDC9DFAAF}" type="parTrans" cxnId="{C1FF9CAD-44DA-254B-A739-CDD53BAB2C8E}">
      <dgm:prSet/>
      <dgm:spPr/>
      <dgm:t>
        <a:bodyPr/>
        <a:lstStyle/>
        <a:p>
          <a:endParaRPr lang="es-ES"/>
        </a:p>
      </dgm:t>
    </dgm:pt>
    <dgm:pt modelId="{A8287D09-9E23-044C-B10E-E66B01A5443B}" type="sibTrans" cxnId="{C1FF9CAD-44DA-254B-A739-CDD53BAB2C8E}">
      <dgm:prSet/>
      <dgm:spPr/>
      <dgm:t>
        <a:bodyPr/>
        <a:lstStyle/>
        <a:p>
          <a:endParaRPr lang="es-ES"/>
        </a:p>
      </dgm:t>
    </dgm:pt>
    <dgm:pt modelId="{5171D201-BC05-AD4A-B20E-696580B95370}">
      <dgm:prSet/>
      <dgm:spPr/>
      <dgm:t>
        <a:bodyPr/>
        <a:lstStyle/>
        <a:p>
          <a:r>
            <a:rPr lang="es-ES" dirty="0"/>
            <a:t>Respaldo de datos: 15 puntos</a:t>
          </a:r>
        </a:p>
      </dgm:t>
    </dgm:pt>
    <dgm:pt modelId="{C094CDC1-2EFF-9642-A146-4DC47ABDDF55}" type="parTrans" cxnId="{DFB53D78-3626-1541-AEE0-037AFE418D6F}">
      <dgm:prSet/>
      <dgm:spPr/>
      <dgm:t>
        <a:bodyPr/>
        <a:lstStyle/>
        <a:p>
          <a:endParaRPr lang="es-ES"/>
        </a:p>
      </dgm:t>
    </dgm:pt>
    <dgm:pt modelId="{1C835F28-6EC4-7842-A032-84FA55BDCA8A}" type="sibTrans" cxnId="{DFB53D78-3626-1541-AEE0-037AFE418D6F}">
      <dgm:prSet/>
      <dgm:spPr/>
      <dgm:t>
        <a:bodyPr/>
        <a:lstStyle/>
        <a:p>
          <a:endParaRPr lang="es-ES"/>
        </a:p>
      </dgm:t>
    </dgm:pt>
    <dgm:pt modelId="{0A16F7AC-3D69-EC40-B58D-CD7D04B2872D}">
      <dgm:prSet/>
      <dgm:spPr/>
      <dgm:t>
        <a:bodyPr/>
        <a:lstStyle/>
        <a:p>
          <a:r>
            <a:rPr lang="es-ES" dirty="0"/>
            <a:t>Contabilidad: 50 puntos</a:t>
          </a:r>
        </a:p>
      </dgm:t>
    </dgm:pt>
    <dgm:pt modelId="{79E9941B-38E7-A44A-B0DF-1B02E487E721}" type="parTrans" cxnId="{9B8218DB-F317-644E-9CF8-37702A37FE19}">
      <dgm:prSet/>
      <dgm:spPr/>
      <dgm:t>
        <a:bodyPr/>
        <a:lstStyle/>
        <a:p>
          <a:endParaRPr lang="es-ES"/>
        </a:p>
      </dgm:t>
    </dgm:pt>
    <dgm:pt modelId="{9FBFB93F-F5CF-0A47-9D5A-39084F489914}" type="sibTrans" cxnId="{9B8218DB-F317-644E-9CF8-37702A37FE19}">
      <dgm:prSet/>
      <dgm:spPr/>
      <dgm:t>
        <a:bodyPr/>
        <a:lstStyle/>
        <a:p>
          <a:endParaRPr lang="es-ES"/>
        </a:p>
      </dgm:t>
    </dgm:pt>
    <dgm:pt modelId="{DFCA4224-01CC-C744-B4D2-0AB89E616695}" type="pres">
      <dgm:prSet presAssocID="{C6E6EC42-F64E-2649-B3DC-E34955858E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C93B665-703B-8F42-AE4B-92CFCC920266}" type="pres">
      <dgm:prSet presAssocID="{EBD31916-35EF-364A-8DC5-6233C446B8AB}" presName="centerShape" presStyleLbl="node0" presStyleIdx="0" presStyleCnt="1"/>
      <dgm:spPr/>
      <dgm:t>
        <a:bodyPr/>
        <a:lstStyle/>
        <a:p>
          <a:endParaRPr lang="es-ES"/>
        </a:p>
      </dgm:t>
    </dgm:pt>
    <dgm:pt modelId="{3B29CC27-83D6-7340-A5D1-BEB108DC90B1}" type="pres">
      <dgm:prSet presAssocID="{F0102D73-5DEC-BA40-AF1C-2BF546BB5735}" presName="parTrans" presStyleLbl="bgSibTrans2D1" presStyleIdx="0" presStyleCnt="12"/>
      <dgm:spPr/>
      <dgm:t>
        <a:bodyPr/>
        <a:lstStyle/>
        <a:p>
          <a:endParaRPr lang="es-ES"/>
        </a:p>
      </dgm:t>
    </dgm:pt>
    <dgm:pt modelId="{CA344B1D-D3C2-DB44-B35E-12471DCC20AA}" type="pres">
      <dgm:prSet presAssocID="{95F0A5B8-BA70-6746-856F-0B6FB8A0A2A2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2F4343-4045-5B49-9F41-E1C494F89087}" type="pres">
      <dgm:prSet presAssocID="{8B8C38DE-994F-9648-836D-4D1D542F6891}" presName="parTrans" presStyleLbl="bgSibTrans2D1" presStyleIdx="1" presStyleCnt="12"/>
      <dgm:spPr/>
      <dgm:t>
        <a:bodyPr/>
        <a:lstStyle/>
        <a:p>
          <a:endParaRPr lang="es-ES"/>
        </a:p>
      </dgm:t>
    </dgm:pt>
    <dgm:pt modelId="{A7E2D194-1AB6-9E41-B957-2D04E91999A0}" type="pres">
      <dgm:prSet presAssocID="{44F54935-D607-4E49-8565-2C0DDC0716DF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2EBB93-3B83-444F-B3C7-A24909008FE1}" type="pres">
      <dgm:prSet presAssocID="{03E6B384-071E-2641-A026-1E8DBE3BD83D}" presName="parTrans" presStyleLbl="bgSibTrans2D1" presStyleIdx="2" presStyleCnt="12"/>
      <dgm:spPr/>
      <dgm:t>
        <a:bodyPr/>
        <a:lstStyle/>
        <a:p>
          <a:endParaRPr lang="es-ES"/>
        </a:p>
      </dgm:t>
    </dgm:pt>
    <dgm:pt modelId="{08D5A94B-1D20-9840-B9F3-C68C920115EE}" type="pres">
      <dgm:prSet presAssocID="{EC3BB0F8-76F6-D743-92D9-A2296A83D6E5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49A0CF-B73E-A743-B69B-DBCB688EA2E5}" type="pres">
      <dgm:prSet presAssocID="{C4801B2C-259C-5D44-A7BC-466D50B1CCF2}" presName="parTrans" presStyleLbl="bgSibTrans2D1" presStyleIdx="3" presStyleCnt="12"/>
      <dgm:spPr/>
      <dgm:t>
        <a:bodyPr/>
        <a:lstStyle/>
        <a:p>
          <a:endParaRPr lang="es-ES"/>
        </a:p>
      </dgm:t>
    </dgm:pt>
    <dgm:pt modelId="{46A86632-BB2D-1E4F-BCBB-3E3AFADE6C6F}" type="pres">
      <dgm:prSet presAssocID="{F0DE3A22-6B19-564F-9A66-2B79B1DB0295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22F0AE-3A20-FB42-96CC-0CF2DC8D8E4A}" type="pres">
      <dgm:prSet presAssocID="{4CE29698-AF09-7142-B95F-07E0A2D0EA74}" presName="parTrans" presStyleLbl="bgSibTrans2D1" presStyleIdx="4" presStyleCnt="12"/>
      <dgm:spPr/>
      <dgm:t>
        <a:bodyPr/>
        <a:lstStyle/>
        <a:p>
          <a:endParaRPr lang="es-ES"/>
        </a:p>
      </dgm:t>
    </dgm:pt>
    <dgm:pt modelId="{C1F32633-BBED-CB4C-AE63-22FB0DA24279}" type="pres">
      <dgm:prSet presAssocID="{8DDFFB6D-AA47-0043-92AB-1800CA81A8E7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B054D3-5D4C-0B42-B6DE-872F4BEE8E30}" type="pres">
      <dgm:prSet presAssocID="{465CBEC6-98BA-0D4C-82D8-E90B8A2F324A}" presName="parTrans" presStyleLbl="bgSibTrans2D1" presStyleIdx="5" presStyleCnt="12"/>
      <dgm:spPr/>
      <dgm:t>
        <a:bodyPr/>
        <a:lstStyle/>
        <a:p>
          <a:endParaRPr lang="es-ES"/>
        </a:p>
      </dgm:t>
    </dgm:pt>
    <dgm:pt modelId="{160C8F76-23D0-344C-9A71-4C284B43A5D8}" type="pres">
      <dgm:prSet presAssocID="{0621974B-F955-A249-A8FC-BA790A4A1D31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E0F38D-8C87-2B43-9F93-E94F1F7BE23B}" type="pres">
      <dgm:prSet presAssocID="{11836299-60CD-DE48-8C97-D0EA0FEAF3FE}" presName="parTrans" presStyleLbl="bgSibTrans2D1" presStyleIdx="6" presStyleCnt="12"/>
      <dgm:spPr/>
      <dgm:t>
        <a:bodyPr/>
        <a:lstStyle/>
        <a:p>
          <a:endParaRPr lang="es-ES"/>
        </a:p>
      </dgm:t>
    </dgm:pt>
    <dgm:pt modelId="{81DBFA5E-FF3B-E344-90D9-B4D5A59F1319}" type="pres">
      <dgm:prSet presAssocID="{A801117E-B321-4243-AF62-AAB079B3CD32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3DB65C-AEC6-A94A-A286-1AC139AF2027}" type="pres">
      <dgm:prSet presAssocID="{DC37A17D-5174-C14B-9FB6-1E03DC4C3880}" presName="parTrans" presStyleLbl="bgSibTrans2D1" presStyleIdx="7" presStyleCnt="12"/>
      <dgm:spPr/>
      <dgm:t>
        <a:bodyPr/>
        <a:lstStyle/>
        <a:p>
          <a:endParaRPr lang="es-ES"/>
        </a:p>
      </dgm:t>
    </dgm:pt>
    <dgm:pt modelId="{C89EECBB-0120-A24C-99D7-ECF4B9E98BAA}" type="pres">
      <dgm:prSet presAssocID="{D396E47C-1EEA-2A49-99D1-BF0DED53526B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4FA1F4-2459-5841-8E64-4DF073F622BC}" type="pres">
      <dgm:prSet presAssocID="{E96C0065-1605-AD42-B652-CE7BC94B0444}" presName="parTrans" presStyleLbl="bgSibTrans2D1" presStyleIdx="8" presStyleCnt="12"/>
      <dgm:spPr/>
      <dgm:t>
        <a:bodyPr/>
        <a:lstStyle/>
        <a:p>
          <a:endParaRPr lang="es-ES"/>
        </a:p>
      </dgm:t>
    </dgm:pt>
    <dgm:pt modelId="{7E14DF8B-D41F-A04F-9C43-A0E67FE6F602}" type="pres">
      <dgm:prSet presAssocID="{C656BE08-F202-EF43-A625-EF3A761D070E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66148F-1F46-2E41-BFF4-38D01339DC8F}" type="pres">
      <dgm:prSet presAssocID="{9D63AB3B-177B-EF4E-8E11-045EDC9DFAAF}" presName="parTrans" presStyleLbl="bgSibTrans2D1" presStyleIdx="9" presStyleCnt="12"/>
      <dgm:spPr/>
      <dgm:t>
        <a:bodyPr/>
        <a:lstStyle/>
        <a:p>
          <a:endParaRPr lang="es-ES"/>
        </a:p>
      </dgm:t>
    </dgm:pt>
    <dgm:pt modelId="{16553B20-9308-1348-B30E-24B537426F0D}" type="pres">
      <dgm:prSet presAssocID="{B04817E1-1BF1-9840-BD40-6DA0ED275420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9DF473-06E6-BB48-BB78-912D030289DE}" type="pres">
      <dgm:prSet presAssocID="{C094CDC1-2EFF-9642-A146-4DC47ABDDF55}" presName="parTrans" presStyleLbl="bgSibTrans2D1" presStyleIdx="10" presStyleCnt="12"/>
      <dgm:spPr/>
      <dgm:t>
        <a:bodyPr/>
        <a:lstStyle/>
        <a:p>
          <a:endParaRPr lang="es-ES"/>
        </a:p>
      </dgm:t>
    </dgm:pt>
    <dgm:pt modelId="{8F479849-0EF1-7F47-9836-22DE0A8F89EA}" type="pres">
      <dgm:prSet presAssocID="{5171D201-BC05-AD4A-B20E-696580B95370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214415-B40B-664C-B10E-F6EFE1BE39E3}" type="pres">
      <dgm:prSet presAssocID="{79E9941B-38E7-A44A-B0DF-1B02E487E721}" presName="parTrans" presStyleLbl="bgSibTrans2D1" presStyleIdx="11" presStyleCnt="12"/>
      <dgm:spPr/>
      <dgm:t>
        <a:bodyPr/>
        <a:lstStyle/>
        <a:p>
          <a:endParaRPr lang="es-ES"/>
        </a:p>
      </dgm:t>
    </dgm:pt>
    <dgm:pt modelId="{5470F72F-79E7-B04D-8C7C-FAFD475BD3C3}" type="pres">
      <dgm:prSet presAssocID="{0A16F7AC-3D69-EC40-B58D-CD7D04B2872D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20CF040-146D-DD49-BA76-A8CD32BE1E39}" srcId="{EBD31916-35EF-364A-8DC5-6233C446B8AB}" destId="{8DDFFB6D-AA47-0043-92AB-1800CA81A8E7}" srcOrd="4" destOrd="0" parTransId="{4CE29698-AF09-7142-B95F-07E0A2D0EA74}" sibTransId="{097587E7-6A56-D249-AB1E-7692A435FE3B}"/>
    <dgm:cxn modelId="{7E3E295D-23C7-5E42-BCDF-CBF94D63C398}" type="presOf" srcId="{C094CDC1-2EFF-9642-A146-4DC47ABDDF55}" destId="{AA9DF473-06E6-BB48-BB78-912D030289DE}" srcOrd="0" destOrd="0" presId="urn:microsoft.com/office/officeart/2005/8/layout/radial4"/>
    <dgm:cxn modelId="{DFC8A00C-FC44-EC4B-A4DD-D3FE5224CAEE}" srcId="{EBD31916-35EF-364A-8DC5-6233C446B8AB}" destId="{95F0A5B8-BA70-6746-856F-0B6FB8A0A2A2}" srcOrd="0" destOrd="0" parTransId="{F0102D73-5DEC-BA40-AF1C-2BF546BB5735}" sibTransId="{701279CC-95E2-FA49-A8D4-3D86AB0BE205}"/>
    <dgm:cxn modelId="{82D4A70F-2849-2643-AC72-2349B9B50797}" srcId="{EBD31916-35EF-364A-8DC5-6233C446B8AB}" destId="{44F54935-D607-4E49-8565-2C0DDC0716DF}" srcOrd="1" destOrd="0" parTransId="{8B8C38DE-994F-9648-836D-4D1D542F6891}" sibTransId="{9E8C5C42-233A-1441-8E84-1299C9BC57D2}"/>
    <dgm:cxn modelId="{10341110-9E78-9E41-AE82-AB48E2473313}" srcId="{EBD31916-35EF-364A-8DC5-6233C446B8AB}" destId="{A801117E-B321-4243-AF62-AAB079B3CD32}" srcOrd="6" destOrd="0" parTransId="{11836299-60CD-DE48-8C97-D0EA0FEAF3FE}" sibTransId="{9B09C0D4-88BF-9448-9EA7-5BDB4CC93A8C}"/>
    <dgm:cxn modelId="{8AA7A5D8-2FD7-CA4E-AFFE-B1AFBDA6127F}" type="presOf" srcId="{5171D201-BC05-AD4A-B20E-696580B95370}" destId="{8F479849-0EF1-7F47-9836-22DE0A8F89EA}" srcOrd="0" destOrd="0" presId="urn:microsoft.com/office/officeart/2005/8/layout/radial4"/>
    <dgm:cxn modelId="{6B01E886-A52C-2243-8448-124503624BD6}" type="presOf" srcId="{C4801B2C-259C-5D44-A7BC-466D50B1CCF2}" destId="{7E49A0CF-B73E-A743-B69B-DBCB688EA2E5}" srcOrd="0" destOrd="0" presId="urn:microsoft.com/office/officeart/2005/8/layout/radial4"/>
    <dgm:cxn modelId="{9B8218DB-F317-644E-9CF8-37702A37FE19}" srcId="{EBD31916-35EF-364A-8DC5-6233C446B8AB}" destId="{0A16F7AC-3D69-EC40-B58D-CD7D04B2872D}" srcOrd="11" destOrd="0" parTransId="{79E9941B-38E7-A44A-B0DF-1B02E487E721}" sibTransId="{9FBFB93F-F5CF-0A47-9D5A-39084F489914}"/>
    <dgm:cxn modelId="{66C1EB3E-4E0C-D445-889A-2A2356489B11}" type="presOf" srcId="{A801117E-B321-4243-AF62-AAB079B3CD32}" destId="{81DBFA5E-FF3B-E344-90D9-B4D5A59F1319}" srcOrd="0" destOrd="0" presId="urn:microsoft.com/office/officeart/2005/8/layout/radial4"/>
    <dgm:cxn modelId="{085EA5BB-5D6B-A449-AE15-BBDABEE33691}" srcId="{EBD31916-35EF-364A-8DC5-6233C446B8AB}" destId="{F0DE3A22-6B19-564F-9A66-2B79B1DB0295}" srcOrd="3" destOrd="0" parTransId="{C4801B2C-259C-5D44-A7BC-466D50B1CCF2}" sibTransId="{EC1F6311-5CAF-7747-A0AF-6B174ABE08BF}"/>
    <dgm:cxn modelId="{3D76F31A-3EE4-4445-9FB9-00DC790C7BB8}" type="presOf" srcId="{4CE29698-AF09-7142-B95F-07E0A2D0EA74}" destId="{2C22F0AE-3A20-FB42-96CC-0CF2DC8D8E4A}" srcOrd="0" destOrd="0" presId="urn:microsoft.com/office/officeart/2005/8/layout/radial4"/>
    <dgm:cxn modelId="{7E0A2B77-3969-8B4F-A146-75B5D316EDD5}" type="presOf" srcId="{EC3BB0F8-76F6-D743-92D9-A2296A83D6E5}" destId="{08D5A94B-1D20-9840-B9F3-C68C920115EE}" srcOrd="0" destOrd="0" presId="urn:microsoft.com/office/officeart/2005/8/layout/radial4"/>
    <dgm:cxn modelId="{751C780E-559D-3649-BF8E-46E5E5AAF616}" srcId="{EBD31916-35EF-364A-8DC5-6233C446B8AB}" destId="{0621974B-F955-A249-A8FC-BA790A4A1D31}" srcOrd="5" destOrd="0" parTransId="{465CBEC6-98BA-0D4C-82D8-E90B8A2F324A}" sibTransId="{0A1276E9-54AF-B344-ADB6-4FD6EAB1DC2A}"/>
    <dgm:cxn modelId="{B418DB95-BB40-394A-B3C5-48673889B4B6}" type="presOf" srcId="{8DDFFB6D-AA47-0043-92AB-1800CA81A8E7}" destId="{C1F32633-BBED-CB4C-AE63-22FB0DA24279}" srcOrd="0" destOrd="0" presId="urn:microsoft.com/office/officeart/2005/8/layout/radial4"/>
    <dgm:cxn modelId="{48E7FF0F-5FE9-734D-A041-1F2B6F2A7ABD}" type="presOf" srcId="{465CBEC6-98BA-0D4C-82D8-E90B8A2F324A}" destId="{EFB054D3-5D4C-0B42-B6DE-872F4BEE8E30}" srcOrd="0" destOrd="0" presId="urn:microsoft.com/office/officeart/2005/8/layout/radial4"/>
    <dgm:cxn modelId="{98774EDB-0302-F945-854E-A94EAE2F70AA}" type="presOf" srcId="{B04817E1-1BF1-9840-BD40-6DA0ED275420}" destId="{16553B20-9308-1348-B30E-24B537426F0D}" srcOrd="0" destOrd="0" presId="urn:microsoft.com/office/officeart/2005/8/layout/radial4"/>
    <dgm:cxn modelId="{79FE933F-2181-1E4E-BA13-7F91BDDAFF79}" type="presOf" srcId="{79E9941B-38E7-A44A-B0DF-1B02E487E721}" destId="{93214415-B40B-664C-B10E-F6EFE1BE39E3}" srcOrd="0" destOrd="0" presId="urn:microsoft.com/office/officeart/2005/8/layout/radial4"/>
    <dgm:cxn modelId="{BC4D77FF-3392-114A-A0D4-DD93F7911240}" type="presOf" srcId="{0A16F7AC-3D69-EC40-B58D-CD7D04B2872D}" destId="{5470F72F-79E7-B04D-8C7C-FAFD475BD3C3}" srcOrd="0" destOrd="0" presId="urn:microsoft.com/office/officeart/2005/8/layout/radial4"/>
    <dgm:cxn modelId="{3DDEE53A-D046-9D48-8C6B-AEF0265B8AED}" srcId="{EBD31916-35EF-364A-8DC5-6233C446B8AB}" destId="{EC3BB0F8-76F6-D743-92D9-A2296A83D6E5}" srcOrd="2" destOrd="0" parTransId="{03E6B384-071E-2641-A026-1E8DBE3BD83D}" sibTransId="{F828D576-FE30-3F45-B846-9485601A18EB}"/>
    <dgm:cxn modelId="{8B6093A4-9B8F-7447-A96B-CB2A9BEEB4E9}" type="presOf" srcId="{C6E6EC42-F64E-2649-B3DC-E34955858EAB}" destId="{DFCA4224-01CC-C744-B4D2-0AB89E616695}" srcOrd="0" destOrd="0" presId="urn:microsoft.com/office/officeart/2005/8/layout/radial4"/>
    <dgm:cxn modelId="{54688421-D954-E041-BF7C-80CCD0B475AD}" type="presOf" srcId="{DC37A17D-5174-C14B-9FB6-1E03DC4C3880}" destId="{0E3DB65C-AEC6-A94A-A286-1AC139AF2027}" srcOrd="0" destOrd="0" presId="urn:microsoft.com/office/officeart/2005/8/layout/radial4"/>
    <dgm:cxn modelId="{F6E25725-D7A7-3246-9F65-254399D15E9F}" type="presOf" srcId="{44F54935-D607-4E49-8565-2C0DDC0716DF}" destId="{A7E2D194-1AB6-9E41-B957-2D04E91999A0}" srcOrd="0" destOrd="0" presId="urn:microsoft.com/office/officeart/2005/8/layout/radial4"/>
    <dgm:cxn modelId="{0C67DA7E-03DE-9A4B-B3DA-84CFBCDC8D2D}" type="presOf" srcId="{11836299-60CD-DE48-8C97-D0EA0FEAF3FE}" destId="{82E0F38D-8C87-2B43-9F93-E94F1F7BE23B}" srcOrd="0" destOrd="0" presId="urn:microsoft.com/office/officeart/2005/8/layout/radial4"/>
    <dgm:cxn modelId="{59A83E8A-0C6F-1F42-B939-D691FCA5C18B}" srcId="{C6E6EC42-F64E-2649-B3DC-E34955858EAB}" destId="{EBD31916-35EF-364A-8DC5-6233C446B8AB}" srcOrd="0" destOrd="0" parTransId="{D17741AD-54C4-DD49-8116-B835D1175FF0}" sibTransId="{C5B11705-F838-7643-A155-CD6115D63FF8}"/>
    <dgm:cxn modelId="{4CF20DF6-D694-214C-B915-064D65DD3FCA}" type="presOf" srcId="{95F0A5B8-BA70-6746-856F-0B6FB8A0A2A2}" destId="{CA344B1D-D3C2-DB44-B35E-12471DCC20AA}" srcOrd="0" destOrd="0" presId="urn:microsoft.com/office/officeart/2005/8/layout/radial4"/>
    <dgm:cxn modelId="{08CD352B-D63E-6942-AA72-C997EC73565B}" type="presOf" srcId="{F0102D73-5DEC-BA40-AF1C-2BF546BB5735}" destId="{3B29CC27-83D6-7340-A5D1-BEB108DC90B1}" srcOrd="0" destOrd="0" presId="urn:microsoft.com/office/officeart/2005/8/layout/radial4"/>
    <dgm:cxn modelId="{C3BFB76E-83EE-F343-9EB8-A92DFE2F27A8}" type="presOf" srcId="{9D63AB3B-177B-EF4E-8E11-045EDC9DFAAF}" destId="{E866148F-1F46-2E41-BFF4-38D01339DC8F}" srcOrd="0" destOrd="0" presId="urn:microsoft.com/office/officeart/2005/8/layout/radial4"/>
    <dgm:cxn modelId="{7EE0A9D8-17F1-DA4D-93EF-63BFC4C14D1B}" srcId="{EBD31916-35EF-364A-8DC5-6233C446B8AB}" destId="{D396E47C-1EEA-2A49-99D1-BF0DED53526B}" srcOrd="7" destOrd="0" parTransId="{DC37A17D-5174-C14B-9FB6-1E03DC4C3880}" sibTransId="{D97AB71C-8EE3-1D40-8E03-DA151DCA8E6C}"/>
    <dgm:cxn modelId="{8B200D50-BF32-7E43-AAFA-F7CD15CBADEC}" type="presOf" srcId="{8B8C38DE-994F-9648-836D-4D1D542F6891}" destId="{992F4343-4045-5B49-9F41-E1C494F89087}" srcOrd="0" destOrd="0" presId="urn:microsoft.com/office/officeart/2005/8/layout/radial4"/>
    <dgm:cxn modelId="{C1FF9CAD-44DA-254B-A739-CDD53BAB2C8E}" srcId="{EBD31916-35EF-364A-8DC5-6233C446B8AB}" destId="{B04817E1-1BF1-9840-BD40-6DA0ED275420}" srcOrd="9" destOrd="0" parTransId="{9D63AB3B-177B-EF4E-8E11-045EDC9DFAAF}" sibTransId="{A8287D09-9E23-044C-B10E-E66B01A5443B}"/>
    <dgm:cxn modelId="{DFB53D78-3626-1541-AEE0-037AFE418D6F}" srcId="{EBD31916-35EF-364A-8DC5-6233C446B8AB}" destId="{5171D201-BC05-AD4A-B20E-696580B95370}" srcOrd="10" destOrd="0" parTransId="{C094CDC1-2EFF-9642-A146-4DC47ABDDF55}" sibTransId="{1C835F28-6EC4-7842-A032-84FA55BDCA8A}"/>
    <dgm:cxn modelId="{9C911A2F-4DF7-4647-BD24-9FF9AF8A7E91}" type="presOf" srcId="{EBD31916-35EF-364A-8DC5-6233C446B8AB}" destId="{5C93B665-703B-8F42-AE4B-92CFCC920266}" srcOrd="0" destOrd="0" presId="urn:microsoft.com/office/officeart/2005/8/layout/radial4"/>
    <dgm:cxn modelId="{324AFD87-3A27-CB4E-99B3-FD0224AA097D}" type="presOf" srcId="{0621974B-F955-A249-A8FC-BA790A4A1D31}" destId="{160C8F76-23D0-344C-9A71-4C284B43A5D8}" srcOrd="0" destOrd="0" presId="urn:microsoft.com/office/officeart/2005/8/layout/radial4"/>
    <dgm:cxn modelId="{BC0A4F76-C9A3-494C-AE99-A2677100A9F5}" type="presOf" srcId="{F0DE3A22-6B19-564F-9A66-2B79B1DB0295}" destId="{46A86632-BB2D-1E4F-BCBB-3E3AFADE6C6F}" srcOrd="0" destOrd="0" presId="urn:microsoft.com/office/officeart/2005/8/layout/radial4"/>
    <dgm:cxn modelId="{B49E5F49-1C5A-0144-A132-074C64687506}" type="presOf" srcId="{E96C0065-1605-AD42-B652-CE7BC94B0444}" destId="{5C4FA1F4-2459-5841-8E64-4DF073F622BC}" srcOrd="0" destOrd="0" presId="urn:microsoft.com/office/officeart/2005/8/layout/radial4"/>
    <dgm:cxn modelId="{24A77A8E-F68F-0E4B-8C6E-080254D659F2}" type="presOf" srcId="{C656BE08-F202-EF43-A625-EF3A761D070E}" destId="{7E14DF8B-D41F-A04F-9C43-A0E67FE6F602}" srcOrd="0" destOrd="0" presId="urn:microsoft.com/office/officeart/2005/8/layout/radial4"/>
    <dgm:cxn modelId="{8C007FAC-EC8D-2646-85CE-823555B0B5C6}" type="presOf" srcId="{03E6B384-071E-2641-A026-1E8DBE3BD83D}" destId="{DE2EBB93-3B83-444F-B3C7-A24909008FE1}" srcOrd="0" destOrd="0" presId="urn:microsoft.com/office/officeart/2005/8/layout/radial4"/>
    <dgm:cxn modelId="{F4ACE5F9-92A4-5940-B2B5-C1131DECC4B0}" type="presOf" srcId="{D396E47C-1EEA-2A49-99D1-BF0DED53526B}" destId="{C89EECBB-0120-A24C-99D7-ECF4B9E98BAA}" srcOrd="0" destOrd="0" presId="urn:microsoft.com/office/officeart/2005/8/layout/radial4"/>
    <dgm:cxn modelId="{7F5FC778-CD2E-3342-95F6-4605A7404843}" srcId="{EBD31916-35EF-364A-8DC5-6233C446B8AB}" destId="{C656BE08-F202-EF43-A625-EF3A761D070E}" srcOrd="8" destOrd="0" parTransId="{E96C0065-1605-AD42-B652-CE7BC94B0444}" sibTransId="{7E426D0E-8CD9-504F-9CC4-BCD96BDA6BE6}"/>
    <dgm:cxn modelId="{5366F9D3-1AB2-9941-B337-4404B57FAE9D}" type="presParOf" srcId="{DFCA4224-01CC-C744-B4D2-0AB89E616695}" destId="{5C93B665-703B-8F42-AE4B-92CFCC920266}" srcOrd="0" destOrd="0" presId="urn:microsoft.com/office/officeart/2005/8/layout/radial4"/>
    <dgm:cxn modelId="{7BCE61B2-D0ED-AF4C-A6FF-BA9E909FD6B1}" type="presParOf" srcId="{DFCA4224-01CC-C744-B4D2-0AB89E616695}" destId="{3B29CC27-83D6-7340-A5D1-BEB108DC90B1}" srcOrd="1" destOrd="0" presId="urn:microsoft.com/office/officeart/2005/8/layout/radial4"/>
    <dgm:cxn modelId="{8CE49CBE-57A9-0948-8B92-A03D34393CB9}" type="presParOf" srcId="{DFCA4224-01CC-C744-B4D2-0AB89E616695}" destId="{CA344B1D-D3C2-DB44-B35E-12471DCC20AA}" srcOrd="2" destOrd="0" presId="urn:microsoft.com/office/officeart/2005/8/layout/radial4"/>
    <dgm:cxn modelId="{96566A0C-66C5-074E-9336-032990CB6507}" type="presParOf" srcId="{DFCA4224-01CC-C744-B4D2-0AB89E616695}" destId="{992F4343-4045-5B49-9F41-E1C494F89087}" srcOrd="3" destOrd="0" presId="urn:microsoft.com/office/officeart/2005/8/layout/radial4"/>
    <dgm:cxn modelId="{B044194F-C5D6-3341-91BA-48EE0F5D6D06}" type="presParOf" srcId="{DFCA4224-01CC-C744-B4D2-0AB89E616695}" destId="{A7E2D194-1AB6-9E41-B957-2D04E91999A0}" srcOrd="4" destOrd="0" presId="urn:microsoft.com/office/officeart/2005/8/layout/radial4"/>
    <dgm:cxn modelId="{5D3D7845-0ED8-5547-9ABA-4D68B74F45D6}" type="presParOf" srcId="{DFCA4224-01CC-C744-B4D2-0AB89E616695}" destId="{DE2EBB93-3B83-444F-B3C7-A24909008FE1}" srcOrd="5" destOrd="0" presId="urn:microsoft.com/office/officeart/2005/8/layout/radial4"/>
    <dgm:cxn modelId="{64000C68-F2BF-3A42-8B25-CE21586A920E}" type="presParOf" srcId="{DFCA4224-01CC-C744-B4D2-0AB89E616695}" destId="{08D5A94B-1D20-9840-B9F3-C68C920115EE}" srcOrd="6" destOrd="0" presId="urn:microsoft.com/office/officeart/2005/8/layout/radial4"/>
    <dgm:cxn modelId="{DF503DF4-2CB1-3445-AC8A-67B62BCEC484}" type="presParOf" srcId="{DFCA4224-01CC-C744-B4D2-0AB89E616695}" destId="{7E49A0CF-B73E-A743-B69B-DBCB688EA2E5}" srcOrd="7" destOrd="0" presId="urn:microsoft.com/office/officeart/2005/8/layout/radial4"/>
    <dgm:cxn modelId="{3AD4DAA8-6E39-5744-A508-48062AE716AC}" type="presParOf" srcId="{DFCA4224-01CC-C744-B4D2-0AB89E616695}" destId="{46A86632-BB2D-1E4F-BCBB-3E3AFADE6C6F}" srcOrd="8" destOrd="0" presId="urn:microsoft.com/office/officeart/2005/8/layout/radial4"/>
    <dgm:cxn modelId="{D2633EB5-C3C9-3A4F-9846-170BF59C15FF}" type="presParOf" srcId="{DFCA4224-01CC-C744-B4D2-0AB89E616695}" destId="{2C22F0AE-3A20-FB42-96CC-0CF2DC8D8E4A}" srcOrd="9" destOrd="0" presId="urn:microsoft.com/office/officeart/2005/8/layout/radial4"/>
    <dgm:cxn modelId="{47C41A64-69C0-2F44-B754-ED862596DB38}" type="presParOf" srcId="{DFCA4224-01CC-C744-B4D2-0AB89E616695}" destId="{C1F32633-BBED-CB4C-AE63-22FB0DA24279}" srcOrd="10" destOrd="0" presId="urn:microsoft.com/office/officeart/2005/8/layout/radial4"/>
    <dgm:cxn modelId="{84289BFF-82DC-9649-8943-A78938AA7566}" type="presParOf" srcId="{DFCA4224-01CC-C744-B4D2-0AB89E616695}" destId="{EFB054D3-5D4C-0B42-B6DE-872F4BEE8E30}" srcOrd="11" destOrd="0" presId="urn:microsoft.com/office/officeart/2005/8/layout/radial4"/>
    <dgm:cxn modelId="{9335FD50-615D-4C49-9F4F-8C676BA58C36}" type="presParOf" srcId="{DFCA4224-01CC-C744-B4D2-0AB89E616695}" destId="{160C8F76-23D0-344C-9A71-4C284B43A5D8}" srcOrd="12" destOrd="0" presId="urn:microsoft.com/office/officeart/2005/8/layout/radial4"/>
    <dgm:cxn modelId="{E28A0596-E5A8-6B4D-9ED0-43B653C6AD98}" type="presParOf" srcId="{DFCA4224-01CC-C744-B4D2-0AB89E616695}" destId="{82E0F38D-8C87-2B43-9F93-E94F1F7BE23B}" srcOrd="13" destOrd="0" presId="urn:microsoft.com/office/officeart/2005/8/layout/radial4"/>
    <dgm:cxn modelId="{E47E330B-14B6-C24F-A5F7-A443409037F0}" type="presParOf" srcId="{DFCA4224-01CC-C744-B4D2-0AB89E616695}" destId="{81DBFA5E-FF3B-E344-90D9-B4D5A59F1319}" srcOrd="14" destOrd="0" presId="urn:microsoft.com/office/officeart/2005/8/layout/radial4"/>
    <dgm:cxn modelId="{BE15EB4D-1A79-F047-A50E-7AF4D46A6E9F}" type="presParOf" srcId="{DFCA4224-01CC-C744-B4D2-0AB89E616695}" destId="{0E3DB65C-AEC6-A94A-A286-1AC139AF2027}" srcOrd="15" destOrd="0" presId="urn:microsoft.com/office/officeart/2005/8/layout/radial4"/>
    <dgm:cxn modelId="{B219C5E6-8832-EC40-B886-5DC2144528BC}" type="presParOf" srcId="{DFCA4224-01CC-C744-B4D2-0AB89E616695}" destId="{C89EECBB-0120-A24C-99D7-ECF4B9E98BAA}" srcOrd="16" destOrd="0" presId="urn:microsoft.com/office/officeart/2005/8/layout/radial4"/>
    <dgm:cxn modelId="{7B58464D-2AF1-324D-9825-44311692C3E9}" type="presParOf" srcId="{DFCA4224-01CC-C744-B4D2-0AB89E616695}" destId="{5C4FA1F4-2459-5841-8E64-4DF073F622BC}" srcOrd="17" destOrd="0" presId="urn:microsoft.com/office/officeart/2005/8/layout/radial4"/>
    <dgm:cxn modelId="{429EE707-B11B-8A42-95F3-40528F45CC21}" type="presParOf" srcId="{DFCA4224-01CC-C744-B4D2-0AB89E616695}" destId="{7E14DF8B-D41F-A04F-9C43-A0E67FE6F602}" srcOrd="18" destOrd="0" presId="urn:microsoft.com/office/officeart/2005/8/layout/radial4"/>
    <dgm:cxn modelId="{EF064146-7CCB-5C41-84E7-E8593678EEAD}" type="presParOf" srcId="{DFCA4224-01CC-C744-B4D2-0AB89E616695}" destId="{E866148F-1F46-2E41-BFF4-38D01339DC8F}" srcOrd="19" destOrd="0" presId="urn:microsoft.com/office/officeart/2005/8/layout/radial4"/>
    <dgm:cxn modelId="{47BEE4CC-DD93-2F46-9B4F-CA796D343D73}" type="presParOf" srcId="{DFCA4224-01CC-C744-B4D2-0AB89E616695}" destId="{16553B20-9308-1348-B30E-24B537426F0D}" srcOrd="20" destOrd="0" presId="urn:microsoft.com/office/officeart/2005/8/layout/radial4"/>
    <dgm:cxn modelId="{826ED8E1-18CC-4E49-8042-6FF6F5795C8C}" type="presParOf" srcId="{DFCA4224-01CC-C744-B4D2-0AB89E616695}" destId="{AA9DF473-06E6-BB48-BB78-912D030289DE}" srcOrd="21" destOrd="0" presId="urn:microsoft.com/office/officeart/2005/8/layout/radial4"/>
    <dgm:cxn modelId="{89A973DC-2802-4B4E-9400-CBA1A3EDB855}" type="presParOf" srcId="{DFCA4224-01CC-C744-B4D2-0AB89E616695}" destId="{8F479849-0EF1-7F47-9836-22DE0A8F89EA}" srcOrd="22" destOrd="0" presId="urn:microsoft.com/office/officeart/2005/8/layout/radial4"/>
    <dgm:cxn modelId="{7ECBF898-0669-DC43-8103-D7962D2DED82}" type="presParOf" srcId="{DFCA4224-01CC-C744-B4D2-0AB89E616695}" destId="{93214415-B40B-664C-B10E-F6EFE1BE39E3}" srcOrd="23" destOrd="0" presId="urn:microsoft.com/office/officeart/2005/8/layout/radial4"/>
    <dgm:cxn modelId="{F360FEC7-F354-A34B-9A7F-CA0857DF80A7}" type="presParOf" srcId="{DFCA4224-01CC-C744-B4D2-0AB89E616695}" destId="{5470F72F-79E7-B04D-8C7C-FAFD475BD3C3}" srcOrd="2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AA2567-F9CA-BF4C-9FEF-2FD77070FE2D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8CA17B9-A5A9-9542-A0E8-ED9F293264D1}">
      <dgm:prSet phldrT="[Texto]"/>
      <dgm:spPr>
        <a:solidFill>
          <a:srgbClr val="F96A1B"/>
        </a:solidFill>
      </dgm:spPr>
      <dgm:t>
        <a:bodyPr/>
        <a:lstStyle/>
        <a:p>
          <a:r>
            <a:rPr lang="es-ES" dirty="0"/>
            <a:t>Ley de Parkinson</a:t>
          </a:r>
        </a:p>
      </dgm:t>
    </dgm:pt>
    <dgm:pt modelId="{06B0F263-26B2-A143-B0B3-8C7A6E50BD54}" type="parTrans" cxnId="{01933B98-793E-B845-B5DC-1495871ACDE9}">
      <dgm:prSet/>
      <dgm:spPr/>
      <dgm:t>
        <a:bodyPr/>
        <a:lstStyle/>
        <a:p>
          <a:endParaRPr lang="es-ES"/>
        </a:p>
      </dgm:t>
    </dgm:pt>
    <dgm:pt modelId="{C6047734-B23D-F545-9568-D5BD0BB0A166}" type="sibTrans" cxnId="{01933B98-793E-B845-B5DC-1495871ACDE9}">
      <dgm:prSet/>
      <dgm:spPr/>
      <dgm:t>
        <a:bodyPr/>
        <a:lstStyle/>
        <a:p>
          <a:endParaRPr lang="es-ES"/>
        </a:p>
      </dgm:t>
    </dgm:pt>
    <dgm:pt modelId="{010EEE88-CD21-3342-8665-EB67F8C2EEAC}">
      <dgm:prSet phldrT="[Texto]"/>
      <dgm:spPr/>
      <dgm:t>
        <a:bodyPr/>
        <a:lstStyle/>
        <a:p>
          <a:r>
            <a:rPr lang="es-ES" dirty="0"/>
            <a:t>Estimación detallada y precisa.</a:t>
          </a:r>
        </a:p>
      </dgm:t>
    </dgm:pt>
    <dgm:pt modelId="{34661B59-6F6B-1B42-AFFD-1226D9D7AF55}" type="parTrans" cxnId="{A8A296D4-705B-F64E-BEC4-8D10E5961A3C}">
      <dgm:prSet/>
      <dgm:spPr/>
      <dgm:t>
        <a:bodyPr/>
        <a:lstStyle/>
        <a:p>
          <a:endParaRPr lang="es-ES"/>
        </a:p>
      </dgm:t>
    </dgm:pt>
    <dgm:pt modelId="{292777F6-4259-C142-86E4-702540FE8B03}" type="sibTrans" cxnId="{A8A296D4-705B-F64E-BEC4-8D10E5961A3C}">
      <dgm:prSet/>
      <dgm:spPr/>
      <dgm:t>
        <a:bodyPr/>
        <a:lstStyle/>
        <a:p>
          <a:endParaRPr lang="es-ES"/>
        </a:p>
      </dgm:t>
    </dgm:pt>
    <dgm:pt modelId="{DD2F990F-CD96-4648-99C1-89CD013136BD}">
      <dgm:prSet phldrT="[Texto]"/>
      <dgm:spPr/>
      <dgm:t>
        <a:bodyPr/>
        <a:lstStyle/>
        <a:p>
          <a:r>
            <a:rPr lang="es-ES" dirty="0"/>
            <a:t>Cambios en condiciones afectarían a la estimación del coste</a:t>
          </a:r>
        </a:p>
      </dgm:t>
    </dgm:pt>
    <dgm:pt modelId="{89E587F4-2C66-4745-92F9-F7D5D1F7D71E}" type="parTrans" cxnId="{8FF877B6-74F3-384A-91D2-B2FB8F78EDD3}">
      <dgm:prSet/>
      <dgm:spPr/>
      <dgm:t>
        <a:bodyPr/>
        <a:lstStyle/>
        <a:p>
          <a:endParaRPr lang="es-ES"/>
        </a:p>
      </dgm:t>
    </dgm:pt>
    <dgm:pt modelId="{79846EF4-7C62-9147-A82D-A554660154C2}" type="sibTrans" cxnId="{8FF877B6-74F3-384A-91D2-B2FB8F78EDD3}">
      <dgm:prSet/>
      <dgm:spPr/>
      <dgm:t>
        <a:bodyPr/>
        <a:lstStyle/>
        <a:p>
          <a:endParaRPr lang="es-ES"/>
        </a:p>
      </dgm:t>
    </dgm:pt>
    <dgm:pt modelId="{4A2DF572-DF2F-8A45-A4B4-D759C072A543}">
      <dgm:prSet phldrT="[Texto]"/>
      <dgm:spPr>
        <a:solidFill>
          <a:srgbClr val="F96A1B"/>
        </a:solidFill>
      </dgm:spPr>
      <dgm:t>
        <a:bodyPr/>
        <a:lstStyle/>
        <a:p>
          <a:r>
            <a:rPr lang="es-ES" dirty="0"/>
            <a:t>Pricing to Win</a:t>
          </a:r>
        </a:p>
      </dgm:t>
    </dgm:pt>
    <dgm:pt modelId="{70111B5C-E946-B84F-ABB1-DA20C696DDE5}" type="parTrans" cxnId="{08A46A3B-1169-294C-9F6A-E33D49269C89}">
      <dgm:prSet/>
      <dgm:spPr/>
      <dgm:t>
        <a:bodyPr/>
        <a:lstStyle/>
        <a:p>
          <a:endParaRPr lang="es-ES"/>
        </a:p>
      </dgm:t>
    </dgm:pt>
    <dgm:pt modelId="{5B145256-E6A7-7343-838D-87A1BA72A6B6}" type="sibTrans" cxnId="{08A46A3B-1169-294C-9F6A-E33D49269C89}">
      <dgm:prSet/>
      <dgm:spPr/>
      <dgm:t>
        <a:bodyPr/>
        <a:lstStyle/>
        <a:p>
          <a:endParaRPr lang="es-ES"/>
        </a:p>
      </dgm:t>
    </dgm:pt>
    <dgm:pt modelId="{C41EEF9F-D7C8-C249-BD13-B453704DE942}">
      <dgm:prSet phldrT="[Texto]"/>
      <dgm:spPr/>
      <dgm:t>
        <a:bodyPr/>
        <a:lstStyle/>
        <a:p>
          <a:r>
            <a:rPr lang="es-ES" dirty="0"/>
            <a:t>Precio  competitivo.</a:t>
          </a:r>
        </a:p>
      </dgm:t>
    </dgm:pt>
    <dgm:pt modelId="{2B8F8756-5EF2-8340-9A31-C241082A129C}" type="parTrans" cxnId="{1942E899-B2B4-A148-8C29-819BE207968F}">
      <dgm:prSet/>
      <dgm:spPr/>
      <dgm:t>
        <a:bodyPr/>
        <a:lstStyle/>
        <a:p>
          <a:endParaRPr lang="es-ES"/>
        </a:p>
      </dgm:t>
    </dgm:pt>
    <dgm:pt modelId="{27DBF913-9D02-7448-B602-7CFDA27991FE}" type="sibTrans" cxnId="{1942E899-B2B4-A148-8C29-819BE207968F}">
      <dgm:prSet/>
      <dgm:spPr/>
      <dgm:t>
        <a:bodyPr/>
        <a:lstStyle/>
        <a:p>
          <a:endParaRPr lang="es-ES"/>
        </a:p>
      </dgm:t>
    </dgm:pt>
    <dgm:pt modelId="{A094B0BA-9C53-404A-9534-78C2C647437E}">
      <dgm:prSet phldrT="[Texto]"/>
      <dgm:spPr/>
      <dgm:t>
        <a:bodyPr/>
        <a:lstStyle/>
        <a:p>
          <a:r>
            <a:rPr lang="es-ES" dirty="0"/>
            <a:t>Poca estimación detallada de los costes y limitación de funcionalidades para ajustarnos al resto de competidores</a:t>
          </a:r>
        </a:p>
      </dgm:t>
    </dgm:pt>
    <dgm:pt modelId="{0105F7A8-DBBC-3D4B-91E9-213C3443734B}" type="parTrans" cxnId="{435CDA75-6C02-B747-A7E9-655114690147}">
      <dgm:prSet/>
      <dgm:spPr/>
      <dgm:t>
        <a:bodyPr/>
        <a:lstStyle/>
        <a:p>
          <a:endParaRPr lang="es-ES"/>
        </a:p>
      </dgm:t>
    </dgm:pt>
    <dgm:pt modelId="{1C2B33D5-6060-9848-A4D1-C2C6E112B365}" type="sibTrans" cxnId="{435CDA75-6C02-B747-A7E9-655114690147}">
      <dgm:prSet/>
      <dgm:spPr/>
      <dgm:t>
        <a:bodyPr/>
        <a:lstStyle/>
        <a:p>
          <a:endParaRPr lang="es-ES"/>
        </a:p>
      </dgm:t>
    </dgm:pt>
    <dgm:pt modelId="{A52C41AE-2CAE-4F44-9563-A9CCEA523CA8}">
      <dgm:prSet phldrT="[Texto]"/>
      <dgm:spPr>
        <a:solidFill>
          <a:srgbClr val="F96A1B"/>
        </a:solidFill>
      </dgm:spPr>
      <dgm:t>
        <a:bodyPr/>
        <a:lstStyle/>
        <a:p>
          <a:r>
            <a:rPr lang="es-ES" dirty="0"/>
            <a:t>Puntos objeto</a:t>
          </a:r>
        </a:p>
      </dgm:t>
    </dgm:pt>
    <dgm:pt modelId="{6960613D-1BCF-D546-879E-F878896214E1}" type="parTrans" cxnId="{6F6260B6-0BEC-A647-B85B-3103896852E6}">
      <dgm:prSet/>
      <dgm:spPr/>
      <dgm:t>
        <a:bodyPr/>
        <a:lstStyle/>
        <a:p>
          <a:endParaRPr lang="es-ES"/>
        </a:p>
      </dgm:t>
    </dgm:pt>
    <dgm:pt modelId="{CE953AE3-1C35-7142-8F83-01EF5DCF89A4}" type="sibTrans" cxnId="{6F6260B6-0BEC-A647-B85B-3103896852E6}">
      <dgm:prSet/>
      <dgm:spPr/>
      <dgm:t>
        <a:bodyPr/>
        <a:lstStyle/>
        <a:p>
          <a:endParaRPr lang="es-ES"/>
        </a:p>
      </dgm:t>
    </dgm:pt>
    <dgm:pt modelId="{E7DC8839-2C64-8E47-BDE9-AC56D9F5E10E}">
      <dgm:prSet phldrT="[Texto]"/>
      <dgm:spPr/>
      <dgm:t>
        <a:bodyPr/>
        <a:lstStyle/>
        <a:p>
          <a:r>
            <a:rPr lang="es-ES" dirty="0"/>
            <a:t>Estimación de costes detallados e independientes  del tiempo transcurrido</a:t>
          </a:r>
        </a:p>
      </dgm:t>
    </dgm:pt>
    <dgm:pt modelId="{4B68E798-23A1-8E47-91FD-3BF55257E0DD}" type="parTrans" cxnId="{898C4F4D-64C9-7E4B-8865-971DE9784218}">
      <dgm:prSet/>
      <dgm:spPr/>
      <dgm:t>
        <a:bodyPr/>
        <a:lstStyle/>
        <a:p>
          <a:endParaRPr lang="es-ES"/>
        </a:p>
      </dgm:t>
    </dgm:pt>
    <dgm:pt modelId="{82BE8749-5BFB-E245-8DBA-D0B3FAB0F095}" type="sibTrans" cxnId="{898C4F4D-64C9-7E4B-8865-971DE9784218}">
      <dgm:prSet/>
      <dgm:spPr/>
      <dgm:t>
        <a:bodyPr/>
        <a:lstStyle/>
        <a:p>
          <a:endParaRPr lang="es-ES"/>
        </a:p>
      </dgm:t>
    </dgm:pt>
    <dgm:pt modelId="{8D60E05A-B6AF-2047-BD3A-0E9FD199D2F6}" type="pres">
      <dgm:prSet presAssocID="{77AA2567-F9CA-BF4C-9FEF-2FD77070FE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E658EDF-2BEC-0E45-BE2D-DB82E78FDD63}" type="pres">
      <dgm:prSet presAssocID="{28CA17B9-A5A9-9542-A0E8-ED9F293264D1}" presName="composite" presStyleCnt="0"/>
      <dgm:spPr/>
    </dgm:pt>
    <dgm:pt modelId="{E7200986-8296-8043-8D19-39D128635F0A}" type="pres">
      <dgm:prSet presAssocID="{28CA17B9-A5A9-9542-A0E8-ED9F293264D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938F6A-7C97-9E4A-A666-E414AAD304C1}" type="pres">
      <dgm:prSet presAssocID="{28CA17B9-A5A9-9542-A0E8-ED9F293264D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B322D7-1C22-5744-8EEC-A77B9817EC68}" type="pres">
      <dgm:prSet presAssocID="{C6047734-B23D-F545-9568-D5BD0BB0A166}" presName="space" presStyleCnt="0"/>
      <dgm:spPr/>
    </dgm:pt>
    <dgm:pt modelId="{441BEAB2-8BBA-1B41-90BD-08B239F4002F}" type="pres">
      <dgm:prSet presAssocID="{4A2DF572-DF2F-8A45-A4B4-D759C072A543}" presName="composite" presStyleCnt="0"/>
      <dgm:spPr/>
    </dgm:pt>
    <dgm:pt modelId="{7214C142-6E01-7841-B699-586A1F2FA22A}" type="pres">
      <dgm:prSet presAssocID="{4A2DF572-DF2F-8A45-A4B4-D759C072A54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8E62D2-165F-0843-874D-A5975234B04C}" type="pres">
      <dgm:prSet presAssocID="{4A2DF572-DF2F-8A45-A4B4-D759C072A54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A2E8A7-8438-1046-A64A-5BBDB797E8E0}" type="pres">
      <dgm:prSet presAssocID="{5B145256-E6A7-7343-838D-87A1BA72A6B6}" presName="space" presStyleCnt="0"/>
      <dgm:spPr/>
    </dgm:pt>
    <dgm:pt modelId="{93115CA7-A601-9F4E-BC97-129F6937C43C}" type="pres">
      <dgm:prSet presAssocID="{A52C41AE-2CAE-4F44-9563-A9CCEA523CA8}" presName="composite" presStyleCnt="0"/>
      <dgm:spPr/>
    </dgm:pt>
    <dgm:pt modelId="{9A33D42C-EE25-BF42-804F-CBB3476F0B95}" type="pres">
      <dgm:prSet presAssocID="{A52C41AE-2CAE-4F44-9563-A9CCEA523CA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32CDF2-7A15-DA4F-B595-8722E6EE0820}" type="pres">
      <dgm:prSet presAssocID="{A52C41AE-2CAE-4F44-9563-A9CCEA523CA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3E32FC4-E95B-9F47-A39D-FE36D7B94C05}" type="presOf" srcId="{E7DC8839-2C64-8E47-BDE9-AC56D9F5E10E}" destId="{5D32CDF2-7A15-DA4F-B595-8722E6EE0820}" srcOrd="0" destOrd="0" presId="urn:microsoft.com/office/officeart/2005/8/layout/hList1"/>
    <dgm:cxn modelId="{8FF877B6-74F3-384A-91D2-B2FB8F78EDD3}" srcId="{28CA17B9-A5A9-9542-A0E8-ED9F293264D1}" destId="{DD2F990F-CD96-4648-99C1-89CD013136BD}" srcOrd="1" destOrd="0" parTransId="{89E587F4-2C66-4745-92F9-F7D5D1F7D71E}" sibTransId="{79846EF4-7C62-9147-A82D-A554660154C2}"/>
    <dgm:cxn modelId="{BA988AAF-1330-B243-9D3F-CBA2CB5F45E3}" type="presOf" srcId="{DD2F990F-CD96-4648-99C1-89CD013136BD}" destId="{17938F6A-7C97-9E4A-A666-E414AAD304C1}" srcOrd="0" destOrd="1" presId="urn:microsoft.com/office/officeart/2005/8/layout/hList1"/>
    <dgm:cxn modelId="{08A46A3B-1169-294C-9F6A-E33D49269C89}" srcId="{77AA2567-F9CA-BF4C-9FEF-2FD77070FE2D}" destId="{4A2DF572-DF2F-8A45-A4B4-D759C072A543}" srcOrd="1" destOrd="0" parTransId="{70111B5C-E946-B84F-ABB1-DA20C696DDE5}" sibTransId="{5B145256-E6A7-7343-838D-87A1BA72A6B6}"/>
    <dgm:cxn modelId="{6F6260B6-0BEC-A647-B85B-3103896852E6}" srcId="{77AA2567-F9CA-BF4C-9FEF-2FD77070FE2D}" destId="{A52C41AE-2CAE-4F44-9563-A9CCEA523CA8}" srcOrd="2" destOrd="0" parTransId="{6960613D-1BCF-D546-879E-F878896214E1}" sibTransId="{CE953AE3-1C35-7142-8F83-01EF5DCF89A4}"/>
    <dgm:cxn modelId="{1942E899-B2B4-A148-8C29-819BE207968F}" srcId="{4A2DF572-DF2F-8A45-A4B4-D759C072A543}" destId="{C41EEF9F-D7C8-C249-BD13-B453704DE942}" srcOrd="0" destOrd="0" parTransId="{2B8F8756-5EF2-8340-9A31-C241082A129C}" sibTransId="{27DBF913-9D02-7448-B602-7CFDA27991FE}"/>
    <dgm:cxn modelId="{780EDC42-99E0-BF42-A1AE-A9F7B2DA0218}" type="presOf" srcId="{A094B0BA-9C53-404A-9534-78C2C647437E}" destId="{638E62D2-165F-0843-874D-A5975234B04C}" srcOrd="0" destOrd="1" presId="urn:microsoft.com/office/officeart/2005/8/layout/hList1"/>
    <dgm:cxn modelId="{01933B98-793E-B845-B5DC-1495871ACDE9}" srcId="{77AA2567-F9CA-BF4C-9FEF-2FD77070FE2D}" destId="{28CA17B9-A5A9-9542-A0E8-ED9F293264D1}" srcOrd="0" destOrd="0" parTransId="{06B0F263-26B2-A143-B0B3-8C7A6E50BD54}" sibTransId="{C6047734-B23D-F545-9568-D5BD0BB0A166}"/>
    <dgm:cxn modelId="{47945AAD-65D4-6142-B5A4-C540AEBC12EF}" type="presOf" srcId="{4A2DF572-DF2F-8A45-A4B4-D759C072A543}" destId="{7214C142-6E01-7841-B699-586A1F2FA22A}" srcOrd="0" destOrd="0" presId="urn:microsoft.com/office/officeart/2005/8/layout/hList1"/>
    <dgm:cxn modelId="{7BB23202-3D4C-7C46-B40E-DC378B068C32}" type="presOf" srcId="{77AA2567-F9CA-BF4C-9FEF-2FD77070FE2D}" destId="{8D60E05A-B6AF-2047-BD3A-0E9FD199D2F6}" srcOrd="0" destOrd="0" presId="urn:microsoft.com/office/officeart/2005/8/layout/hList1"/>
    <dgm:cxn modelId="{25629E6C-A982-BB40-AB52-083CE5FC0916}" type="presOf" srcId="{28CA17B9-A5A9-9542-A0E8-ED9F293264D1}" destId="{E7200986-8296-8043-8D19-39D128635F0A}" srcOrd="0" destOrd="0" presId="urn:microsoft.com/office/officeart/2005/8/layout/hList1"/>
    <dgm:cxn modelId="{0CBC09F4-99B3-8C43-B155-69964B67F838}" type="presOf" srcId="{010EEE88-CD21-3342-8665-EB67F8C2EEAC}" destId="{17938F6A-7C97-9E4A-A666-E414AAD304C1}" srcOrd="0" destOrd="0" presId="urn:microsoft.com/office/officeart/2005/8/layout/hList1"/>
    <dgm:cxn modelId="{083046A3-B154-0C4A-8327-3837EEAD753A}" type="presOf" srcId="{C41EEF9F-D7C8-C249-BD13-B453704DE942}" destId="{638E62D2-165F-0843-874D-A5975234B04C}" srcOrd="0" destOrd="0" presId="urn:microsoft.com/office/officeart/2005/8/layout/hList1"/>
    <dgm:cxn modelId="{898C4F4D-64C9-7E4B-8865-971DE9784218}" srcId="{A52C41AE-2CAE-4F44-9563-A9CCEA523CA8}" destId="{E7DC8839-2C64-8E47-BDE9-AC56D9F5E10E}" srcOrd="0" destOrd="0" parTransId="{4B68E798-23A1-8E47-91FD-3BF55257E0DD}" sibTransId="{82BE8749-5BFB-E245-8DBA-D0B3FAB0F095}"/>
    <dgm:cxn modelId="{435CDA75-6C02-B747-A7E9-655114690147}" srcId="{4A2DF572-DF2F-8A45-A4B4-D759C072A543}" destId="{A094B0BA-9C53-404A-9534-78C2C647437E}" srcOrd="1" destOrd="0" parTransId="{0105F7A8-DBBC-3D4B-91E9-213C3443734B}" sibTransId="{1C2B33D5-6060-9848-A4D1-C2C6E112B365}"/>
    <dgm:cxn modelId="{A8A296D4-705B-F64E-BEC4-8D10E5961A3C}" srcId="{28CA17B9-A5A9-9542-A0E8-ED9F293264D1}" destId="{010EEE88-CD21-3342-8665-EB67F8C2EEAC}" srcOrd="0" destOrd="0" parTransId="{34661B59-6F6B-1B42-AFFD-1226D9D7AF55}" sibTransId="{292777F6-4259-C142-86E4-702540FE8B03}"/>
    <dgm:cxn modelId="{88403824-C0D0-A04B-B429-6562B9310975}" type="presOf" srcId="{A52C41AE-2CAE-4F44-9563-A9CCEA523CA8}" destId="{9A33D42C-EE25-BF42-804F-CBB3476F0B95}" srcOrd="0" destOrd="0" presId="urn:microsoft.com/office/officeart/2005/8/layout/hList1"/>
    <dgm:cxn modelId="{F8D8C1EE-A921-CB41-9F4E-E33A2146D03C}" type="presParOf" srcId="{8D60E05A-B6AF-2047-BD3A-0E9FD199D2F6}" destId="{BE658EDF-2BEC-0E45-BE2D-DB82E78FDD63}" srcOrd="0" destOrd="0" presId="urn:microsoft.com/office/officeart/2005/8/layout/hList1"/>
    <dgm:cxn modelId="{4B670EC1-3DE5-7F4F-82FF-2A05D187DE9A}" type="presParOf" srcId="{BE658EDF-2BEC-0E45-BE2D-DB82E78FDD63}" destId="{E7200986-8296-8043-8D19-39D128635F0A}" srcOrd="0" destOrd="0" presId="urn:microsoft.com/office/officeart/2005/8/layout/hList1"/>
    <dgm:cxn modelId="{BE106855-0DBA-1244-9B8B-438DAAD31DB2}" type="presParOf" srcId="{BE658EDF-2BEC-0E45-BE2D-DB82E78FDD63}" destId="{17938F6A-7C97-9E4A-A666-E414AAD304C1}" srcOrd="1" destOrd="0" presId="urn:microsoft.com/office/officeart/2005/8/layout/hList1"/>
    <dgm:cxn modelId="{D0BFE48F-1BD0-1D44-85AE-95CDBE7A93EE}" type="presParOf" srcId="{8D60E05A-B6AF-2047-BD3A-0E9FD199D2F6}" destId="{40B322D7-1C22-5744-8EEC-A77B9817EC68}" srcOrd="1" destOrd="0" presId="urn:microsoft.com/office/officeart/2005/8/layout/hList1"/>
    <dgm:cxn modelId="{225095E0-216E-2C4C-8ED8-60509A1C1087}" type="presParOf" srcId="{8D60E05A-B6AF-2047-BD3A-0E9FD199D2F6}" destId="{441BEAB2-8BBA-1B41-90BD-08B239F4002F}" srcOrd="2" destOrd="0" presId="urn:microsoft.com/office/officeart/2005/8/layout/hList1"/>
    <dgm:cxn modelId="{1F65EA81-F5BE-1940-9976-424C13BB548E}" type="presParOf" srcId="{441BEAB2-8BBA-1B41-90BD-08B239F4002F}" destId="{7214C142-6E01-7841-B699-586A1F2FA22A}" srcOrd="0" destOrd="0" presId="urn:microsoft.com/office/officeart/2005/8/layout/hList1"/>
    <dgm:cxn modelId="{551D9713-61BD-D147-BCF2-88AADA142617}" type="presParOf" srcId="{441BEAB2-8BBA-1B41-90BD-08B239F4002F}" destId="{638E62D2-165F-0843-874D-A5975234B04C}" srcOrd="1" destOrd="0" presId="urn:microsoft.com/office/officeart/2005/8/layout/hList1"/>
    <dgm:cxn modelId="{5DE8145E-0C1E-3E40-BA0D-F70FEDC36E25}" type="presParOf" srcId="{8D60E05A-B6AF-2047-BD3A-0E9FD199D2F6}" destId="{97A2E8A7-8438-1046-A64A-5BBDB797E8E0}" srcOrd="3" destOrd="0" presId="urn:microsoft.com/office/officeart/2005/8/layout/hList1"/>
    <dgm:cxn modelId="{A8B331CD-1CE1-114D-ABEA-AC02DABC0280}" type="presParOf" srcId="{8D60E05A-B6AF-2047-BD3A-0E9FD199D2F6}" destId="{93115CA7-A601-9F4E-BC97-129F6937C43C}" srcOrd="4" destOrd="0" presId="urn:microsoft.com/office/officeart/2005/8/layout/hList1"/>
    <dgm:cxn modelId="{21E69DA2-C659-0245-999A-44BBE419D6C0}" type="presParOf" srcId="{93115CA7-A601-9F4E-BC97-129F6937C43C}" destId="{9A33D42C-EE25-BF42-804F-CBB3476F0B95}" srcOrd="0" destOrd="0" presId="urn:microsoft.com/office/officeart/2005/8/layout/hList1"/>
    <dgm:cxn modelId="{D821870A-728D-CB4A-8934-039C1FBE62D5}" type="presParOf" srcId="{93115CA7-A601-9F4E-BC97-129F6937C43C}" destId="{5D32CDF2-7A15-DA4F-B595-8722E6EE08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F6776-3634-1C45-9B3C-A8CE686748B7}">
      <dsp:nvSpPr>
        <dsp:cNvPr id="0" name=""/>
        <dsp:cNvSpPr/>
      </dsp:nvSpPr>
      <dsp:spPr>
        <a:xfrm>
          <a:off x="992479" y="1393050"/>
          <a:ext cx="567308" cy="5949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/>
            <a:t>Equipo</a:t>
          </a:r>
        </a:p>
      </dsp:txBody>
      <dsp:txXfrm>
        <a:off x="1020173" y="1420744"/>
        <a:ext cx="511920" cy="539545"/>
      </dsp:txXfrm>
    </dsp:sp>
    <dsp:sp modelId="{35CD2972-7E2C-924D-A1D4-DCFF67F13E3F}">
      <dsp:nvSpPr>
        <dsp:cNvPr id="0" name=""/>
        <dsp:cNvSpPr/>
      </dsp:nvSpPr>
      <dsp:spPr>
        <a:xfrm rot="16200000">
          <a:off x="1038422" y="1155339"/>
          <a:ext cx="4754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422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ED2C2-964D-BA40-9714-642CFFE6FC22}">
      <dsp:nvSpPr>
        <dsp:cNvPr id="0" name=""/>
        <dsp:cNvSpPr/>
      </dsp:nvSpPr>
      <dsp:spPr>
        <a:xfrm>
          <a:off x="846262" y="335338"/>
          <a:ext cx="859742" cy="582289"/>
        </a:xfrm>
        <a:prstGeom prst="roundRect">
          <a:avLst/>
        </a:prstGeom>
        <a:gradFill rotWithShape="0">
          <a:gsLst>
            <a:gs pos="0">
              <a:schemeClr val="accent2">
                <a:hueOff val="3494510"/>
                <a:satOff val="-663"/>
                <a:lumOff val="-3333"/>
                <a:alphaOff val="0"/>
                <a:shade val="51000"/>
                <a:satMod val="130000"/>
              </a:schemeClr>
            </a:gs>
            <a:gs pos="80000">
              <a:schemeClr val="accent2">
                <a:hueOff val="3494510"/>
                <a:satOff val="-663"/>
                <a:lumOff val="-3333"/>
                <a:alphaOff val="0"/>
                <a:shade val="93000"/>
                <a:satMod val="130000"/>
              </a:schemeClr>
            </a:gs>
            <a:gs pos="100000">
              <a:schemeClr val="accent2">
                <a:hueOff val="3494510"/>
                <a:satOff val="-663"/>
                <a:lumOff val="-333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Jefe de proyecto</a:t>
          </a:r>
        </a:p>
      </dsp:txBody>
      <dsp:txXfrm>
        <a:off x="874687" y="363763"/>
        <a:ext cx="802892" cy="525439"/>
      </dsp:txXfrm>
    </dsp:sp>
    <dsp:sp modelId="{4F7DFC85-B355-EA4E-9D06-1C53033C3B41}">
      <dsp:nvSpPr>
        <dsp:cNvPr id="0" name=""/>
        <dsp:cNvSpPr/>
      </dsp:nvSpPr>
      <dsp:spPr>
        <a:xfrm rot="1800000">
          <a:off x="1542327" y="1919448"/>
          <a:ext cx="2606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65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428D1-1939-6746-AEEA-35A06FCEF04E}">
      <dsp:nvSpPr>
        <dsp:cNvPr id="0" name=""/>
        <dsp:cNvSpPr/>
      </dsp:nvSpPr>
      <dsp:spPr>
        <a:xfrm>
          <a:off x="1785522" y="1943863"/>
          <a:ext cx="824182" cy="557341"/>
        </a:xfrm>
        <a:prstGeom prst="roundRect">
          <a:avLst/>
        </a:prstGeom>
        <a:gradFill rotWithShape="0">
          <a:gsLst>
            <a:gs pos="0">
              <a:schemeClr val="accent2">
                <a:hueOff val="6989019"/>
                <a:satOff val="-1325"/>
                <a:lumOff val="-6666"/>
                <a:alphaOff val="0"/>
                <a:shade val="51000"/>
                <a:satMod val="130000"/>
              </a:schemeClr>
            </a:gs>
            <a:gs pos="80000">
              <a:schemeClr val="accent2">
                <a:hueOff val="6989019"/>
                <a:satOff val="-1325"/>
                <a:lumOff val="-6666"/>
                <a:alphaOff val="0"/>
                <a:shade val="93000"/>
                <a:satMod val="130000"/>
              </a:schemeClr>
            </a:gs>
            <a:gs pos="100000">
              <a:schemeClr val="accent2">
                <a:hueOff val="6989019"/>
                <a:satOff val="-1325"/>
                <a:lumOff val="-66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Analista</a:t>
          </a:r>
        </a:p>
      </dsp:txBody>
      <dsp:txXfrm>
        <a:off x="1812729" y="1971070"/>
        <a:ext cx="769768" cy="502927"/>
      </dsp:txXfrm>
    </dsp:sp>
    <dsp:sp modelId="{CCBFF7A4-B361-AA44-A67B-2A8415DC17E6}">
      <dsp:nvSpPr>
        <dsp:cNvPr id="0" name=""/>
        <dsp:cNvSpPr/>
      </dsp:nvSpPr>
      <dsp:spPr>
        <a:xfrm rot="8941381">
          <a:off x="794135" y="1915761"/>
          <a:ext cx="2135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574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B0B8C-7FA3-2A4A-9108-EA46C64604FD}">
      <dsp:nvSpPr>
        <dsp:cNvPr id="0" name=""/>
        <dsp:cNvSpPr/>
      </dsp:nvSpPr>
      <dsp:spPr>
        <a:xfrm>
          <a:off x="-301292" y="1970724"/>
          <a:ext cx="1311892" cy="545940"/>
        </a:xfrm>
        <a:prstGeom prst="roundRect">
          <a:avLst/>
        </a:prstGeom>
        <a:gradFill rotWithShape="0">
          <a:gsLst>
            <a:gs pos="0">
              <a:schemeClr val="accent2">
                <a:hueOff val="10483529"/>
                <a:satOff val="-1988"/>
                <a:lumOff val="-9999"/>
                <a:alphaOff val="0"/>
                <a:shade val="51000"/>
                <a:satMod val="130000"/>
              </a:schemeClr>
            </a:gs>
            <a:gs pos="80000">
              <a:schemeClr val="accent2">
                <a:hueOff val="10483529"/>
                <a:satOff val="-1988"/>
                <a:lumOff val="-9999"/>
                <a:alphaOff val="0"/>
                <a:shade val="93000"/>
                <a:satMod val="130000"/>
              </a:schemeClr>
            </a:gs>
            <a:gs pos="100000">
              <a:schemeClr val="accent2">
                <a:hueOff val="10483529"/>
                <a:satOff val="-1988"/>
                <a:lumOff val="-999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Programadores</a:t>
          </a:r>
        </a:p>
      </dsp:txBody>
      <dsp:txXfrm>
        <a:off x="-274641" y="1997375"/>
        <a:ext cx="1258590" cy="492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A426C-95D5-114A-B12D-5F77B2741F93}">
      <dsp:nvSpPr>
        <dsp:cNvPr id="0" name=""/>
        <dsp:cNvSpPr/>
      </dsp:nvSpPr>
      <dsp:spPr>
        <a:xfrm rot="2832297">
          <a:off x="1541541" y="2629034"/>
          <a:ext cx="276497" cy="56337"/>
        </a:xfrm>
        <a:custGeom>
          <a:avLst/>
          <a:gdLst/>
          <a:ahLst/>
          <a:cxnLst/>
          <a:rect l="0" t="0" r="0" b="0"/>
          <a:pathLst>
            <a:path>
              <a:moveTo>
                <a:pt x="0" y="28168"/>
              </a:moveTo>
              <a:lnTo>
                <a:pt x="276497" y="2816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D5D47-B3F9-D84C-B784-BD7CFDEB7799}">
      <dsp:nvSpPr>
        <dsp:cNvPr id="0" name=""/>
        <dsp:cNvSpPr/>
      </dsp:nvSpPr>
      <dsp:spPr>
        <a:xfrm rot="388536">
          <a:off x="1623529" y="2084045"/>
          <a:ext cx="368246" cy="56337"/>
        </a:xfrm>
        <a:custGeom>
          <a:avLst/>
          <a:gdLst/>
          <a:ahLst/>
          <a:cxnLst/>
          <a:rect l="0" t="0" r="0" b="0"/>
          <a:pathLst>
            <a:path>
              <a:moveTo>
                <a:pt x="0" y="28168"/>
              </a:moveTo>
              <a:lnTo>
                <a:pt x="368246" y="2816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0FB12-059B-054D-8726-455647643A79}">
      <dsp:nvSpPr>
        <dsp:cNvPr id="0" name=""/>
        <dsp:cNvSpPr/>
      </dsp:nvSpPr>
      <dsp:spPr>
        <a:xfrm rot="19792990">
          <a:off x="1591983" y="1578393"/>
          <a:ext cx="484769" cy="56337"/>
        </a:xfrm>
        <a:custGeom>
          <a:avLst/>
          <a:gdLst/>
          <a:ahLst/>
          <a:cxnLst/>
          <a:rect l="0" t="0" r="0" b="0"/>
          <a:pathLst>
            <a:path>
              <a:moveTo>
                <a:pt x="0" y="28168"/>
              </a:moveTo>
              <a:lnTo>
                <a:pt x="484769" y="2816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F6617-BC83-FB4E-96AC-EC12CB0092A9}">
      <dsp:nvSpPr>
        <dsp:cNvPr id="0" name=""/>
        <dsp:cNvSpPr/>
      </dsp:nvSpPr>
      <dsp:spPr>
        <a:xfrm rot="17917526">
          <a:off x="1189897" y="1148266"/>
          <a:ext cx="756020" cy="56337"/>
        </a:xfrm>
        <a:custGeom>
          <a:avLst/>
          <a:gdLst/>
          <a:ahLst/>
          <a:cxnLst/>
          <a:rect l="0" t="0" r="0" b="0"/>
          <a:pathLst>
            <a:path>
              <a:moveTo>
                <a:pt x="0" y="28168"/>
              </a:moveTo>
              <a:lnTo>
                <a:pt x="756020" y="2816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CE936-3CE2-CC42-94F7-628B9D45671A}">
      <dsp:nvSpPr>
        <dsp:cNvPr id="0" name=""/>
        <dsp:cNvSpPr/>
      </dsp:nvSpPr>
      <dsp:spPr>
        <a:xfrm>
          <a:off x="232375" y="1266579"/>
          <a:ext cx="1496452" cy="14964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B3D2A5-C3B5-6943-8ED8-3642565B4D51}">
      <dsp:nvSpPr>
        <dsp:cNvPr id="0" name=""/>
        <dsp:cNvSpPr/>
      </dsp:nvSpPr>
      <dsp:spPr>
        <a:xfrm>
          <a:off x="1515146" y="1631"/>
          <a:ext cx="897871" cy="897871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Precio</a:t>
          </a:r>
        </a:p>
      </dsp:txBody>
      <dsp:txXfrm>
        <a:off x="1646636" y="133121"/>
        <a:ext cx="634891" cy="634891"/>
      </dsp:txXfrm>
    </dsp:sp>
    <dsp:sp modelId="{4DE015CC-A9FB-D74D-ABF2-406EA7D780D8}">
      <dsp:nvSpPr>
        <dsp:cNvPr id="0" name=""/>
        <dsp:cNvSpPr/>
      </dsp:nvSpPr>
      <dsp:spPr>
        <a:xfrm>
          <a:off x="2502804" y="1631"/>
          <a:ext cx="1346806" cy="89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/>
            <a:t>18-20 €/mes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/>
            <a:t>150-180 €/año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/>
            <a:t>15-20 días gratuitos</a:t>
          </a:r>
        </a:p>
      </dsp:txBody>
      <dsp:txXfrm>
        <a:off x="2502804" y="1631"/>
        <a:ext cx="1346806" cy="897871"/>
      </dsp:txXfrm>
    </dsp:sp>
    <dsp:sp modelId="{7E0C5AC0-5817-8244-AD39-4DAB24C811D5}">
      <dsp:nvSpPr>
        <dsp:cNvPr id="0" name=""/>
        <dsp:cNvSpPr/>
      </dsp:nvSpPr>
      <dsp:spPr>
        <a:xfrm>
          <a:off x="1983427" y="810746"/>
          <a:ext cx="897871" cy="897871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Puntos a favor</a:t>
          </a:r>
        </a:p>
      </dsp:txBody>
      <dsp:txXfrm>
        <a:off x="2114917" y="942236"/>
        <a:ext cx="634891" cy="634891"/>
      </dsp:txXfrm>
    </dsp:sp>
    <dsp:sp modelId="{6FA07B32-C529-A94B-817F-64F4E34E9B89}">
      <dsp:nvSpPr>
        <dsp:cNvPr id="0" name=""/>
        <dsp:cNvSpPr/>
      </dsp:nvSpPr>
      <dsp:spPr>
        <a:xfrm>
          <a:off x="2971085" y="810746"/>
          <a:ext cx="1346806" cy="89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/>
            <a:t>Poder de la nube : alojamiento en red y acceso desde cualquier dispositivo </a:t>
          </a:r>
        </a:p>
      </dsp:txBody>
      <dsp:txXfrm>
        <a:off x="2971085" y="810746"/>
        <a:ext cx="1346806" cy="897871"/>
      </dsp:txXfrm>
    </dsp:sp>
    <dsp:sp modelId="{EDAF78F2-434A-2645-A90F-C1A12DAD15D3}">
      <dsp:nvSpPr>
        <dsp:cNvPr id="0" name=""/>
        <dsp:cNvSpPr/>
      </dsp:nvSpPr>
      <dsp:spPr>
        <a:xfrm>
          <a:off x="1987736" y="1734674"/>
          <a:ext cx="897871" cy="897871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Plan</a:t>
          </a:r>
        </a:p>
      </dsp:txBody>
      <dsp:txXfrm>
        <a:off x="2119226" y="1866164"/>
        <a:ext cx="634891" cy="634891"/>
      </dsp:txXfrm>
    </dsp:sp>
    <dsp:sp modelId="{188EE2E0-16CE-8842-ABA3-6EA92DD4FAC0}">
      <dsp:nvSpPr>
        <dsp:cNvPr id="0" name=""/>
        <dsp:cNvSpPr/>
      </dsp:nvSpPr>
      <dsp:spPr>
        <a:xfrm>
          <a:off x="2975395" y="1734674"/>
          <a:ext cx="1346806" cy="89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/>
            <a:t>Facturación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/>
            <a:t>Generar diferentes tipos de facturas.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/>
            <a:t>Almacenaje en la nube</a:t>
          </a:r>
        </a:p>
      </dsp:txBody>
      <dsp:txXfrm>
        <a:off x="2975395" y="1734674"/>
        <a:ext cx="1346806" cy="897871"/>
      </dsp:txXfrm>
    </dsp:sp>
    <dsp:sp modelId="{CBD5E9BE-91D1-6842-8D36-C51C1A775E7D}">
      <dsp:nvSpPr>
        <dsp:cNvPr id="0" name=""/>
        <dsp:cNvSpPr/>
      </dsp:nvSpPr>
      <dsp:spPr>
        <a:xfrm>
          <a:off x="1583753" y="2658493"/>
          <a:ext cx="1025755" cy="897871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Características</a:t>
          </a:r>
          <a:endParaRPr lang="es-ES" sz="1100" kern="1200" dirty="0"/>
        </a:p>
      </dsp:txBody>
      <dsp:txXfrm>
        <a:off x="1733971" y="2789983"/>
        <a:ext cx="725319" cy="634891"/>
      </dsp:txXfrm>
    </dsp:sp>
    <dsp:sp modelId="{35198AF1-C771-6A43-995E-5F8C41072DBA}">
      <dsp:nvSpPr>
        <dsp:cNvPr id="0" name=""/>
        <dsp:cNvSpPr/>
      </dsp:nvSpPr>
      <dsp:spPr>
        <a:xfrm>
          <a:off x="2539441" y="2658493"/>
          <a:ext cx="1538632" cy="89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/>
            <a:t>Generar facturas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/>
            <a:t>Gestión de contactos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/>
            <a:t>Comparador de periodos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/>
            <a:t>Cobros y pagos </a:t>
          </a:r>
        </a:p>
      </dsp:txBody>
      <dsp:txXfrm>
        <a:off x="2539441" y="2658493"/>
        <a:ext cx="1538632" cy="897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F6617-BC83-FB4E-96AC-EC12CB0092A9}">
      <dsp:nvSpPr>
        <dsp:cNvPr id="0" name=""/>
        <dsp:cNvSpPr/>
      </dsp:nvSpPr>
      <dsp:spPr>
        <a:xfrm rot="17228419">
          <a:off x="967123" y="1240257"/>
          <a:ext cx="296480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296480" y="331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CE936-3CE2-CC42-94F7-628B9D45671A}">
      <dsp:nvSpPr>
        <dsp:cNvPr id="0" name=""/>
        <dsp:cNvSpPr/>
      </dsp:nvSpPr>
      <dsp:spPr>
        <a:xfrm>
          <a:off x="118" y="1150704"/>
          <a:ext cx="1762591" cy="176259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B3D2A5-C3B5-6943-8ED8-3642565B4D51}">
      <dsp:nvSpPr>
        <dsp:cNvPr id="0" name=""/>
        <dsp:cNvSpPr/>
      </dsp:nvSpPr>
      <dsp:spPr>
        <a:xfrm>
          <a:off x="786111" y="97710"/>
          <a:ext cx="1057555" cy="1057555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/>
            <a:t>Precio</a:t>
          </a:r>
        </a:p>
      </dsp:txBody>
      <dsp:txXfrm>
        <a:off x="940986" y="252585"/>
        <a:ext cx="747805" cy="747805"/>
      </dsp:txXfrm>
    </dsp:sp>
    <dsp:sp modelId="{4DE015CC-A9FB-D74D-ABF2-406EA7D780D8}">
      <dsp:nvSpPr>
        <dsp:cNvPr id="0" name=""/>
        <dsp:cNvSpPr/>
      </dsp:nvSpPr>
      <dsp:spPr>
        <a:xfrm>
          <a:off x="1949422" y="97710"/>
          <a:ext cx="1586332" cy="1057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baseline="0" dirty="0"/>
            <a:t> Desarrollo: 39.385€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15€ : 220 clientes/ mes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20€ :160 clientes /mes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30 días gratuitos</a:t>
          </a:r>
        </a:p>
      </dsp:txBody>
      <dsp:txXfrm>
        <a:off x="1949422" y="97710"/>
        <a:ext cx="1586332" cy="1057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3B665-703B-8F42-AE4B-92CFCC920266}">
      <dsp:nvSpPr>
        <dsp:cNvPr id="0" name=""/>
        <dsp:cNvSpPr/>
      </dsp:nvSpPr>
      <dsp:spPr>
        <a:xfrm>
          <a:off x="3194233" y="2874481"/>
          <a:ext cx="984682" cy="9846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App 228 puntos</a:t>
          </a:r>
        </a:p>
      </dsp:txBody>
      <dsp:txXfrm>
        <a:off x="3338436" y="3018684"/>
        <a:ext cx="696276" cy="696276"/>
      </dsp:txXfrm>
    </dsp:sp>
    <dsp:sp modelId="{3B29CC27-83D6-7340-A5D1-BEB108DC90B1}">
      <dsp:nvSpPr>
        <dsp:cNvPr id="0" name=""/>
        <dsp:cNvSpPr/>
      </dsp:nvSpPr>
      <dsp:spPr>
        <a:xfrm rot="10800000">
          <a:off x="565523" y="3226505"/>
          <a:ext cx="2484130" cy="2806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344B1D-D3C2-DB44-B35E-12471DCC20AA}">
      <dsp:nvSpPr>
        <dsp:cNvPr id="0" name=""/>
        <dsp:cNvSpPr/>
      </dsp:nvSpPr>
      <dsp:spPr>
        <a:xfrm>
          <a:off x="220884" y="3091111"/>
          <a:ext cx="689277" cy="551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Gestión de clientes: 10 puntos</a:t>
          </a:r>
        </a:p>
      </dsp:txBody>
      <dsp:txXfrm>
        <a:off x="237035" y="3107262"/>
        <a:ext cx="656975" cy="519120"/>
      </dsp:txXfrm>
    </dsp:sp>
    <dsp:sp modelId="{992F4343-4045-5B49-9F41-E1C494F89087}">
      <dsp:nvSpPr>
        <dsp:cNvPr id="0" name=""/>
        <dsp:cNvSpPr/>
      </dsp:nvSpPr>
      <dsp:spPr>
        <a:xfrm rot="11781818">
          <a:off x="641635" y="2697133"/>
          <a:ext cx="2484130" cy="2806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E2D194-1AB6-9E41-B957-2D04E91999A0}">
      <dsp:nvSpPr>
        <dsp:cNvPr id="0" name=""/>
        <dsp:cNvSpPr/>
      </dsp:nvSpPr>
      <dsp:spPr>
        <a:xfrm>
          <a:off x="347309" y="2211809"/>
          <a:ext cx="689277" cy="551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Gestión de empleados: 8 puntos</a:t>
          </a:r>
        </a:p>
      </dsp:txBody>
      <dsp:txXfrm>
        <a:off x="363460" y="2227960"/>
        <a:ext cx="656975" cy="519120"/>
      </dsp:txXfrm>
    </dsp:sp>
    <dsp:sp modelId="{DE2EBB93-3B83-444F-B3C7-A24909008FE1}">
      <dsp:nvSpPr>
        <dsp:cNvPr id="0" name=""/>
        <dsp:cNvSpPr/>
      </dsp:nvSpPr>
      <dsp:spPr>
        <a:xfrm rot="12763636">
          <a:off x="863805" y="2210648"/>
          <a:ext cx="2484130" cy="2806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5A94B-1D20-9840-B9F3-C68C920115EE}">
      <dsp:nvSpPr>
        <dsp:cNvPr id="0" name=""/>
        <dsp:cNvSpPr/>
      </dsp:nvSpPr>
      <dsp:spPr>
        <a:xfrm>
          <a:off x="716340" y="1403743"/>
          <a:ext cx="689277" cy="551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Gestión de proveedores: 10 puntos</a:t>
          </a:r>
        </a:p>
      </dsp:txBody>
      <dsp:txXfrm>
        <a:off x="732491" y="1419894"/>
        <a:ext cx="656975" cy="519120"/>
      </dsp:txXfrm>
    </dsp:sp>
    <dsp:sp modelId="{7E49A0CF-B73E-A743-B69B-DBCB688EA2E5}">
      <dsp:nvSpPr>
        <dsp:cNvPr id="0" name=""/>
        <dsp:cNvSpPr/>
      </dsp:nvSpPr>
      <dsp:spPr>
        <a:xfrm rot="13745455">
          <a:off x="1214035" y="1806462"/>
          <a:ext cx="2484130" cy="2806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A86632-BB2D-1E4F-BCBB-3E3AFADE6C6F}">
      <dsp:nvSpPr>
        <dsp:cNvPr id="0" name=""/>
        <dsp:cNvSpPr/>
      </dsp:nvSpPr>
      <dsp:spPr>
        <a:xfrm>
          <a:off x="1298081" y="732378"/>
          <a:ext cx="689277" cy="551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Gestión de otros autónomos: 25 puntos</a:t>
          </a:r>
        </a:p>
      </dsp:txBody>
      <dsp:txXfrm>
        <a:off x="1314232" y="748529"/>
        <a:ext cx="656975" cy="519120"/>
      </dsp:txXfrm>
    </dsp:sp>
    <dsp:sp modelId="{2C22F0AE-3A20-FB42-96CC-0CF2DC8D8E4A}">
      <dsp:nvSpPr>
        <dsp:cNvPr id="0" name=""/>
        <dsp:cNvSpPr/>
      </dsp:nvSpPr>
      <dsp:spPr>
        <a:xfrm rot="14727273">
          <a:off x="1663950" y="1517319"/>
          <a:ext cx="2484130" cy="2806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F32633-BBED-CB4C-AE63-22FB0DA24279}">
      <dsp:nvSpPr>
        <dsp:cNvPr id="0" name=""/>
        <dsp:cNvSpPr/>
      </dsp:nvSpPr>
      <dsp:spPr>
        <a:xfrm>
          <a:off x="2045404" y="252103"/>
          <a:ext cx="689277" cy="551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Gestión de presupuestos: 20 puntos</a:t>
          </a:r>
        </a:p>
      </dsp:txBody>
      <dsp:txXfrm>
        <a:off x="2061555" y="268254"/>
        <a:ext cx="656975" cy="519120"/>
      </dsp:txXfrm>
    </dsp:sp>
    <dsp:sp modelId="{EFB054D3-5D4C-0B42-B6DE-872F4BEE8E30}">
      <dsp:nvSpPr>
        <dsp:cNvPr id="0" name=""/>
        <dsp:cNvSpPr/>
      </dsp:nvSpPr>
      <dsp:spPr>
        <a:xfrm rot="15709091">
          <a:off x="2177101" y="1366644"/>
          <a:ext cx="2484130" cy="2806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0C8F76-23D0-344C-9A71-4C284B43A5D8}">
      <dsp:nvSpPr>
        <dsp:cNvPr id="0" name=""/>
        <dsp:cNvSpPr/>
      </dsp:nvSpPr>
      <dsp:spPr>
        <a:xfrm>
          <a:off x="2897763" y="1828"/>
          <a:ext cx="689277" cy="551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Gestión de albaranes: 15 puntos</a:t>
          </a:r>
        </a:p>
      </dsp:txBody>
      <dsp:txXfrm>
        <a:off x="2913914" y="17979"/>
        <a:ext cx="656975" cy="519120"/>
      </dsp:txXfrm>
    </dsp:sp>
    <dsp:sp modelId="{82E0F38D-8C87-2B43-9F93-E94F1F7BE23B}">
      <dsp:nvSpPr>
        <dsp:cNvPr id="0" name=""/>
        <dsp:cNvSpPr/>
      </dsp:nvSpPr>
      <dsp:spPr>
        <a:xfrm rot="16690909">
          <a:off x="2711916" y="1366644"/>
          <a:ext cx="2484130" cy="2806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DBFA5E-FF3B-E344-90D9-B4D5A59F1319}">
      <dsp:nvSpPr>
        <dsp:cNvPr id="0" name=""/>
        <dsp:cNvSpPr/>
      </dsp:nvSpPr>
      <dsp:spPr>
        <a:xfrm>
          <a:off x="3786107" y="1828"/>
          <a:ext cx="689277" cy="551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Gestión de bienes y servicios: 30 puntos</a:t>
          </a:r>
        </a:p>
      </dsp:txBody>
      <dsp:txXfrm>
        <a:off x="3802258" y="17979"/>
        <a:ext cx="656975" cy="519120"/>
      </dsp:txXfrm>
    </dsp:sp>
    <dsp:sp modelId="{0E3DB65C-AEC6-A94A-A286-1AC139AF2027}">
      <dsp:nvSpPr>
        <dsp:cNvPr id="0" name=""/>
        <dsp:cNvSpPr/>
      </dsp:nvSpPr>
      <dsp:spPr>
        <a:xfrm rot="17672727">
          <a:off x="3225068" y="1517319"/>
          <a:ext cx="2484130" cy="2806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9EECBB-0120-A24C-99D7-ECF4B9E98BAA}">
      <dsp:nvSpPr>
        <dsp:cNvPr id="0" name=""/>
        <dsp:cNvSpPr/>
      </dsp:nvSpPr>
      <dsp:spPr>
        <a:xfrm>
          <a:off x="4638467" y="252103"/>
          <a:ext cx="689277" cy="551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Gestión de pagos: 5 puntos</a:t>
          </a:r>
        </a:p>
      </dsp:txBody>
      <dsp:txXfrm>
        <a:off x="4654618" y="268254"/>
        <a:ext cx="656975" cy="519120"/>
      </dsp:txXfrm>
    </dsp:sp>
    <dsp:sp modelId="{5C4FA1F4-2459-5841-8E64-4DF073F622BC}">
      <dsp:nvSpPr>
        <dsp:cNvPr id="0" name=""/>
        <dsp:cNvSpPr/>
      </dsp:nvSpPr>
      <dsp:spPr>
        <a:xfrm rot="18654545">
          <a:off x="3674983" y="1806462"/>
          <a:ext cx="2484130" cy="2806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4DF8B-D41F-A04F-9C43-A0E67FE6F602}">
      <dsp:nvSpPr>
        <dsp:cNvPr id="0" name=""/>
        <dsp:cNvSpPr/>
      </dsp:nvSpPr>
      <dsp:spPr>
        <a:xfrm>
          <a:off x="5385789" y="732378"/>
          <a:ext cx="689277" cy="551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Gestión de cuentas bancarías: 30 puntos</a:t>
          </a:r>
        </a:p>
      </dsp:txBody>
      <dsp:txXfrm>
        <a:off x="5401940" y="748529"/>
        <a:ext cx="656975" cy="519120"/>
      </dsp:txXfrm>
    </dsp:sp>
    <dsp:sp modelId="{E866148F-1F46-2E41-BFF4-38D01339DC8F}">
      <dsp:nvSpPr>
        <dsp:cNvPr id="0" name=""/>
        <dsp:cNvSpPr/>
      </dsp:nvSpPr>
      <dsp:spPr>
        <a:xfrm rot="19636364">
          <a:off x="4025212" y="2210648"/>
          <a:ext cx="2484130" cy="2806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553B20-9308-1348-B30E-24B537426F0D}">
      <dsp:nvSpPr>
        <dsp:cNvPr id="0" name=""/>
        <dsp:cNvSpPr/>
      </dsp:nvSpPr>
      <dsp:spPr>
        <a:xfrm>
          <a:off x="5967530" y="1403743"/>
          <a:ext cx="689277" cy="551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Correo electrónico: 10 puntos</a:t>
          </a:r>
        </a:p>
      </dsp:txBody>
      <dsp:txXfrm>
        <a:off x="5983681" y="1419894"/>
        <a:ext cx="656975" cy="519120"/>
      </dsp:txXfrm>
    </dsp:sp>
    <dsp:sp modelId="{AA9DF473-06E6-BB48-BB78-912D030289DE}">
      <dsp:nvSpPr>
        <dsp:cNvPr id="0" name=""/>
        <dsp:cNvSpPr/>
      </dsp:nvSpPr>
      <dsp:spPr>
        <a:xfrm rot="20618182">
          <a:off x="4247382" y="2697133"/>
          <a:ext cx="2484130" cy="2806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479849-0EF1-7F47-9836-22DE0A8F89EA}">
      <dsp:nvSpPr>
        <dsp:cNvPr id="0" name=""/>
        <dsp:cNvSpPr/>
      </dsp:nvSpPr>
      <dsp:spPr>
        <a:xfrm>
          <a:off x="6336562" y="2211809"/>
          <a:ext cx="689277" cy="551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Respaldo de datos: 15 puntos</a:t>
          </a:r>
        </a:p>
      </dsp:txBody>
      <dsp:txXfrm>
        <a:off x="6352713" y="2227960"/>
        <a:ext cx="656975" cy="519120"/>
      </dsp:txXfrm>
    </dsp:sp>
    <dsp:sp modelId="{93214415-B40B-664C-B10E-F6EFE1BE39E3}">
      <dsp:nvSpPr>
        <dsp:cNvPr id="0" name=""/>
        <dsp:cNvSpPr/>
      </dsp:nvSpPr>
      <dsp:spPr>
        <a:xfrm>
          <a:off x="4323494" y="3226505"/>
          <a:ext cx="2484130" cy="28063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70F72F-79E7-B04D-8C7C-FAFD475BD3C3}">
      <dsp:nvSpPr>
        <dsp:cNvPr id="0" name=""/>
        <dsp:cNvSpPr/>
      </dsp:nvSpPr>
      <dsp:spPr>
        <a:xfrm>
          <a:off x="6462986" y="3091111"/>
          <a:ext cx="689277" cy="5514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/>
            <a:t>Contabilidad: 50 puntos</a:t>
          </a:r>
        </a:p>
      </dsp:txBody>
      <dsp:txXfrm>
        <a:off x="6479137" y="3107262"/>
        <a:ext cx="656975" cy="519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00986-8296-8043-8D19-39D128635F0A}">
      <dsp:nvSpPr>
        <dsp:cNvPr id="0" name=""/>
        <dsp:cNvSpPr/>
      </dsp:nvSpPr>
      <dsp:spPr>
        <a:xfrm>
          <a:off x="1846" y="199058"/>
          <a:ext cx="1800605" cy="403200"/>
        </a:xfrm>
        <a:prstGeom prst="rect">
          <a:avLst/>
        </a:prstGeom>
        <a:solidFill>
          <a:srgbClr val="F96A1B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Ley de Parkinson</a:t>
          </a:r>
        </a:p>
      </dsp:txBody>
      <dsp:txXfrm>
        <a:off x="1846" y="199058"/>
        <a:ext cx="1800605" cy="403200"/>
      </dsp:txXfrm>
    </dsp:sp>
    <dsp:sp modelId="{17938F6A-7C97-9E4A-A666-E414AAD304C1}">
      <dsp:nvSpPr>
        <dsp:cNvPr id="0" name=""/>
        <dsp:cNvSpPr/>
      </dsp:nvSpPr>
      <dsp:spPr>
        <a:xfrm>
          <a:off x="1846" y="602258"/>
          <a:ext cx="1800605" cy="17725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/>
            <a:t>Estimación detallada y precisa.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/>
            <a:t>Cambios en condiciones afectarían a la estimación del coste</a:t>
          </a:r>
        </a:p>
      </dsp:txBody>
      <dsp:txXfrm>
        <a:off x="1846" y="602258"/>
        <a:ext cx="1800605" cy="1772583"/>
      </dsp:txXfrm>
    </dsp:sp>
    <dsp:sp modelId="{7214C142-6E01-7841-B699-586A1F2FA22A}">
      <dsp:nvSpPr>
        <dsp:cNvPr id="0" name=""/>
        <dsp:cNvSpPr/>
      </dsp:nvSpPr>
      <dsp:spPr>
        <a:xfrm>
          <a:off x="2054537" y="199058"/>
          <a:ext cx="1800605" cy="403200"/>
        </a:xfrm>
        <a:prstGeom prst="rect">
          <a:avLst/>
        </a:prstGeom>
        <a:solidFill>
          <a:srgbClr val="F96A1B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Pricing to Win</a:t>
          </a:r>
        </a:p>
      </dsp:txBody>
      <dsp:txXfrm>
        <a:off x="2054537" y="199058"/>
        <a:ext cx="1800605" cy="403200"/>
      </dsp:txXfrm>
    </dsp:sp>
    <dsp:sp modelId="{638E62D2-165F-0843-874D-A5975234B04C}">
      <dsp:nvSpPr>
        <dsp:cNvPr id="0" name=""/>
        <dsp:cNvSpPr/>
      </dsp:nvSpPr>
      <dsp:spPr>
        <a:xfrm>
          <a:off x="2054537" y="602258"/>
          <a:ext cx="1800605" cy="17725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/>
            <a:t>Precio  competitivo.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/>
            <a:t>Poca estimación detallada de los costes y limitación de funcionalidades para ajustarnos al resto de competidores</a:t>
          </a:r>
        </a:p>
      </dsp:txBody>
      <dsp:txXfrm>
        <a:off x="2054537" y="602258"/>
        <a:ext cx="1800605" cy="1772583"/>
      </dsp:txXfrm>
    </dsp:sp>
    <dsp:sp modelId="{9A33D42C-EE25-BF42-804F-CBB3476F0B95}">
      <dsp:nvSpPr>
        <dsp:cNvPr id="0" name=""/>
        <dsp:cNvSpPr/>
      </dsp:nvSpPr>
      <dsp:spPr>
        <a:xfrm>
          <a:off x="4107228" y="199058"/>
          <a:ext cx="1800605" cy="403200"/>
        </a:xfrm>
        <a:prstGeom prst="rect">
          <a:avLst/>
        </a:prstGeom>
        <a:solidFill>
          <a:srgbClr val="F96A1B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Puntos objeto</a:t>
          </a:r>
        </a:p>
      </dsp:txBody>
      <dsp:txXfrm>
        <a:off x="4107228" y="199058"/>
        <a:ext cx="1800605" cy="403200"/>
      </dsp:txXfrm>
    </dsp:sp>
    <dsp:sp modelId="{5D32CDF2-7A15-DA4F-B595-8722E6EE0820}">
      <dsp:nvSpPr>
        <dsp:cNvPr id="0" name=""/>
        <dsp:cNvSpPr/>
      </dsp:nvSpPr>
      <dsp:spPr>
        <a:xfrm>
          <a:off x="4107228" y="602258"/>
          <a:ext cx="1800605" cy="17725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/>
            <a:t>Estimación de costes detallados e independientes  del tiempo transcurrido</a:t>
          </a:r>
        </a:p>
      </dsp:txBody>
      <dsp:txXfrm>
        <a:off x="4107228" y="602258"/>
        <a:ext cx="1800605" cy="1772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786DC-A12A-8744-ACF3-6A751010A189}" type="datetimeFigureOut">
              <a:rPr lang="es-ES" smtClean="0"/>
              <a:t>24/4/18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519F4-FD33-0A42-8F4E-B2A242271E2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4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KIRIL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24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JUAN PEDRO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158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698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150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644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JUAN PEDRO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84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KIRIL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688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KIRIL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509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KIRIL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697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DANI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602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DANI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53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KIRIL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71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DANI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79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KIRIL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06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JUAN PEDRO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37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KIRIL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KIRIL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847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91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JUAN PEDRO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702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JUAN PEDRO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19F4-FD33-0A42-8F4E-B2A242271E2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32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87B9-F412-7840-B88D-2E65134948C9}" type="datetimeFigureOut">
              <a:rPr lang="es-ES" smtClean="0"/>
              <a:t>24/4/18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5EAB-5112-3A4D-8C03-A0D9180FEB45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87B9-F412-7840-B88D-2E65134948C9}" type="datetimeFigureOut">
              <a:rPr lang="es-ES" smtClean="0"/>
              <a:t>24/4/18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5EAB-5112-3A4D-8C03-A0D9180FEB45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87B9-F412-7840-B88D-2E65134948C9}" type="datetimeFigureOut">
              <a:rPr lang="es-ES" smtClean="0"/>
              <a:t>24/4/18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5EAB-5112-3A4D-8C03-A0D9180FEB45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87B9-F412-7840-B88D-2E65134948C9}" type="datetimeFigureOut">
              <a:rPr lang="es-ES" smtClean="0"/>
              <a:t>24/4/18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5EAB-5112-3A4D-8C03-A0D9180FEB45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87B9-F412-7840-B88D-2E65134948C9}" type="datetimeFigureOut">
              <a:rPr lang="es-ES" smtClean="0"/>
              <a:t>24/4/18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5EAB-5112-3A4D-8C03-A0D9180FEB45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87B9-F412-7840-B88D-2E65134948C9}" type="datetimeFigureOut">
              <a:rPr lang="es-ES" smtClean="0"/>
              <a:t>24/4/18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5EAB-5112-3A4D-8C03-A0D9180FEB45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87B9-F412-7840-B88D-2E65134948C9}" type="datetimeFigureOut">
              <a:rPr lang="es-ES" smtClean="0"/>
              <a:t>24/4/18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5EAB-5112-3A4D-8C03-A0D9180FEB45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87B9-F412-7840-B88D-2E65134948C9}" type="datetimeFigureOut">
              <a:rPr lang="es-ES" smtClean="0"/>
              <a:t>24/4/18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5EAB-5112-3A4D-8C03-A0D9180FEB45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87B9-F412-7840-B88D-2E65134948C9}" type="datetimeFigureOut">
              <a:rPr lang="es-ES" smtClean="0"/>
              <a:t>24/4/18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5EAB-5112-3A4D-8C03-A0D9180FEB45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87B9-F412-7840-B88D-2E65134948C9}" type="datetimeFigureOut">
              <a:rPr lang="es-ES" smtClean="0"/>
              <a:t>24/4/18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05EAB-5112-3A4D-8C03-A0D9180FEB45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87B9-F412-7840-B88D-2E65134948C9}" type="datetimeFigureOut">
              <a:rPr lang="es-ES" smtClean="0"/>
              <a:t>24/4/18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5EAB-5112-3A4D-8C03-A0D9180FEB45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FF887B9-F412-7840-B88D-2E65134948C9}" type="datetimeFigureOut">
              <a:rPr lang="es-ES" smtClean="0"/>
              <a:t>24/4/18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3105EAB-5112-3A4D-8C03-A0D9180FEB45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resupuesto%20asociacion%20de%20autonomos%20de%20Alicante.docx" TargetMode="External"/><Relationship Id="rId4" Type="http://schemas.openxmlformats.org/officeDocument/2006/relationships/hyperlink" Target="Presupuesto%20usuario%20final.docx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fr.wikipedia.org/wiki/Fichier:Documents_icon.svg" TargetMode="External"/><Relationship Id="rId7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PROYECTO GESTIÓN DE AUTÓNOMOS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/>
              <a:t>GESTIÓN DE PROYECTOS INFORMÁTICOS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217679" y="5245919"/>
            <a:ext cx="3630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Kiril Ventsislavov Gaydarov</a:t>
            </a:r>
          </a:p>
          <a:p>
            <a:r>
              <a:rPr lang="es-ES" sz="2400" dirty="0"/>
              <a:t>Juan Pedro Monteagudo</a:t>
            </a:r>
          </a:p>
          <a:p>
            <a:r>
              <a:rPr lang="es-ES" sz="2400" dirty="0"/>
              <a:t>Daniel Cordoba Simarro</a:t>
            </a:r>
          </a:p>
        </p:txBody>
      </p:sp>
      <p:sp>
        <p:nvSpPr>
          <p:cNvPr id="5" name="Estrella de 5 puntas 4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7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Ley de Parkinson : costes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11774"/>
              </p:ext>
            </p:extLst>
          </p:nvPr>
        </p:nvGraphicFramePr>
        <p:xfrm>
          <a:off x="822325" y="1170139"/>
          <a:ext cx="7521575" cy="183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</a:rPr>
                        <a:t>Perfil</a:t>
                      </a:r>
                      <a:endParaRPr lang="es-ES" sz="20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</a:rPr>
                        <a:t>Cantidad</a:t>
                      </a:r>
                      <a:endParaRPr lang="es-ES" sz="20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</a:rPr>
                        <a:t>Sueldo mensual</a:t>
                      </a:r>
                      <a:endParaRPr lang="es-ES" sz="20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</a:rPr>
                        <a:t>Duración (Meses)</a:t>
                      </a:r>
                      <a:endParaRPr lang="es-ES" sz="20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</a:rPr>
                        <a:t>Total, pasados 4 meses</a:t>
                      </a:r>
                      <a:endParaRPr lang="es-ES" sz="20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Jefe de proyecto</a:t>
                      </a:r>
                      <a:endParaRPr lang="es-E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96A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/>
                          <a:ea typeface="Calibri"/>
                        </a:rPr>
                        <a:t>1</a:t>
                      </a:r>
                      <a:endParaRPr lang="es-E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/>
                          <a:ea typeface="Calibri"/>
                        </a:rPr>
                        <a:t>2000</a:t>
                      </a:r>
                      <a:endParaRPr lang="es-E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/>
                          <a:ea typeface="Calibri"/>
                        </a:rPr>
                        <a:t>4</a:t>
                      </a:r>
                      <a:endParaRPr lang="es-E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/>
                          <a:ea typeface="Calibri"/>
                        </a:rPr>
                        <a:t>8.000 €</a:t>
                      </a:r>
                      <a:endParaRPr lang="es-E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Analista</a:t>
                      </a:r>
                      <a:endParaRPr lang="es-E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96A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/>
                          <a:ea typeface="Calibri"/>
                        </a:rPr>
                        <a:t>1</a:t>
                      </a:r>
                      <a:endParaRPr lang="es-E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/>
                          <a:ea typeface="Calibri"/>
                        </a:rPr>
                        <a:t>1700</a:t>
                      </a:r>
                      <a:endParaRPr lang="es-E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/>
                          <a:ea typeface="Calibri"/>
                        </a:rPr>
                        <a:t>4</a:t>
                      </a:r>
                      <a:endParaRPr lang="es-E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/>
                          <a:ea typeface="Calibri"/>
                        </a:rPr>
                        <a:t>6.800 €</a:t>
                      </a:r>
                      <a:endParaRPr lang="es-E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Programador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96A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/>
                          <a:ea typeface="Calibri"/>
                        </a:rPr>
                        <a:t>4</a:t>
                      </a:r>
                      <a:endParaRPr lang="es-E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/>
                          <a:ea typeface="Calibri"/>
                        </a:rPr>
                        <a:t>1300</a:t>
                      </a:r>
                      <a:endParaRPr lang="es-E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/>
                          <a:ea typeface="Calibri"/>
                        </a:rPr>
                        <a:t>4</a:t>
                      </a:r>
                      <a:endParaRPr lang="es-E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/>
                          <a:ea typeface="Calibri"/>
                        </a:rPr>
                        <a:t>20.800 €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22325" y="3359676"/>
            <a:ext cx="7520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es-ES" dirty="0"/>
              <a:t>Total sueldo : 35.600 €</a:t>
            </a:r>
          </a:p>
          <a:p>
            <a:pPr marL="285750" indent="-285750">
              <a:buFont typeface="Wingdings" charset="2"/>
              <a:buChar char="u"/>
            </a:pPr>
            <a:r>
              <a:rPr lang="es-ES" dirty="0"/>
              <a:t>Equipo (Dell XPS 15 9560) :  1550 (ce) x 1% (ci)  x 6 (ne) =  15,50 €</a:t>
            </a:r>
          </a:p>
          <a:p>
            <a:pPr marL="285750" indent="-285750">
              <a:buFont typeface="Wingdings" charset="2"/>
              <a:buChar char="u"/>
            </a:pPr>
            <a:r>
              <a:rPr lang="es-ES" dirty="0"/>
              <a:t>Infraestructuras : 570 (euros / mes) x 4 (meses) = 2228 €</a:t>
            </a:r>
          </a:p>
          <a:p>
            <a:pPr marL="285750" indent="-285750">
              <a:buFont typeface="Wingdings" charset="2"/>
              <a:buChar char="u"/>
            </a:pPr>
            <a:r>
              <a:rPr lang="es-ES" dirty="0"/>
              <a:t>Transporte : 50 € (límite) x 6 (personas) x 4 (meses) = 1200  €</a:t>
            </a:r>
          </a:p>
          <a:p>
            <a:pPr marL="285750" indent="-285750">
              <a:buFont typeface="Wingdings" charset="2"/>
              <a:buChar char="u"/>
            </a:pPr>
            <a:r>
              <a:rPr lang="es-ES" dirty="0"/>
              <a:t>Hosting : 53 (euros / mes) x 4 ( meses) = 212 €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263705" y="5007577"/>
            <a:ext cx="2620610" cy="490776"/>
          </a:xfrm>
          <a:prstGeom prst="downArrow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765177" y="5498353"/>
            <a:ext cx="15538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/>
              <a:t>39. 386 €</a:t>
            </a:r>
          </a:p>
        </p:txBody>
      </p:sp>
      <p:sp>
        <p:nvSpPr>
          <p:cNvPr id="8" name="Estrella de 5 puntas 7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trella de 5 puntas 8"/>
          <p:cNvSpPr/>
          <p:nvPr/>
        </p:nvSpPr>
        <p:spPr>
          <a:xfrm flipV="1">
            <a:off x="326018" y="6614933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5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Pricing to </a:t>
            </a:r>
            <a:r>
              <a:rPr lang="es-ES" dirty="0" err="1"/>
              <a:t>win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100628"/>
            <a:ext cx="3776011" cy="425935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u"/>
            </a:pPr>
            <a:r>
              <a:rPr lang="es-ES" sz="1500" dirty="0"/>
              <a:t>Competidores potenciales: NUBE				</a:t>
            </a: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89081680"/>
              </p:ext>
            </p:extLst>
          </p:nvPr>
        </p:nvGraphicFramePr>
        <p:xfrm>
          <a:off x="428842" y="1526563"/>
          <a:ext cx="47811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384157525"/>
              </p:ext>
            </p:extLst>
          </p:nvPr>
        </p:nvGraphicFramePr>
        <p:xfrm>
          <a:off x="5433267" y="1678963"/>
          <a:ext cx="47811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Rectángulo 9"/>
          <p:cNvSpPr/>
          <p:nvPr/>
        </p:nvSpPr>
        <p:spPr>
          <a:xfrm>
            <a:off x="5116819" y="1035980"/>
            <a:ext cx="37728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Char char="u"/>
            </a:pPr>
            <a:r>
              <a:rPr lang="es-ES" b="1" dirty="0"/>
              <a:t> Nuestro proyecto: competitivo			</a:t>
            </a:r>
          </a:p>
        </p:txBody>
      </p:sp>
      <p:sp>
        <p:nvSpPr>
          <p:cNvPr id="7" name="Estrella de 5 puntas 6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trella de 5 puntas 10"/>
          <p:cNvSpPr/>
          <p:nvPr/>
        </p:nvSpPr>
        <p:spPr>
          <a:xfrm flipV="1">
            <a:off x="349165" y="6614933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trella de 5 puntas 11"/>
          <p:cNvSpPr/>
          <p:nvPr/>
        </p:nvSpPr>
        <p:spPr>
          <a:xfrm flipV="1">
            <a:off x="652034" y="6614933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5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Objeto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0100" y="832091"/>
            <a:ext cx="7520940" cy="452825"/>
          </a:xfrm>
        </p:spPr>
        <p:txBody>
          <a:bodyPr/>
          <a:lstStyle/>
          <a:p>
            <a:pPr>
              <a:buFont typeface="Wingdings" charset="2"/>
              <a:buChar char="u"/>
            </a:pPr>
            <a:r>
              <a:rPr lang="es-ES" dirty="0"/>
              <a:t>Enfocado a las funcionalidades del sistema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977111813"/>
              </p:ext>
            </p:extLst>
          </p:nvPr>
        </p:nvGraphicFramePr>
        <p:xfrm>
          <a:off x="702792" y="1202607"/>
          <a:ext cx="7373149" cy="3860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568107" y="5103673"/>
            <a:ext cx="762479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es-ES" dirty="0"/>
              <a:t> 8h * 5 (días) * 4 (semanas) * 4 (meses) * 6 trabajadores = 3840 horas</a:t>
            </a:r>
          </a:p>
          <a:p>
            <a:pPr marL="285750" indent="-285750">
              <a:buFont typeface="Wingdings" charset="2"/>
              <a:buChar char="u"/>
            </a:pPr>
            <a:r>
              <a:rPr lang="es-ES" dirty="0"/>
              <a:t>3840 (horas) / 228 (puntos) = 16,8 horas / punto</a:t>
            </a:r>
          </a:p>
          <a:p>
            <a:pPr marL="285750" indent="-285750">
              <a:buFont typeface="Wingdings" charset="2"/>
              <a:buChar char="u"/>
            </a:pPr>
            <a:r>
              <a:rPr lang="es-ES" dirty="0"/>
              <a:t>(16,8 horas / punto) * 6 personas = 101,05 € / punto.</a:t>
            </a:r>
          </a:p>
          <a:p>
            <a:pPr marL="285750" indent="-285750">
              <a:buFont typeface="Wingdings" charset="2"/>
              <a:buChar char="u"/>
            </a:pPr>
            <a:r>
              <a:rPr lang="es-ES" dirty="0"/>
              <a:t>101,05 € / punto * 228 puntos = 23.039 €</a:t>
            </a:r>
          </a:p>
          <a:p>
            <a:pPr marL="285750" indent="-285750">
              <a:buFont typeface="Wingdings" charset="2"/>
              <a:buChar char="u"/>
            </a:pPr>
            <a:endParaRPr lang="es-ES" dirty="0"/>
          </a:p>
          <a:p>
            <a:pPr marL="285750" indent="-285750">
              <a:buFont typeface="Wingdings" charset="2"/>
              <a:buChar char="u"/>
            </a:pPr>
            <a:endParaRPr lang="es-ES" dirty="0"/>
          </a:p>
        </p:txBody>
      </p:sp>
      <p:sp>
        <p:nvSpPr>
          <p:cNvPr id="7" name="Estrella de 5 puntas 6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trella de 5 puntas 7"/>
          <p:cNvSpPr/>
          <p:nvPr/>
        </p:nvSpPr>
        <p:spPr>
          <a:xfrm flipV="1">
            <a:off x="360739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trella de 5 puntas 8"/>
          <p:cNvSpPr/>
          <p:nvPr/>
        </p:nvSpPr>
        <p:spPr>
          <a:xfrm flipV="1">
            <a:off x="702792" y="6609145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Estimaciones: conclusiones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875555"/>
              </p:ext>
            </p:extLst>
          </p:nvPr>
        </p:nvGraphicFramePr>
        <p:xfrm>
          <a:off x="1845689" y="966574"/>
          <a:ext cx="5909681" cy="257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996112" y="3452117"/>
            <a:ext cx="3760553" cy="458629"/>
          </a:xfrm>
          <a:prstGeom prst="downArrow">
            <a:avLst/>
          </a:prstGeom>
          <a:solidFill>
            <a:srgbClr val="F96A1B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435406" y="4093762"/>
            <a:ext cx="273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Parkinson + Pricing to </a:t>
            </a:r>
            <a:r>
              <a:rPr lang="es-ES" dirty="0"/>
              <a:t>W</a:t>
            </a:r>
            <a:r>
              <a:rPr lang="es-ES" dirty="0" smtClean="0"/>
              <a:t>in</a:t>
            </a:r>
            <a:endParaRPr lang="es-ES" dirty="0"/>
          </a:p>
        </p:txBody>
      </p:sp>
      <p:sp>
        <p:nvSpPr>
          <p:cNvPr id="7" name="Estrella de 5 puntas 6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trella de 5 puntas 7"/>
          <p:cNvSpPr/>
          <p:nvPr/>
        </p:nvSpPr>
        <p:spPr>
          <a:xfrm flipV="1">
            <a:off x="314443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trella de 5 puntas 8"/>
          <p:cNvSpPr/>
          <p:nvPr/>
        </p:nvSpPr>
        <p:spPr>
          <a:xfrm flipV="1">
            <a:off x="59146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Presupuestos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3153" y="3704221"/>
            <a:ext cx="3234135" cy="810190"/>
          </a:xfrm>
        </p:spPr>
        <p:txBody>
          <a:bodyPr>
            <a:normAutofit/>
          </a:bodyPr>
          <a:lstStyle/>
          <a:p>
            <a:r>
              <a:rPr lang="es-ES" sz="2000" dirty="0">
                <a:hlinkClick r:id="rId3" action="ppaction://hlinkfile"/>
              </a:rPr>
              <a:t>Presupuesto asociación de</a:t>
            </a:r>
          </a:p>
          <a:p>
            <a:pPr algn="ctr"/>
            <a:r>
              <a:rPr lang="es-ES" sz="2000" dirty="0">
                <a:hlinkClick r:id="rId3" action="ppaction://hlinkfile"/>
              </a:rPr>
              <a:t>autónomos de Alicante.docx</a:t>
            </a:r>
            <a:endParaRPr lang="es-ES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AFF66DBC-090D-4FFB-BD15-AF71FBFBAD83}"/>
              </a:ext>
            </a:extLst>
          </p:cNvPr>
          <p:cNvSpPr txBox="1">
            <a:spLocks/>
          </p:cNvSpPr>
          <p:nvPr/>
        </p:nvSpPr>
        <p:spPr>
          <a:xfrm>
            <a:off x="4994167" y="3704221"/>
            <a:ext cx="3506680" cy="96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hlinkClick r:id="rId4" action="ppaction://hlinkfile"/>
              </a:rPr>
              <a:t>Presupuesto usuario</a:t>
            </a:r>
          </a:p>
          <a:p>
            <a:pPr algn="ctr"/>
            <a:r>
              <a:rPr lang="es-ES" sz="2000" dirty="0">
                <a:hlinkClick r:id="rId4" action="ppaction://hlinkfile"/>
              </a:rPr>
              <a:t>final.docx</a:t>
            </a:r>
            <a:endParaRPr lang="es-ES" sz="2000" dirty="0"/>
          </a:p>
        </p:txBody>
      </p:sp>
      <p:pic>
        <p:nvPicPr>
          <p:cNvPr id="6" name="Picture 5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xmlns="" id="{9BDFC029-19FA-482F-A8EF-07E57E7D6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1395707" y="1391575"/>
            <a:ext cx="1729026" cy="2037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77E2611-C3F4-477C-B6D8-FC064AB6220B}"/>
              </a:ext>
            </a:extLst>
          </p:cNvPr>
          <p:cNvSpPr txBox="1"/>
          <p:nvPr/>
        </p:nvSpPr>
        <p:spPr>
          <a:xfrm>
            <a:off x="1662038" y="6858000"/>
            <a:ext cx="5819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6" tooltip="https://fr.wikipedia.org/wiki/Fichier:Documents_icon.svg"/>
              </a:rPr>
              <a:t>This Photo</a:t>
            </a:r>
            <a:r>
              <a:rPr lang="es-ES" sz="900"/>
              <a:t> by Unknown Author is licensed under </a:t>
            </a:r>
            <a:r>
              <a:rPr lang="es-ES" sz="900">
                <a:hlinkClick r:id="rId7" tooltip="https://creativecommons.org/licenses/by-sa/3.0/"/>
              </a:rPr>
              <a:t>CC BY-SA</a:t>
            </a:r>
            <a:endParaRPr lang="es-ES" sz="900"/>
          </a:p>
        </p:txBody>
      </p:sp>
      <p:pic>
        <p:nvPicPr>
          <p:cNvPr id="8" name="Picture 7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xmlns="" id="{94D48266-9DE0-4531-BDC1-AA6B341BF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019269" y="1391574"/>
            <a:ext cx="1729026" cy="2037425"/>
          </a:xfrm>
          <a:prstGeom prst="rect">
            <a:avLst/>
          </a:prstGeom>
        </p:spPr>
      </p:pic>
      <p:sp>
        <p:nvSpPr>
          <p:cNvPr id="9" name="Estrella de 5 puntas 8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trella de 5 puntas 9"/>
          <p:cNvSpPr/>
          <p:nvPr/>
        </p:nvSpPr>
        <p:spPr>
          <a:xfrm flipV="1">
            <a:off x="388507" y="661107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Proyecto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541551"/>
              </p:ext>
            </p:extLst>
          </p:nvPr>
        </p:nvGraphicFramePr>
        <p:xfrm>
          <a:off x="822323" y="1498880"/>
          <a:ext cx="7683036" cy="16627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1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10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610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7539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400" b="1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Actividades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400" b="1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Fecha inicio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400" b="1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Fecha fin</a:t>
                      </a:r>
                      <a:endParaRPr lang="es-ES" sz="11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39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 dirty="0">
                          <a:effectLst/>
                        </a:rPr>
                        <a:t>Módulo de gestión de clientes</a:t>
                      </a:r>
                      <a:endParaRPr lang="es-ES" sz="11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 dirty="0">
                          <a:effectLst/>
                        </a:rPr>
                        <a:t>20/03/2018</a:t>
                      </a:r>
                      <a:endParaRPr lang="es-ES" sz="11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 dirty="0">
                          <a:effectLst/>
                        </a:rPr>
                        <a:t>03/04/2018</a:t>
                      </a:r>
                      <a:endParaRPr lang="es-ES" sz="11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39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</a:rPr>
                        <a:t>Módulo de gestión de empleados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</a:rPr>
                        <a:t>03/04/2018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</a:rPr>
                        <a:t>13/04/2018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39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</a:rPr>
                        <a:t>Módulo de gestión de proveedores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</a:rPr>
                        <a:t>13/04/2018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</a:rPr>
                        <a:t>27/04/2018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39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</a:rPr>
                        <a:t>Módulo de gestión de otros autónomos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</a:rPr>
                        <a:t>27/04/2018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</a:rPr>
                        <a:t>02/05/2018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39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</a:rPr>
                        <a:t>Módulo de gestión de presupuestos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</a:rPr>
                        <a:t>02/05/2018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</a:rPr>
                        <a:t>30/05/2018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39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 dirty="0">
                          <a:effectLst/>
                        </a:rPr>
                        <a:t>Módulo de gestión de albaranes</a:t>
                      </a:r>
                      <a:endParaRPr lang="es-ES" sz="11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</a:rPr>
                        <a:t>30/05/2018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 dirty="0">
                          <a:effectLst/>
                        </a:rPr>
                        <a:t>20/06/2018</a:t>
                      </a:r>
                      <a:endParaRPr lang="es-ES" sz="11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822323" y="101156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es-ES" dirty="0"/>
              <a:t>Módulos Principales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83851" y="323411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es-ES" dirty="0"/>
              <a:t>Módulos Adicionales</a:t>
            </a:r>
          </a:p>
        </p:txBody>
      </p:sp>
      <p:graphicFrame>
        <p:nvGraphicFramePr>
          <p:cNvPr id="10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043597"/>
              </p:ext>
            </p:extLst>
          </p:nvPr>
        </p:nvGraphicFramePr>
        <p:xfrm>
          <a:off x="822960" y="3810206"/>
          <a:ext cx="7683036" cy="1760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1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10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610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7539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400" b="1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Actividades</a:t>
                      </a:r>
                      <a:endParaRPr lang="es-ES" sz="11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400" b="1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Fecha inicio</a:t>
                      </a:r>
                      <a:endParaRPr lang="es-ES" sz="11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400" b="1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Fecha fin</a:t>
                      </a:r>
                      <a:endParaRPr lang="es-ES" sz="11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539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Módulo de gestión de bienes y servicios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20/06/2018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01/08/2018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539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Módulo de gestión de pagos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01/08/2018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08/08/2018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539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Módulo de gestión de cuentas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08/08/2018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19/09/2018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539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Módulo de correo electrónico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19/09/2018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03/10/2018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539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Módulo de respaldo de datos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03/10/2018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24/10/2018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539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Módulo de contabilidad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24/10/2018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1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16/01/2019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Estrella de 5 puntas 7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Asignación de tiempo a las actividades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rcRect t="1609" b="1609"/>
          <a:stretch>
            <a:fillRect/>
          </a:stretch>
        </p:blipFill>
        <p:spPr>
          <a:xfrm>
            <a:off x="1251376" y="1205091"/>
            <a:ext cx="6077595" cy="2892840"/>
          </a:xfrm>
        </p:spPr>
      </p:pic>
      <p:sp>
        <p:nvSpPr>
          <p:cNvPr id="5" name="Estrella de 5 puntas 4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0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detallada</a:t>
            </a:r>
          </a:p>
        </p:txBody>
      </p:sp>
      <p:pic>
        <p:nvPicPr>
          <p:cNvPr id="7" name="Marcador de contenido 6" descr="Captura del projec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r="7353"/>
          <a:stretch>
            <a:fillRect/>
          </a:stretch>
        </p:blipFill>
        <p:spPr>
          <a:xfrm>
            <a:off x="258488" y="1100628"/>
            <a:ext cx="8769360" cy="4174078"/>
          </a:xfrm>
        </p:spPr>
      </p:pic>
      <p:sp>
        <p:nvSpPr>
          <p:cNvPr id="6" name="Rectángulo 5"/>
          <p:cNvSpPr/>
          <p:nvPr/>
        </p:nvSpPr>
        <p:spPr>
          <a:xfrm>
            <a:off x="3309331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</p:txBody>
      </p:sp>
      <p:sp>
        <p:nvSpPr>
          <p:cNvPr id="5" name="Estrella de 5 puntas 4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PREDECESORAS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100629"/>
            <a:ext cx="3728250" cy="436072"/>
          </a:xfrm>
          <a:prstGeom prst="curvedRightArrow">
            <a:avLst/>
          </a:prstGeom>
        </p:spPr>
        <p:txBody>
          <a:bodyPr/>
          <a:lstStyle/>
          <a:p>
            <a:pPr>
              <a:buFont typeface="Wingdings" charset="2"/>
              <a:buChar char="u"/>
            </a:pPr>
            <a:r>
              <a:rPr lang="es-ES" dirty="0" smtClean="0"/>
              <a:t>Detalle punto 1: Fase de inicio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16" y="1536700"/>
            <a:ext cx="5702300" cy="53213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 rot="8832030">
            <a:off x="4949514" y="856925"/>
            <a:ext cx="3793810" cy="2140522"/>
          </a:xfrm>
          <a:prstGeom prst="curvedRightArrow">
            <a:avLst>
              <a:gd name="adj1" fmla="val 3800"/>
              <a:gd name="adj2" fmla="val 6476"/>
              <a:gd name="adj3" fmla="val 19312"/>
            </a:avLst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768688" y="1536700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es-ES" dirty="0" smtClean="0"/>
              <a:t>Predecesora de requisitos:</a:t>
            </a:r>
          </a:p>
          <a:p>
            <a:r>
              <a:rPr lang="es-ES" dirty="0" smtClean="0"/>
              <a:t>Modelado del negocio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556" y="1536701"/>
            <a:ext cx="3623825" cy="5321300"/>
          </a:xfrm>
          <a:prstGeom prst="rect">
            <a:avLst/>
          </a:prstGeom>
        </p:spPr>
      </p:pic>
      <p:sp>
        <p:nvSpPr>
          <p:cNvPr id="8" name="Estrella de 5 puntas 7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trella de 5 puntas 9"/>
          <p:cNvSpPr/>
          <p:nvPr/>
        </p:nvSpPr>
        <p:spPr>
          <a:xfrm flipV="1">
            <a:off x="46296" y="6252260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trella de 5 puntas 10"/>
          <p:cNvSpPr/>
          <p:nvPr/>
        </p:nvSpPr>
        <p:spPr>
          <a:xfrm flipV="1">
            <a:off x="46296" y="5877048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8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Duración de holguras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9098" r="-19098"/>
          <a:stretch/>
        </p:blipFill>
        <p:spPr>
          <a:xfrm>
            <a:off x="-310422" y="1080700"/>
            <a:ext cx="7855451" cy="5323201"/>
          </a:xfrm>
        </p:spPr>
      </p:pic>
      <p:sp>
        <p:nvSpPr>
          <p:cNvPr id="6" name="CuadroTexto 5"/>
          <p:cNvSpPr txBox="1"/>
          <p:nvPr/>
        </p:nvSpPr>
        <p:spPr>
          <a:xfrm rot="17595762">
            <a:off x="5667588" y="4921616"/>
            <a:ext cx="1802778" cy="733663"/>
          </a:xfrm>
          <a:prstGeom prst="leftArrow">
            <a:avLst/>
          </a:prstGeom>
          <a:solidFill>
            <a:srgbClr val="F96A1B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043432" y="3930736"/>
            <a:ext cx="209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Holgura final fase 1</a:t>
            </a:r>
            <a:endParaRPr lang="es-ES" dirty="0"/>
          </a:p>
        </p:txBody>
      </p:sp>
      <p:sp>
        <p:nvSpPr>
          <p:cNvPr id="8" name="Estrella de 5 puntas 7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trella de 5 puntas 8"/>
          <p:cNvSpPr/>
          <p:nvPr/>
        </p:nvSpPr>
        <p:spPr>
          <a:xfrm flipV="1">
            <a:off x="362664" y="6603359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trella de 5 puntas 9"/>
          <p:cNvSpPr/>
          <p:nvPr/>
        </p:nvSpPr>
        <p:spPr>
          <a:xfrm flipV="1">
            <a:off x="669382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7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generales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s-ES" sz="2000" dirty="0"/>
              <a:t>Facilitar comunicación, administrar bienes, generar documentos, control de contactos, gestionar pagos y cobros</a:t>
            </a:r>
          </a:p>
          <a:p>
            <a:pPr>
              <a:buFont typeface="Wingdings" charset="2"/>
              <a:buChar char="u"/>
            </a:pPr>
            <a:r>
              <a:rPr lang="es-ES" sz="2000" dirty="0"/>
              <a:t>Usabilidad para pequeñas y grandes empresas. </a:t>
            </a:r>
          </a:p>
          <a:p>
            <a:pPr>
              <a:buFont typeface="Wingdings" charset="2"/>
              <a:buChar char="u"/>
            </a:pPr>
            <a:r>
              <a:rPr lang="es-ES" sz="2000" dirty="0"/>
              <a:t>Diferentes perfiles y funcionalidades de autónomo según sus necesidades.</a:t>
            </a:r>
          </a:p>
          <a:p>
            <a:pPr marL="0" indent="0"/>
            <a:endParaRPr lang="es-ES" sz="2000" dirty="0"/>
          </a:p>
          <a:p>
            <a:pPr marL="0" indent="0"/>
            <a:endParaRPr lang="es-ES" dirty="0"/>
          </a:p>
          <a:p>
            <a:pPr>
              <a:buFont typeface="Wingdings" charset="2"/>
              <a:buChar char="u"/>
            </a:pPr>
            <a:endParaRPr lang="es-ES" dirty="0"/>
          </a:p>
          <a:p>
            <a:pPr marL="0" indent="0"/>
            <a:endParaRPr lang="es-ES" dirty="0"/>
          </a:p>
        </p:txBody>
      </p:sp>
      <p:sp>
        <p:nvSpPr>
          <p:cNvPr id="4" name="Estrella de 5 puntas 3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6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Camino crítico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rcRect t="-582167" b="-582167"/>
          <a:stretch>
            <a:fillRect/>
          </a:stretch>
        </p:blipFill>
        <p:spPr/>
      </p:pic>
      <p:sp>
        <p:nvSpPr>
          <p:cNvPr id="5" name="CuadroTexto 4"/>
          <p:cNvSpPr txBox="1"/>
          <p:nvPr/>
        </p:nvSpPr>
        <p:spPr>
          <a:xfrm>
            <a:off x="2328526" y="346207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es-ES" dirty="0" smtClean="0"/>
              <a:t>No se permite demora en esta fase</a:t>
            </a:r>
            <a:endParaRPr lang="es-ES" dirty="0"/>
          </a:p>
        </p:txBody>
      </p:sp>
      <p:sp>
        <p:nvSpPr>
          <p:cNvPr id="6" name="Estrella de 5 puntas 5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trella de 5 puntas 6"/>
          <p:cNvSpPr/>
          <p:nvPr/>
        </p:nvSpPr>
        <p:spPr>
          <a:xfrm flipV="1">
            <a:off x="360739" y="6626508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trella de 5 puntas 7"/>
          <p:cNvSpPr/>
          <p:nvPr/>
        </p:nvSpPr>
        <p:spPr>
          <a:xfrm flipV="1">
            <a:off x="707213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7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6A3CCE5-2804-4AE7-8432-88F201212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575" y="1216240"/>
            <a:ext cx="3463709" cy="3463709"/>
          </a:xfrm>
        </p:spPr>
      </p:pic>
    </p:spTree>
    <p:extLst>
      <p:ext uri="{BB962C8B-B14F-4D97-AF65-F5344CB8AC3E}">
        <p14:creationId xmlns:p14="http://schemas.microsoft.com/office/powerpoint/2010/main" val="168000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C143C2-708F-4AF1-9DD5-053667E9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916AF5-E36F-4EE7-9FB9-9296BCBA0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126" y="1253027"/>
            <a:ext cx="5144314" cy="357984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800" b="0" dirty="0"/>
              <a:t>Operaciones sobre la cuenta corriente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b="0" dirty="0"/>
              <a:t>Enviar y recibir 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b="0" dirty="0"/>
              <a:t>Exportar datos(clientes, empleados y proveedores)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b="0" dirty="0"/>
              <a:t>Importar datos(clientes, empleados  y proveedores)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b="0" dirty="0"/>
              <a:t>Chat de texto y audiovisual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b="0" dirty="0"/>
              <a:t>Generación de informes (generales, operaciones y retenciones)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b="0" dirty="0"/>
              <a:t>Libro mayor y libro de facturas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b="0" dirty="0"/>
              <a:t>Generar modelos 300, 130 y 115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b="0" dirty="0"/>
              <a:t>Creación y restauración de copias de seguridad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99A91A3-E8AB-4E5F-AF0E-A74B9C1AFAA4}"/>
              </a:ext>
            </a:extLst>
          </p:cNvPr>
          <p:cNvSpPr txBox="1">
            <a:spLocks/>
          </p:cNvSpPr>
          <p:nvPr/>
        </p:nvSpPr>
        <p:spPr>
          <a:xfrm>
            <a:off x="975360" y="1253028"/>
            <a:ext cx="37490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CRUD: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Cliente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Empleado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Proveedor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Autónomo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Servicio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Presupuesto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Albarán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Factura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Bienes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Métodos de pago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Morosos</a:t>
            </a:r>
            <a:endParaRPr lang="es-ES" dirty="0"/>
          </a:p>
        </p:txBody>
      </p:sp>
      <p:sp>
        <p:nvSpPr>
          <p:cNvPr id="5" name="Estrella de 5 puntas 4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Restricciones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967458"/>
            <a:ext cx="7520940" cy="404842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u"/>
            </a:pPr>
            <a:r>
              <a:rPr lang="es-ES" sz="2000" dirty="0"/>
              <a:t>Tiempo : </a:t>
            </a:r>
            <a:r>
              <a:rPr lang="es-ES" sz="2000" dirty="0" smtClean="0"/>
              <a:t>4 meses desde la fecha de inicio del proyecto</a:t>
            </a:r>
            <a:endParaRPr lang="es-ES" sz="2000" dirty="0"/>
          </a:p>
          <a:p>
            <a:pPr>
              <a:buFont typeface="Wingdings" charset="2"/>
              <a:buChar char="u"/>
            </a:pPr>
            <a:r>
              <a:rPr lang="es-ES" sz="2000" dirty="0"/>
              <a:t>Alcance : Multiplataforma. Variable respecto al tiempo y dinero.</a:t>
            </a:r>
          </a:p>
          <a:p>
            <a:pPr>
              <a:buFont typeface="Wingdings" charset="2"/>
              <a:buChar char="u"/>
            </a:pPr>
            <a:r>
              <a:rPr lang="es-ES" sz="2000" dirty="0"/>
              <a:t>Coste : Presupuesto de 100.000 €. Variable</a:t>
            </a:r>
          </a:p>
          <a:p>
            <a:pPr lvl="2">
              <a:buFont typeface="Wingdings" charset="2"/>
              <a:buChar char="u"/>
            </a:pPr>
            <a:r>
              <a:rPr lang="es-ES" sz="2000" dirty="0"/>
              <a:t> Costes fijos 50%. Salarios, instalaciones, dietas, equipos.</a:t>
            </a:r>
          </a:p>
          <a:p>
            <a:pPr lvl="2">
              <a:buFont typeface="Wingdings" charset="2"/>
              <a:buChar char="u"/>
            </a:pPr>
            <a:r>
              <a:rPr lang="es-ES" sz="2000" dirty="0"/>
              <a:t> Coste variable 30%. Imprevistos. Nuevo personal.</a:t>
            </a:r>
          </a:p>
          <a:p>
            <a:pPr lvl="2">
              <a:buFont typeface="Wingdings" charset="2"/>
              <a:buChar char="u"/>
            </a:pPr>
            <a:r>
              <a:rPr lang="es-ES" sz="2000" dirty="0"/>
              <a:t> Coste variable 20 %. Publicidad y marketing. </a:t>
            </a:r>
          </a:p>
          <a:p>
            <a:pPr>
              <a:buFont typeface="Wingdings" charset="2"/>
              <a:buChar char="u"/>
            </a:pPr>
            <a:r>
              <a:rPr lang="es-ES" sz="2000" dirty="0"/>
              <a:t>Calidad : Buena implementación y diseño. Aplicación multiplataforma. </a:t>
            </a:r>
          </a:p>
          <a:p>
            <a:pPr>
              <a:buFont typeface="Wingdings" charset="2"/>
              <a:buChar char="u"/>
            </a:pPr>
            <a:r>
              <a:rPr lang="es-ES" sz="2000" dirty="0"/>
              <a:t>Recursos : </a:t>
            </a:r>
            <a:r>
              <a:rPr lang="es-ES" sz="2000" dirty="0" smtClean="0"/>
              <a:t>6 personas. Centro </a:t>
            </a:r>
            <a:r>
              <a:rPr lang="es-ES" sz="2000" dirty="0"/>
              <a:t>de negocios. Técnico de reparaciones 24h in situ.</a:t>
            </a:r>
          </a:p>
          <a:p>
            <a:pPr>
              <a:buFont typeface="Wingdings" charset="2"/>
              <a:buChar char="u"/>
            </a:pPr>
            <a:r>
              <a:rPr lang="es-ES" sz="2000" dirty="0"/>
              <a:t>Riesgos : Nuevos miembros del equipo. Consultores.</a:t>
            </a:r>
          </a:p>
          <a:p>
            <a:pPr>
              <a:buFont typeface="Wingdings" charset="2"/>
              <a:buChar char="u"/>
            </a:pPr>
            <a:r>
              <a:rPr lang="es-ES" sz="2000" dirty="0"/>
              <a:t> Satisfacción del cliente : aplicación multiplataforma, mayor número de funcionalidades posibles.</a:t>
            </a:r>
          </a:p>
        </p:txBody>
      </p:sp>
      <p:sp>
        <p:nvSpPr>
          <p:cNvPr id="4" name="Estrella de 5 puntas 3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trella de 5 puntas 4"/>
          <p:cNvSpPr/>
          <p:nvPr/>
        </p:nvSpPr>
        <p:spPr>
          <a:xfrm flipV="1">
            <a:off x="337591" y="661107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riesgos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1321" y="1011747"/>
            <a:ext cx="3737611" cy="3906379"/>
          </a:xfrm>
        </p:spPr>
        <p:txBody>
          <a:bodyPr numCol="1">
            <a:normAutofit/>
          </a:bodyPr>
          <a:lstStyle/>
          <a:p>
            <a:pPr>
              <a:buFont typeface="Wingdings" charset="2"/>
              <a:buChar char="u"/>
            </a:pPr>
            <a:r>
              <a:rPr lang="es-ES" sz="1800" dirty="0"/>
              <a:t>TECNOLOGÍA</a:t>
            </a:r>
          </a:p>
          <a:p>
            <a:pPr lvl="2">
              <a:buFont typeface="Wingdings" charset="2"/>
              <a:buChar char="u"/>
            </a:pPr>
            <a:r>
              <a:rPr lang="es-ES" sz="1800" dirty="0"/>
              <a:t> Perdida base de datos. </a:t>
            </a:r>
          </a:p>
          <a:p>
            <a:pPr lvl="2">
              <a:buFont typeface="Wingdings" charset="2"/>
              <a:buChar char="u"/>
            </a:pPr>
            <a:r>
              <a:rPr lang="es-ES" sz="1800" dirty="0"/>
              <a:t> Fallo en el software principal. </a:t>
            </a:r>
          </a:p>
          <a:p>
            <a:pPr>
              <a:buFont typeface="Wingdings" charset="2"/>
              <a:buChar char="u"/>
            </a:pPr>
            <a:r>
              <a:rPr lang="es-ES" sz="1800" dirty="0"/>
              <a:t>ESTIMACIÓN</a:t>
            </a:r>
          </a:p>
          <a:p>
            <a:pPr lvl="2">
              <a:buFont typeface="Wingdings" charset="2"/>
              <a:buChar char="u"/>
            </a:pPr>
            <a:r>
              <a:rPr lang="es-ES" sz="1800" dirty="0"/>
              <a:t> Software necesita más financiación.</a:t>
            </a:r>
          </a:p>
          <a:p>
            <a:pPr lvl="2">
              <a:buFont typeface="Wingdings" charset="2"/>
              <a:buChar char="u"/>
            </a:pPr>
            <a:r>
              <a:rPr lang="es-ES" sz="1800" dirty="0"/>
              <a:t> Software no se entrega en el plazo establecido.</a:t>
            </a:r>
          </a:p>
          <a:p>
            <a:pPr>
              <a:buFont typeface="Wingdings" charset="2"/>
              <a:buChar char="u"/>
            </a:pPr>
            <a:r>
              <a:rPr lang="es-ES" sz="1800" dirty="0"/>
              <a:t>REQUERIMIENTOS</a:t>
            </a:r>
          </a:p>
          <a:p>
            <a:pPr lvl="2">
              <a:buFont typeface="Wingdings" charset="2"/>
              <a:buChar char="u"/>
            </a:pPr>
            <a:r>
              <a:rPr lang="es-ES" sz="1800" dirty="0"/>
              <a:t> No se adecua a lo que el cliente ha pedido.</a:t>
            </a:r>
          </a:p>
          <a:p>
            <a:pPr lvl="2">
              <a:buFont typeface="Wingdings" charset="2"/>
              <a:buChar char="u"/>
            </a:pPr>
            <a:r>
              <a:rPr lang="es-ES" sz="1800" dirty="0"/>
              <a:t> No es posible realizarlo.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1459F4CE-0EB3-4A11-BFA2-8B3BF9325A0C}"/>
              </a:ext>
            </a:extLst>
          </p:cNvPr>
          <p:cNvSpPr txBox="1">
            <a:spLocks/>
          </p:cNvSpPr>
          <p:nvPr/>
        </p:nvSpPr>
        <p:spPr>
          <a:xfrm>
            <a:off x="4583429" y="1011747"/>
            <a:ext cx="4036787" cy="460771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u"/>
            </a:pPr>
            <a:r>
              <a:rPr lang="es-ES" sz="1800" dirty="0"/>
              <a:t>PERSONAS</a:t>
            </a:r>
          </a:p>
          <a:p>
            <a:pPr lvl="2">
              <a:buFont typeface="Wingdings" charset="2"/>
              <a:buChar char="u"/>
            </a:pPr>
            <a:r>
              <a:rPr lang="es-ES" sz="1800" dirty="0"/>
              <a:t> Mala comunicación del quipo de desarrollo.</a:t>
            </a:r>
          </a:p>
          <a:p>
            <a:pPr lvl="2">
              <a:buFont typeface="Wingdings" charset="2"/>
              <a:buChar char="u"/>
            </a:pPr>
            <a:r>
              <a:rPr lang="es-ES" sz="1800" dirty="0"/>
              <a:t> Poca motivación del personal.</a:t>
            </a:r>
          </a:p>
          <a:p>
            <a:pPr>
              <a:buFont typeface="Wingdings" charset="2"/>
              <a:buChar char="u"/>
            </a:pPr>
            <a:r>
              <a:rPr lang="es-ES" sz="1800" dirty="0"/>
              <a:t>ORGANIZACIONAL</a:t>
            </a:r>
          </a:p>
          <a:p>
            <a:pPr lvl="2">
              <a:buFont typeface="Wingdings" charset="2"/>
              <a:buChar char="u"/>
            </a:pPr>
            <a:r>
              <a:rPr lang="es-ES" sz="1800" dirty="0"/>
              <a:t> Reputación de la empres dañada.</a:t>
            </a:r>
          </a:p>
          <a:p>
            <a:pPr lvl="2">
              <a:buFont typeface="Wingdings" charset="2"/>
              <a:buChar char="u"/>
            </a:pPr>
            <a:r>
              <a:rPr lang="es-ES" sz="1800" dirty="0"/>
              <a:t> Problemas financieros.</a:t>
            </a:r>
          </a:p>
          <a:p>
            <a:pPr>
              <a:buFont typeface="Wingdings" charset="2"/>
              <a:buChar char="u"/>
            </a:pPr>
            <a:r>
              <a:rPr lang="es-ES" sz="1800" dirty="0"/>
              <a:t> HERRAMIENTAS</a:t>
            </a:r>
          </a:p>
          <a:p>
            <a:pPr lvl="2">
              <a:buFont typeface="Wingdings" charset="2"/>
              <a:buChar char="u"/>
            </a:pPr>
            <a:r>
              <a:rPr lang="es-ES" sz="1800" dirty="0"/>
              <a:t> Fallo en el software principal.</a:t>
            </a:r>
          </a:p>
          <a:p>
            <a:pPr lvl="2">
              <a:buFont typeface="Wingdings" charset="2"/>
              <a:buChar char="u"/>
            </a:pPr>
            <a:r>
              <a:rPr lang="es-ES" sz="1800" dirty="0"/>
              <a:t> La base de datos utilizada no puede procesar la cantidad de transacciones esperada.</a:t>
            </a:r>
          </a:p>
        </p:txBody>
      </p:sp>
      <p:sp>
        <p:nvSpPr>
          <p:cNvPr id="5" name="Estrella de 5 puntas 4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Prioridades de los riesgos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451797"/>
              </p:ext>
            </p:extLst>
          </p:nvPr>
        </p:nvGraphicFramePr>
        <p:xfrm>
          <a:off x="811212" y="1112219"/>
          <a:ext cx="7521576" cy="3307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3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07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2400" b="1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Posible Riesgo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2400" b="1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Probabilidad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2400" b="1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Efectos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Perdida de la base de datos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Baja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Catastrófico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El software no se entrega en el plazo establecido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Alta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Catastrófico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No se adecuan a lo que el cliente ha pedido.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Media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Serio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Mala comunicación del equipo de desarrollo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Alta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Catastrófico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Reputación dañada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Media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Tolerable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La base de datos utilizada no puede procesar la cantidad de transacciones esperada.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60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Media</a:t>
                      </a:r>
                      <a:endParaRPr lang="es-ES" sz="20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Tolerable</a:t>
                      </a:r>
                      <a:endParaRPr lang="es-ES" sz="20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Estrella de 5 puntas 4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1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Planes de contingencia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596989"/>
              </p:ext>
            </p:extLst>
          </p:nvPr>
        </p:nvGraphicFramePr>
        <p:xfrm>
          <a:off x="550820" y="911161"/>
          <a:ext cx="8185802" cy="40147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98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359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764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2000" b="1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Posible Riesgo</a:t>
                      </a:r>
                      <a:endParaRPr lang="es-ES" sz="18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2000" b="1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Estrategia</a:t>
                      </a:r>
                      <a:endParaRPr lang="es-ES" sz="18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618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Perdida de la base de datos</a:t>
                      </a:r>
                      <a:endParaRPr lang="es-ES" sz="18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Book Antiqua"/>
                          <a:ea typeface="+mn-ea"/>
                          <a:cs typeface="Book Antiqua"/>
                        </a:rPr>
                        <a:t>Realizar copias de seguridad a menudo y si ocurre alguna pérdida restaurar la base de datos.</a:t>
                      </a:r>
                      <a:r>
                        <a:rPr lang="es-ES" sz="1400" dirty="0">
                          <a:effectLst/>
                          <a:latin typeface="Book Antiqua"/>
                          <a:cs typeface="Book Antiqua"/>
                        </a:rPr>
                        <a:t> </a:t>
                      </a:r>
                      <a:endParaRPr lang="es-ES" sz="1400" dirty="0">
                        <a:latin typeface="Book Antiqua"/>
                        <a:cs typeface="Book Antiqu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922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Book Antiqua"/>
                          <a:ea typeface="Times New Roman"/>
                          <a:cs typeface="Book Antiqua"/>
                        </a:rPr>
                        <a:t>El software no se entrega en el plazo establecido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effectLst/>
                          <a:latin typeface="Book Antiqua"/>
                          <a:ea typeface="Times New Roman"/>
                          <a:cs typeface="Book Antiqua"/>
                        </a:rPr>
                        <a:t>Recortar funcionalidades del proyecto y entregar lo que esté hecho. Hay que seguir trabajando sobre el proyecto y entregar las versiones alfa o beta al cliente. También es conveniente entregar algún módulo adicional al cliente por las inconveniencias causadas.</a:t>
                      </a:r>
                      <a:r>
                        <a:rPr lang="es-ES" sz="1400" dirty="0">
                          <a:effectLst/>
                          <a:latin typeface="Book Antiqua"/>
                          <a:cs typeface="Book Antiqua"/>
                        </a:rPr>
                        <a:t> </a:t>
                      </a:r>
                      <a:endParaRPr lang="es-ES" sz="1400" dirty="0">
                        <a:latin typeface="Book Antiqua"/>
                        <a:cs typeface="Book Antiqu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7618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Book Antiqua"/>
                          <a:ea typeface="Times New Roman"/>
                          <a:cs typeface="Book Antiqua"/>
                        </a:rPr>
                        <a:t>No se adecuan a lo que el cliente ha pedido.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Book Antiqua"/>
                          <a:ea typeface="+mn-ea"/>
                          <a:cs typeface="Book Antiqua"/>
                        </a:rPr>
                        <a:t>Tener una buena comunicación con el cliente para que nos diga exactamente lo que quiere. </a:t>
                      </a:r>
                      <a:endParaRPr lang="es-ES" sz="1400" dirty="0">
                        <a:latin typeface="Book Antiqua"/>
                        <a:cs typeface="Book Antiqu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7642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Book Antiqua"/>
                          <a:ea typeface="Times New Roman"/>
                          <a:cs typeface="Book Antiqua"/>
                        </a:rPr>
                        <a:t>Mala comunicación del equipo de desarrollo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Book Antiqua"/>
                          <a:ea typeface="Times New Roman"/>
                          <a:cs typeface="Book Antiqua"/>
                        </a:rPr>
                        <a:t>Realizar actividades sociales para tratar de mejorar y afianzar las relaciones del equipo.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7618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Book Antiqua"/>
                          <a:ea typeface="Times New Roman"/>
                          <a:cs typeface="Book Antiqua"/>
                        </a:rPr>
                        <a:t>Reputación dañada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Book Antiqua"/>
                          <a:ea typeface="+mn-ea"/>
                          <a:cs typeface="Book Antiqua"/>
                        </a:rPr>
                        <a:t>Contratación de empresa de marketing para mejorar la imagen de la empresa.</a:t>
                      </a:r>
                      <a:r>
                        <a:rPr lang="es-ES" sz="1400" dirty="0">
                          <a:effectLst/>
                          <a:latin typeface="Book Antiqua"/>
                          <a:cs typeface="Book Antiqua"/>
                        </a:rPr>
                        <a:t> </a:t>
                      </a:r>
                      <a:endParaRPr lang="es-ES" sz="1400" dirty="0">
                        <a:latin typeface="Book Antiqua"/>
                        <a:cs typeface="Book Antiqu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9559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Book Antiqua"/>
                          <a:ea typeface="Times New Roman"/>
                          <a:cs typeface="Book Antiqua"/>
                        </a:rPr>
                        <a:t>La base de datos utilizada no puede procesar la cantidad de transacciones esperada.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Book Antiqua"/>
                          <a:ea typeface="Times New Roman"/>
                          <a:cs typeface="Book Antiqua"/>
                        </a:rPr>
                        <a:t>Volcar todos los datos de la base de datos en una nueva base de datos que sea más potente y se adecue a las características necesarias para el desarrollo del proyecto.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Estrella de 5 puntas 4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trella de 5 puntas 5"/>
          <p:cNvSpPr/>
          <p:nvPr/>
        </p:nvSpPr>
        <p:spPr>
          <a:xfrm flipV="1">
            <a:off x="379126" y="6609145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trella de 5 puntas 6"/>
          <p:cNvSpPr/>
          <p:nvPr/>
        </p:nvSpPr>
        <p:spPr>
          <a:xfrm flipV="1">
            <a:off x="71195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2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de costes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100628"/>
            <a:ext cx="7793254" cy="357984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u"/>
            </a:pPr>
            <a:endParaRPr lang="es-ES" sz="2400" dirty="0"/>
          </a:p>
          <a:p>
            <a:pPr>
              <a:buFont typeface="Wingdings" charset="2"/>
              <a:buChar char="u"/>
            </a:pPr>
            <a:r>
              <a:rPr lang="es-ES" sz="2400" dirty="0"/>
              <a:t>Escenario: Empresa totalmente nueva.</a:t>
            </a:r>
          </a:p>
          <a:p>
            <a:pPr marL="0" indent="0"/>
            <a:endParaRPr lang="es-ES" sz="2400" dirty="0"/>
          </a:p>
          <a:p>
            <a:pPr marL="285750" indent="-285750">
              <a:buFont typeface="Wingdings" charset="2"/>
              <a:buChar char="u"/>
            </a:pPr>
            <a:r>
              <a:rPr lang="es-ES" sz="2400" dirty="0"/>
              <a:t> Tipos de estimaciones: </a:t>
            </a:r>
          </a:p>
          <a:p>
            <a:pPr marL="573786" lvl="3" indent="-285750">
              <a:buFont typeface="Wingdings" charset="2"/>
              <a:buChar char="u"/>
            </a:pPr>
            <a:r>
              <a:rPr lang="es-ES" sz="2400" dirty="0"/>
              <a:t>Ley de Parkinson: Estudio en base a los miembros y funcionalidades del proyecto.</a:t>
            </a:r>
          </a:p>
          <a:p>
            <a:pPr marL="573786" lvl="3" indent="-285750">
              <a:buFont typeface="Wingdings" charset="2"/>
              <a:buChar char="u"/>
            </a:pPr>
            <a:r>
              <a:rPr lang="es-ES" sz="2400" dirty="0"/>
              <a:t>Pricing to Win: Estudio en </a:t>
            </a:r>
            <a:r>
              <a:rPr lang="es-ES" sz="2400" dirty="0" smtClean="0"/>
              <a:t>base a la competencia en </a:t>
            </a:r>
            <a:r>
              <a:rPr lang="es-ES" sz="2400" dirty="0"/>
              <a:t>el mercado de Apps de Gestión de proyectos.</a:t>
            </a:r>
          </a:p>
          <a:p>
            <a:pPr marL="573786" lvl="3" indent="-285750">
              <a:buFont typeface="Wingdings" charset="2"/>
              <a:buChar char="u"/>
            </a:pPr>
            <a:r>
              <a:rPr lang="es-ES" sz="2400" dirty="0"/>
              <a:t>Puntos Objeto: Estudio en base a las funcionalidades de nuestro proyecto</a:t>
            </a:r>
          </a:p>
        </p:txBody>
      </p:sp>
      <p:sp>
        <p:nvSpPr>
          <p:cNvPr id="4" name="Estrella de 5 puntas 3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trella de 5 puntas 4"/>
          <p:cNvSpPr/>
          <p:nvPr/>
        </p:nvSpPr>
        <p:spPr>
          <a:xfrm flipV="1">
            <a:off x="395464" y="6609145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Ley de Parkinson : Funcionalidades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772061"/>
              </p:ext>
            </p:extLst>
          </p:nvPr>
        </p:nvGraphicFramePr>
        <p:xfrm>
          <a:off x="3297731" y="991600"/>
          <a:ext cx="2308412" cy="2836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uadroTexto 9"/>
          <p:cNvSpPr txBox="1"/>
          <p:nvPr/>
        </p:nvSpPr>
        <p:spPr>
          <a:xfrm rot="10800000">
            <a:off x="3436796" y="1549414"/>
            <a:ext cx="462539" cy="264186"/>
          </a:xfrm>
          <a:prstGeom prst="rightArrow">
            <a:avLst>
              <a:gd name="adj1" fmla="val 37636"/>
              <a:gd name="adj2" fmla="val 50000"/>
            </a:avLst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63623" y="1129828"/>
            <a:ext cx="3057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es-ES" sz="2000" dirty="0"/>
              <a:t>Gestiona todo el proyecto : seguimiento, control, revisión y evaluación.</a:t>
            </a:r>
          </a:p>
        </p:txBody>
      </p:sp>
      <p:sp>
        <p:nvSpPr>
          <p:cNvPr id="12" name="CuadroTexto 11"/>
          <p:cNvSpPr txBox="1"/>
          <p:nvPr/>
        </p:nvSpPr>
        <p:spPr>
          <a:xfrm rot="18649654">
            <a:off x="5831950" y="2548434"/>
            <a:ext cx="527908" cy="353336"/>
          </a:xfrm>
          <a:prstGeom prst="rightArrow">
            <a:avLst>
              <a:gd name="adj1" fmla="val 37636"/>
              <a:gd name="adj2" fmla="val 50000"/>
            </a:avLst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091840" y="1934810"/>
            <a:ext cx="31142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es-ES" sz="2000" dirty="0"/>
              <a:t>Crea los requisitos necesarios del proyecto que afectan al diseño.</a:t>
            </a:r>
          </a:p>
          <a:p>
            <a:pPr marL="285750" indent="-285750">
              <a:buFont typeface="Wingdings" charset="2"/>
              <a:buChar char="u"/>
            </a:pPr>
            <a:r>
              <a:rPr lang="es-ES" sz="2000" dirty="0"/>
              <a:t>Entrevistas periódicas con la organización.</a:t>
            </a:r>
          </a:p>
          <a:p>
            <a:pPr marL="285750" indent="-285750">
              <a:buFont typeface="Wingdings" charset="2"/>
              <a:buChar char="u"/>
            </a:pPr>
            <a:r>
              <a:rPr lang="es-ES" sz="2000" dirty="0"/>
              <a:t>Intermediario entre la organización y el equipo.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54746" y="3174363"/>
            <a:ext cx="2364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es-ES" sz="2000" dirty="0"/>
              <a:t>Desarrollo de la aplicación.</a:t>
            </a:r>
          </a:p>
          <a:p>
            <a:pPr marL="285750" indent="-285750">
              <a:buFont typeface="Wingdings" charset="2"/>
              <a:buChar char="u"/>
            </a:pPr>
            <a:r>
              <a:rPr lang="es-ES" sz="2000" dirty="0"/>
              <a:t>Carga de datos y migraciones.</a:t>
            </a:r>
          </a:p>
          <a:p>
            <a:pPr marL="285750" indent="-285750">
              <a:buFont typeface="Wingdings" charset="2"/>
              <a:buChar char="u"/>
            </a:pPr>
            <a:r>
              <a:rPr lang="es-ES" sz="2000" dirty="0"/>
              <a:t>Pruebas unitarias.</a:t>
            </a:r>
          </a:p>
        </p:txBody>
      </p:sp>
      <p:sp>
        <p:nvSpPr>
          <p:cNvPr id="15" name="CuadroTexto 14"/>
          <p:cNvSpPr txBox="1"/>
          <p:nvPr/>
        </p:nvSpPr>
        <p:spPr>
          <a:xfrm rot="8156438">
            <a:off x="2559959" y="3578632"/>
            <a:ext cx="520563" cy="307549"/>
          </a:xfrm>
          <a:prstGeom prst="rightArrow">
            <a:avLst>
              <a:gd name="adj1" fmla="val 37636"/>
              <a:gd name="adj2" fmla="val 50000"/>
            </a:avLst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Estrella de 5 puntas 15"/>
          <p:cNvSpPr/>
          <p:nvPr/>
        </p:nvSpPr>
        <p:spPr>
          <a:xfrm flipV="1">
            <a:off x="46296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strella de 5 puntas 16"/>
          <p:cNvSpPr/>
          <p:nvPr/>
        </p:nvSpPr>
        <p:spPr>
          <a:xfrm flipV="1">
            <a:off x="332129" y="6609146"/>
            <a:ext cx="231494" cy="1967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122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648</TotalTime>
  <Words>1456</Words>
  <Application>Microsoft Macintosh PowerPoint</Application>
  <PresentationFormat>Presentación en pantalla (4:3)</PresentationFormat>
  <Paragraphs>301</Paragraphs>
  <Slides>21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Ángulos</vt:lpstr>
      <vt:lpstr>PROYECTO GESTIÓN DE AUTÓNOMOS</vt:lpstr>
      <vt:lpstr>Objetivos generales</vt:lpstr>
      <vt:lpstr>Funcionalidades del proyecto</vt:lpstr>
      <vt:lpstr>Restricciones </vt:lpstr>
      <vt:lpstr>riesgos</vt:lpstr>
      <vt:lpstr>Prioridades de los riesgos</vt:lpstr>
      <vt:lpstr>Planes de contingencia</vt:lpstr>
      <vt:lpstr>Estimación de costes</vt:lpstr>
      <vt:lpstr>Ley de Parkinson : Funcionalidades</vt:lpstr>
      <vt:lpstr>Ley de Parkinson : costes</vt:lpstr>
      <vt:lpstr>Pricing to win</vt:lpstr>
      <vt:lpstr>Puntos Objeto</vt:lpstr>
      <vt:lpstr>Estimaciones: conclusiones</vt:lpstr>
      <vt:lpstr>Presupuestos</vt:lpstr>
      <vt:lpstr>Agenda del Proyecto</vt:lpstr>
      <vt:lpstr>Asignación de tiempo a las actividades</vt:lpstr>
      <vt:lpstr>Planificación detallada</vt:lpstr>
      <vt:lpstr>PREDECESORAS</vt:lpstr>
      <vt:lpstr>Duración de holguras</vt:lpstr>
      <vt:lpstr>Camino crítico</vt:lpstr>
      <vt:lpstr>Preguntas</vt:lpstr>
    </vt:vector>
  </TitlesOfParts>
  <Company>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GESTIÓN DE AUTÓNOMOS</dc:title>
  <dc:creator>daniel cordoba</dc:creator>
  <cp:lastModifiedBy>daniel cordoba</cp:lastModifiedBy>
  <cp:revision>73</cp:revision>
  <dcterms:created xsi:type="dcterms:W3CDTF">2018-04-22T15:59:45Z</dcterms:created>
  <dcterms:modified xsi:type="dcterms:W3CDTF">2018-04-24T08:20:08Z</dcterms:modified>
</cp:coreProperties>
</file>