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Oswald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C519619-2405-42EE-BB7B-64068584FAFF}">
  <a:tblStyle styleId="{8C519619-2405-42EE-BB7B-64068584FAFF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39A6D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76975" y="665975"/>
            <a:ext cx="6255299" cy="540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1pPr>
            <a:lvl2pPr lvl="1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2pPr>
            <a:lvl3pPr lvl="2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3pPr>
            <a:lvl4pPr lvl="3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4pPr>
            <a:lvl5pPr lvl="4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5pPr>
            <a:lvl6pPr lvl="5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6pPr>
            <a:lvl7pPr lvl="6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7pPr>
            <a:lvl8pPr lvl="7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8pPr>
            <a:lvl9pPr lvl="8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solidFill>
          <a:srgbClr val="774E9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774E92"/>
              </a:buClr>
              <a:buSzPct val="100000"/>
              <a:defRPr sz="4800">
                <a:solidFill>
                  <a:srgbClr val="774E92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solidFill>
          <a:srgbClr val="39A6DE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810450" y="2730000"/>
            <a:ext cx="6093300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x="5374772" y="843525"/>
            <a:ext cx="2963199" cy="2740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◇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827250" y="1600200"/>
            <a:ext cx="3606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50825" y="1600200"/>
            <a:ext cx="3606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27250" y="1600200"/>
            <a:ext cx="24932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448447" y="1600200"/>
            <a:ext cx="24932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6069644" y="1600200"/>
            <a:ext cx="24932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774E9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solidFill>
          <a:srgbClr val="39A6DE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Clr>
                <a:srgbClr val="39A6DE"/>
              </a:buClr>
              <a:buSzPct val="100000"/>
              <a:buFont typeface="Oswald"/>
              <a:buNone/>
              <a:defRPr sz="18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rgbClr val="DB2F6B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BDED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gular0.png" id="6" name="Shape 6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◇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deathtothestockphoto.com/" TargetMode="External"/><Relationship Id="rId6" Type="http://schemas.openxmlformats.org/officeDocument/2006/relationships/hyperlink" Target="http://deathtothestockphoto.com/wp-content/uploads/DeathtotheStockPhoto-License.pd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Open+Sans:400,700|Oswald" TargetMode="External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776975" y="665975"/>
            <a:ext cx="6255299" cy="540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BDED2"/>
                </a:solidFill>
              </a:rPr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9A6DE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9A6DE"/>
                </a:solidFill>
              </a:rPr>
              <a:t>A PICTURE IS WORTH A THOUSAND WORDS</a:t>
            </a:r>
          </a:p>
        </p:txBody>
      </p:sp>
      <p:sp>
        <p:nvSpPr>
          <p:cNvPr id="105" name="Shape 105"/>
          <p:cNvSpPr txBox="1"/>
          <p:nvPr>
            <p:ph idx="4294967295" type="body"/>
          </p:nvPr>
        </p:nvSpPr>
        <p:spPr>
          <a:xfrm>
            <a:off x="827250" y="1880675"/>
            <a:ext cx="3037500" cy="4687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descr="_0002_IMG_5803.jpg" id="106" name="Shape 106"/>
          <p:cNvPicPr preferRelativeResize="0"/>
          <p:nvPr/>
        </p:nvPicPr>
        <p:blipFill rotWithShape="1">
          <a:blip r:embed="rId3">
            <a:alphaModFix/>
          </a:blip>
          <a:srcRect b="0" l="24294" r="24299" t="0"/>
          <a:stretch/>
        </p:blipFill>
        <p:spPr>
          <a:xfrm>
            <a:off x="4443425" y="0"/>
            <a:ext cx="470057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DB2F6B"/>
                </a:solidFill>
              </a:rPr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DB2F6B"/>
                </a:solidFill>
              </a:rPr>
              <a:t>USE BIG IMAGE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774E92"/>
                </a:solidFill>
              </a:rPr>
              <a:t>USE CHARTS TO EXPLAIN YOUR IDEAS</a:t>
            </a:r>
          </a:p>
        </p:txBody>
      </p:sp>
      <p:sp>
        <p:nvSpPr>
          <p:cNvPr id="117" name="Shape 117"/>
          <p:cNvSpPr/>
          <p:nvPr/>
        </p:nvSpPr>
        <p:spPr>
          <a:xfrm>
            <a:off x="3216929" y="2362200"/>
            <a:ext cx="2649299" cy="2649299"/>
          </a:xfrm>
          <a:prstGeom prst="ellipse">
            <a:avLst/>
          </a:prstGeom>
          <a:noFill/>
          <a:ln cap="flat" cmpd="sng" w="228600">
            <a:solidFill>
              <a:srgbClr val="9BDED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9BDED2"/>
                </a:solidFill>
                <a:latin typeface="Open Sans"/>
                <a:ea typeface="Open Sans"/>
                <a:cs typeface="Open Sans"/>
                <a:sym typeface="Open Sans"/>
              </a:rPr>
              <a:t>Gray</a:t>
            </a:r>
          </a:p>
        </p:txBody>
      </p:sp>
      <p:sp>
        <p:nvSpPr>
          <p:cNvPr id="118" name="Shape 118"/>
          <p:cNvSpPr/>
          <p:nvPr/>
        </p:nvSpPr>
        <p:spPr>
          <a:xfrm>
            <a:off x="827250" y="2362200"/>
            <a:ext cx="2649299" cy="2649299"/>
          </a:xfrm>
          <a:prstGeom prst="ellipse">
            <a:avLst/>
          </a:prstGeom>
          <a:noFill/>
          <a:ln cap="flat" cmpd="sng" w="2286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White</a:t>
            </a:r>
          </a:p>
        </p:txBody>
      </p:sp>
      <p:sp>
        <p:nvSpPr>
          <p:cNvPr id="119" name="Shape 119"/>
          <p:cNvSpPr/>
          <p:nvPr/>
        </p:nvSpPr>
        <p:spPr>
          <a:xfrm>
            <a:off x="5643658" y="2362200"/>
            <a:ext cx="2649299" cy="2649299"/>
          </a:xfrm>
          <a:prstGeom prst="ellipse">
            <a:avLst/>
          </a:prstGeom>
          <a:noFill/>
          <a:ln cap="flat" cmpd="sng" w="2286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9A6DE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9A6DE"/>
                </a:solidFill>
              </a:rPr>
              <a:t>AND TABLES TO COMPARE DATA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{8C519619-2405-42EE-BB7B-64068584FAFF}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04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04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Yellow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040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Blue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04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Orange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BDED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tramalineas_blanco_50-01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86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32" name="Shape 132"/>
          <p:cNvSpPr/>
          <p:nvPr/>
        </p:nvSpPr>
        <p:spPr>
          <a:xfrm>
            <a:off x="1627700" y="2460850"/>
            <a:ext cx="701999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774E9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our office</a:t>
            </a:r>
          </a:p>
        </p:txBody>
      </p:sp>
      <p:grpSp>
        <p:nvGrpSpPr>
          <p:cNvPr id="133" name="Shape 133"/>
          <p:cNvGrpSpPr/>
          <p:nvPr/>
        </p:nvGrpSpPr>
        <p:grpSpPr>
          <a:xfrm>
            <a:off x="879425" y="2799375"/>
            <a:ext cx="208199" cy="208199"/>
            <a:chOff x="2422275" y="3401100"/>
            <a:chExt cx="208199" cy="208199"/>
          </a:xfrm>
        </p:grpSpPr>
        <p:sp>
          <p:nvSpPr>
            <p:cNvPr id="134" name="Shape 134"/>
            <p:cNvSpPr/>
            <p:nvPr/>
          </p:nvSpPr>
          <p:spPr>
            <a:xfrm>
              <a:off x="2422275" y="3401100"/>
              <a:ext cx="208199" cy="208199"/>
            </a:xfrm>
            <a:prstGeom prst="ellipse">
              <a:avLst/>
            </a:prstGeom>
            <a:noFill/>
            <a:ln cap="flat" cmpd="sng" w="38100">
              <a:solidFill>
                <a:srgbClr val="774E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491725" y="3470550"/>
              <a:ext cx="69299" cy="69299"/>
            </a:xfrm>
            <a:prstGeom prst="ellipse">
              <a:avLst/>
            </a:prstGeom>
            <a:solidFill>
              <a:srgbClr val="774E9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Shape 136"/>
          <p:cNvGrpSpPr/>
          <p:nvPr/>
        </p:nvGrpSpPr>
        <p:grpSpPr>
          <a:xfrm>
            <a:off x="2420400" y="4764625"/>
            <a:ext cx="208199" cy="208199"/>
            <a:chOff x="2422275" y="3401100"/>
            <a:chExt cx="208199" cy="208199"/>
          </a:xfrm>
        </p:grpSpPr>
        <p:sp>
          <p:nvSpPr>
            <p:cNvPr id="137" name="Shape 137"/>
            <p:cNvSpPr/>
            <p:nvPr/>
          </p:nvSpPr>
          <p:spPr>
            <a:xfrm>
              <a:off x="2422275" y="3401100"/>
              <a:ext cx="208199" cy="208199"/>
            </a:xfrm>
            <a:prstGeom prst="ellipse">
              <a:avLst/>
            </a:prstGeom>
            <a:noFill/>
            <a:ln cap="flat" cmpd="sng" w="38100">
              <a:solidFill>
                <a:srgbClr val="774E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491725" y="3470550"/>
              <a:ext cx="69299" cy="69299"/>
            </a:xfrm>
            <a:prstGeom prst="ellipse">
              <a:avLst/>
            </a:prstGeom>
            <a:solidFill>
              <a:srgbClr val="774E9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3753100" y="2522650"/>
            <a:ext cx="208199" cy="208199"/>
            <a:chOff x="2422275" y="3401100"/>
            <a:chExt cx="208199" cy="208199"/>
          </a:xfrm>
        </p:grpSpPr>
        <p:sp>
          <p:nvSpPr>
            <p:cNvPr id="140" name="Shape 140"/>
            <p:cNvSpPr/>
            <p:nvPr/>
          </p:nvSpPr>
          <p:spPr>
            <a:xfrm>
              <a:off x="2422275" y="3401100"/>
              <a:ext cx="208199" cy="208199"/>
            </a:xfrm>
            <a:prstGeom prst="ellipse">
              <a:avLst/>
            </a:prstGeom>
            <a:noFill/>
            <a:ln cap="flat" cmpd="sng" w="38100">
              <a:solidFill>
                <a:srgbClr val="774E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491725" y="3470550"/>
              <a:ext cx="69299" cy="69299"/>
            </a:xfrm>
            <a:prstGeom prst="ellipse">
              <a:avLst/>
            </a:prstGeom>
            <a:solidFill>
              <a:srgbClr val="774E9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Shape 142"/>
          <p:cNvGrpSpPr/>
          <p:nvPr/>
        </p:nvGrpSpPr>
        <p:grpSpPr>
          <a:xfrm>
            <a:off x="4522625" y="4691425"/>
            <a:ext cx="208199" cy="208199"/>
            <a:chOff x="2422275" y="3401100"/>
            <a:chExt cx="208199" cy="208199"/>
          </a:xfrm>
        </p:grpSpPr>
        <p:sp>
          <p:nvSpPr>
            <p:cNvPr id="143" name="Shape 143"/>
            <p:cNvSpPr/>
            <p:nvPr/>
          </p:nvSpPr>
          <p:spPr>
            <a:xfrm>
              <a:off x="2422275" y="3401100"/>
              <a:ext cx="208199" cy="208199"/>
            </a:xfrm>
            <a:prstGeom prst="ellipse">
              <a:avLst/>
            </a:prstGeom>
            <a:noFill/>
            <a:ln cap="flat" cmpd="sng" w="38100">
              <a:solidFill>
                <a:srgbClr val="774E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2491725" y="3470550"/>
              <a:ext cx="69299" cy="69299"/>
            </a:xfrm>
            <a:prstGeom prst="ellipse">
              <a:avLst/>
            </a:prstGeom>
            <a:solidFill>
              <a:srgbClr val="774E9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6796475" y="3007575"/>
            <a:ext cx="208199" cy="208199"/>
            <a:chOff x="2422275" y="3401100"/>
            <a:chExt cx="208199" cy="208199"/>
          </a:xfrm>
        </p:grpSpPr>
        <p:sp>
          <p:nvSpPr>
            <p:cNvPr id="146" name="Shape 146"/>
            <p:cNvSpPr/>
            <p:nvPr/>
          </p:nvSpPr>
          <p:spPr>
            <a:xfrm>
              <a:off x="2422275" y="3401100"/>
              <a:ext cx="208199" cy="208199"/>
            </a:xfrm>
            <a:prstGeom prst="ellipse">
              <a:avLst/>
            </a:prstGeom>
            <a:noFill/>
            <a:ln cap="flat" cmpd="sng" w="38100">
              <a:solidFill>
                <a:srgbClr val="774E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491725" y="3470550"/>
              <a:ext cx="69299" cy="69299"/>
            </a:xfrm>
            <a:prstGeom prst="ellipse">
              <a:avLst/>
            </a:prstGeom>
            <a:solidFill>
              <a:srgbClr val="774E9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x="7666275" y="4857375"/>
            <a:ext cx="208199" cy="208199"/>
            <a:chOff x="2422275" y="3401100"/>
            <a:chExt cx="208199" cy="208199"/>
          </a:xfrm>
        </p:grpSpPr>
        <p:sp>
          <p:nvSpPr>
            <p:cNvPr id="149" name="Shape 149"/>
            <p:cNvSpPr/>
            <p:nvPr/>
          </p:nvSpPr>
          <p:spPr>
            <a:xfrm>
              <a:off x="2422275" y="3401100"/>
              <a:ext cx="208199" cy="208199"/>
            </a:xfrm>
            <a:prstGeom prst="ellipse">
              <a:avLst/>
            </a:prstGeom>
            <a:noFill/>
            <a:ln cap="flat" cmpd="sng" w="38100">
              <a:solidFill>
                <a:srgbClr val="774E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491725" y="3470550"/>
              <a:ext cx="69299" cy="69299"/>
            </a:xfrm>
            <a:prstGeom prst="ellipse">
              <a:avLst/>
            </a:prstGeom>
            <a:solidFill>
              <a:srgbClr val="774E9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4294967295" type="ctrTitle"/>
          </p:nvPr>
        </p:nvSpPr>
        <p:spPr>
          <a:xfrm>
            <a:off x="685800" y="3353125"/>
            <a:ext cx="64731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DB2F6B"/>
                </a:solidFill>
              </a:rPr>
              <a:t>89,526,124</a:t>
            </a:r>
          </a:p>
        </p:txBody>
      </p:sp>
      <p:sp>
        <p:nvSpPr>
          <p:cNvPr id="156" name="Shape 156"/>
          <p:cNvSpPr txBox="1"/>
          <p:nvPr>
            <p:ph idx="4294967295" type="subTitle"/>
          </p:nvPr>
        </p:nvSpPr>
        <p:spPr>
          <a:xfrm>
            <a:off x="685800" y="5028746"/>
            <a:ext cx="64731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4294967295" type="ctrTitle"/>
          </p:nvPr>
        </p:nvSpPr>
        <p:spPr>
          <a:xfrm>
            <a:off x="838200" y="863999"/>
            <a:ext cx="7772400" cy="119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DB2F6B"/>
                </a:solidFill>
              </a:rPr>
              <a:t>89,526,124$</a:t>
            </a:r>
          </a:p>
        </p:txBody>
      </p:sp>
      <p:sp>
        <p:nvSpPr>
          <p:cNvPr id="162" name="Shape 162"/>
          <p:cNvSpPr txBox="1"/>
          <p:nvPr>
            <p:ph idx="4294967295" type="subTitle"/>
          </p:nvPr>
        </p:nvSpPr>
        <p:spPr>
          <a:xfrm>
            <a:off x="838200" y="1881745"/>
            <a:ext cx="77724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63" name="Shape 163"/>
          <p:cNvSpPr txBox="1"/>
          <p:nvPr>
            <p:ph idx="4294967295" type="ctrTitle"/>
          </p:nvPr>
        </p:nvSpPr>
        <p:spPr>
          <a:xfrm>
            <a:off x="838200" y="4369199"/>
            <a:ext cx="7772400" cy="119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DB2F6B"/>
                </a:solidFill>
              </a:rPr>
              <a:t>100%</a:t>
            </a:r>
          </a:p>
        </p:txBody>
      </p:sp>
      <p:sp>
        <p:nvSpPr>
          <p:cNvPr id="164" name="Shape 164"/>
          <p:cNvSpPr txBox="1"/>
          <p:nvPr>
            <p:ph idx="4294967295" type="subTitle"/>
          </p:nvPr>
        </p:nvSpPr>
        <p:spPr>
          <a:xfrm>
            <a:off x="838200" y="5386944"/>
            <a:ext cx="77724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65" name="Shape 165"/>
          <p:cNvSpPr txBox="1"/>
          <p:nvPr>
            <p:ph idx="4294967295" type="ctrTitle"/>
          </p:nvPr>
        </p:nvSpPr>
        <p:spPr>
          <a:xfrm>
            <a:off x="838200" y="2616599"/>
            <a:ext cx="7772400" cy="119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DB2F6B"/>
                </a:solidFill>
              </a:rPr>
              <a:t>185,244 users</a:t>
            </a:r>
          </a:p>
        </p:txBody>
      </p:sp>
      <p:sp>
        <p:nvSpPr>
          <p:cNvPr id="166" name="Shape 166"/>
          <p:cNvSpPr txBox="1"/>
          <p:nvPr>
            <p:ph idx="4294967295" type="subTitle"/>
          </p:nvPr>
        </p:nvSpPr>
        <p:spPr>
          <a:xfrm>
            <a:off x="838200" y="3634344"/>
            <a:ext cx="77724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74E92"/>
                </a:solidFill>
              </a:rPr>
              <a:t>OUR PROCESS IS EASY</a:t>
            </a:r>
          </a:p>
        </p:txBody>
      </p:sp>
      <p:sp>
        <p:nvSpPr>
          <p:cNvPr id="172" name="Shape 172"/>
          <p:cNvSpPr/>
          <p:nvPr/>
        </p:nvSpPr>
        <p:spPr>
          <a:xfrm>
            <a:off x="903450" y="2698050"/>
            <a:ext cx="2522700" cy="1766700"/>
          </a:xfrm>
          <a:prstGeom prst="homePlate">
            <a:avLst>
              <a:gd fmla="val 30129" name="adj"/>
            </a:avLst>
          </a:prstGeom>
          <a:solidFill>
            <a:srgbClr val="FFFFFF">
              <a:alpha val="26920"/>
            </a:srgbClr>
          </a:solidFill>
          <a:ln cap="flat" cmpd="sng" w="1143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first</a:t>
            </a:r>
          </a:p>
        </p:txBody>
      </p:sp>
      <p:sp>
        <p:nvSpPr>
          <p:cNvPr id="173" name="Shape 173"/>
          <p:cNvSpPr/>
          <p:nvPr/>
        </p:nvSpPr>
        <p:spPr>
          <a:xfrm>
            <a:off x="3167293" y="2698050"/>
            <a:ext cx="2571300" cy="1766700"/>
          </a:xfrm>
          <a:prstGeom prst="chevron">
            <a:avLst>
              <a:gd fmla="val 29853" name="adj"/>
            </a:avLst>
          </a:prstGeom>
          <a:solidFill>
            <a:srgbClr val="FFFFFF">
              <a:alpha val="26920"/>
            </a:srgbClr>
          </a:solidFill>
          <a:ln cap="flat" cmpd="sng" w="1143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second</a:t>
            </a:r>
          </a:p>
        </p:txBody>
      </p:sp>
      <p:sp>
        <p:nvSpPr>
          <p:cNvPr id="174" name="Shape 174"/>
          <p:cNvSpPr/>
          <p:nvPr/>
        </p:nvSpPr>
        <p:spPr>
          <a:xfrm>
            <a:off x="5479648" y="2698050"/>
            <a:ext cx="2571300" cy="1766700"/>
          </a:xfrm>
          <a:prstGeom prst="chevron">
            <a:avLst>
              <a:gd fmla="val 29853" name="adj"/>
            </a:avLst>
          </a:prstGeom>
          <a:solidFill>
            <a:srgbClr val="FFFFFF">
              <a:alpha val="26920"/>
            </a:srgbClr>
          </a:solidFill>
          <a:ln cap="flat" cmpd="sng" w="1143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827250" y="2209800"/>
            <a:ext cx="24186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3369996" y="2209800"/>
            <a:ext cx="24186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182" name="Shape 182"/>
          <p:cNvSpPr txBox="1"/>
          <p:nvPr>
            <p:ph idx="3" type="body"/>
          </p:nvPr>
        </p:nvSpPr>
        <p:spPr>
          <a:xfrm>
            <a:off x="5912742" y="2209800"/>
            <a:ext cx="24186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27250" y="4495800"/>
            <a:ext cx="24186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3369996" y="4495800"/>
            <a:ext cx="24186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x="5912742" y="4495800"/>
            <a:ext cx="24186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186" name="Shape 186"/>
          <p:cNvGrpSpPr/>
          <p:nvPr/>
        </p:nvGrpSpPr>
        <p:grpSpPr>
          <a:xfrm>
            <a:off x="6045256" y="1922439"/>
            <a:ext cx="349155" cy="349657"/>
            <a:chOff x="5302225" y="968375"/>
            <a:chExt cx="417650" cy="418250"/>
          </a:xfrm>
        </p:grpSpPr>
        <p:sp>
          <p:nvSpPr>
            <p:cNvPr id="187" name="Shape 187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Shape 189"/>
          <p:cNvGrpSpPr/>
          <p:nvPr/>
        </p:nvGrpSpPr>
        <p:grpSpPr>
          <a:xfrm>
            <a:off x="907350" y="4135096"/>
            <a:ext cx="365499" cy="365499"/>
            <a:chOff x="1922075" y="1629000"/>
            <a:chExt cx="437200" cy="437200"/>
          </a:xfrm>
        </p:grpSpPr>
        <p:sp>
          <p:nvSpPr>
            <p:cNvPr id="190" name="Shape 190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Shape 192"/>
          <p:cNvGrpSpPr/>
          <p:nvPr/>
        </p:nvGrpSpPr>
        <p:grpSpPr>
          <a:xfrm>
            <a:off x="3536057" y="1885416"/>
            <a:ext cx="299120" cy="423684"/>
            <a:chOff x="3984000" y="1594200"/>
            <a:chExt cx="357800" cy="506800"/>
          </a:xfrm>
        </p:grpSpPr>
        <p:sp>
          <p:nvSpPr>
            <p:cNvPr id="193" name="Shape 193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Shape 195"/>
          <p:cNvGrpSpPr/>
          <p:nvPr/>
        </p:nvGrpSpPr>
        <p:grpSpPr>
          <a:xfrm>
            <a:off x="6040660" y="4126933"/>
            <a:ext cx="358351" cy="381822"/>
            <a:chOff x="5970800" y="1619250"/>
            <a:chExt cx="428650" cy="456725"/>
          </a:xfrm>
        </p:grpSpPr>
        <p:sp>
          <p:nvSpPr>
            <p:cNvPr id="196" name="Shape 196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Shape 201"/>
          <p:cNvGrpSpPr/>
          <p:nvPr/>
        </p:nvGrpSpPr>
        <p:grpSpPr>
          <a:xfrm>
            <a:off x="895101" y="1906358"/>
            <a:ext cx="389994" cy="381822"/>
            <a:chOff x="1233350" y="1619250"/>
            <a:chExt cx="466500" cy="456725"/>
          </a:xfrm>
        </p:grpSpPr>
        <p:sp>
          <p:nvSpPr>
            <p:cNvPr id="202" name="Shape 202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3516877" y="4104966"/>
            <a:ext cx="170502" cy="425733"/>
            <a:chOff x="3386850" y="2264625"/>
            <a:chExt cx="203950" cy="509250"/>
          </a:xfrm>
        </p:grpSpPr>
        <p:sp>
          <p:nvSpPr>
            <p:cNvPr id="207" name="Shape 207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27250" y="788425"/>
            <a:ext cx="5868299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INSTRUCTIONS FOR USE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835950" y="1581150"/>
            <a:ext cx="74721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have to be signed in to your Google account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835950" y="2721150"/>
            <a:ext cx="34290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 to the </a:t>
            </a:r>
            <a:r>
              <a:rPr b="1" i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menu and select </a:t>
            </a:r>
            <a:r>
              <a:rPr b="1" i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Make a copy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4729051" y="2721150"/>
            <a:ext cx="35786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 to the </a:t>
            </a:r>
            <a:r>
              <a:rPr b="1" i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menu and select </a:t>
            </a:r>
            <a:r>
              <a:rPr b="1" i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Download as Microsoft PowerPoint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Presentation design slide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835950" y="4972725"/>
            <a:ext cx="74721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More info on how to use this template at </a:t>
            </a:r>
            <a:r>
              <a:rPr b="1" lang="en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template is free to use under </a:t>
            </a:r>
            <a:r>
              <a:rPr lang="en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Creative Commons Attribution license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can keep the Credits slide or mention SlidesCarnival and other resources used in a slide footer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5839149" y="881712"/>
            <a:ext cx="2766775" cy="5551775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269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692300" y="653100"/>
            <a:ext cx="5497570" cy="1397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ANDROID</a:t>
            </a:r>
          </a:p>
        </p:txBody>
      </p:sp>
      <p:sp>
        <p:nvSpPr>
          <p:cNvPr id="221" name="Shape 221"/>
          <p:cNvSpPr txBox="1"/>
          <p:nvPr>
            <p:ph idx="4294967295" type="body"/>
          </p:nvPr>
        </p:nvSpPr>
        <p:spPr>
          <a:xfrm>
            <a:off x="692300" y="3985775"/>
            <a:ext cx="3866700" cy="183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22" name="Shape 222"/>
          <p:cNvSpPr/>
          <p:nvPr/>
        </p:nvSpPr>
        <p:spPr>
          <a:xfrm>
            <a:off x="5961425" y="1347275"/>
            <a:ext cx="2528999" cy="447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23" name="Shape 223"/>
          <p:cNvSpPr/>
          <p:nvPr/>
        </p:nvSpPr>
        <p:spPr>
          <a:xfrm>
            <a:off x="699979" y="2253300"/>
            <a:ext cx="4099849" cy="1118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PROJECT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5844500" y="1152397"/>
            <a:ext cx="2483749" cy="5226869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269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692300" y="360949"/>
            <a:ext cx="5363401" cy="16900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iPHONE</a:t>
            </a:r>
          </a:p>
        </p:txBody>
      </p:sp>
      <p:sp>
        <p:nvSpPr>
          <p:cNvPr id="230" name="Shape 230"/>
          <p:cNvSpPr/>
          <p:nvPr/>
        </p:nvSpPr>
        <p:spPr>
          <a:xfrm>
            <a:off x="699979" y="2253300"/>
            <a:ext cx="4099849" cy="1118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PROJECT</a:t>
            </a:r>
          </a:p>
        </p:txBody>
      </p:sp>
      <p:sp>
        <p:nvSpPr>
          <p:cNvPr id="231" name="Shape 231"/>
          <p:cNvSpPr/>
          <p:nvPr/>
        </p:nvSpPr>
        <p:spPr>
          <a:xfrm>
            <a:off x="6019800" y="1885129"/>
            <a:ext cx="2131800" cy="3761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32" name="Shape 232"/>
          <p:cNvSpPr txBox="1"/>
          <p:nvPr>
            <p:ph idx="4294967295" type="body"/>
          </p:nvPr>
        </p:nvSpPr>
        <p:spPr>
          <a:xfrm>
            <a:off x="692300" y="3985775"/>
            <a:ext cx="3866700" cy="183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4831150" y="1107000"/>
            <a:ext cx="3719657" cy="526053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269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692300" y="552950"/>
            <a:ext cx="4654774" cy="14698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TABLET</a:t>
            </a:r>
          </a:p>
        </p:txBody>
      </p:sp>
      <p:sp>
        <p:nvSpPr>
          <p:cNvPr id="239" name="Shape 239"/>
          <p:cNvSpPr/>
          <p:nvPr/>
        </p:nvSpPr>
        <p:spPr>
          <a:xfrm>
            <a:off x="699979" y="2253300"/>
            <a:ext cx="4099849" cy="1118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PROJECT</a:t>
            </a:r>
          </a:p>
        </p:txBody>
      </p:sp>
      <p:sp>
        <p:nvSpPr>
          <p:cNvPr id="240" name="Shape 240"/>
          <p:cNvSpPr/>
          <p:nvPr/>
        </p:nvSpPr>
        <p:spPr>
          <a:xfrm>
            <a:off x="5077695" y="1590448"/>
            <a:ext cx="3227999" cy="4311599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41" name="Shape 241"/>
          <p:cNvSpPr txBox="1"/>
          <p:nvPr>
            <p:ph idx="4294967295" type="body"/>
          </p:nvPr>
        </p:nvSpPr>
        <p:spPr>
          <a:xfrm>
            <a:off x="692300" y="3985775"/>
            <a:ext cx="3866700" cy="183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4330323" y="1825400"/>
            <a:ext cx="4562635" cy="3552063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269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692300" y="653100"/>
            <a:ext cx="5491309" cy="1397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DESKTOP</a:t>
            </a:r>
          </a:p>
        </p:txBody>
      </p:sp>
      <p:sp>
        <p:nvSpPr>
          <p:cNvPr id="248" name="Shape 248"/>
          <p:cNvSpPr/>
          <p:nvPr/>
        </p:nvSpPr>
        <p:spPr>
          <a:xfrm>
            <a:off x="699979" y="2253300"/>
            <a:ext cx="4099849" cy="1118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PROJECT</a:t>
            </a:r>
          </a:p>
        </p:txBody>
      </p:sp>
      <p:sp>
        <p:nvSpPr>
          <p:cNvPr id="249" name="Shape 249"/>
          <p:cNvSpPr/>
          <p:nvPr/>
        </p:nvSpPr>
        <p:spPr>
          <a:xfrm>
            <a:off x="4517721" y="2012308"/>
            <a:ext cx="4187700" cy="2669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50" name="Shape 250"/>
          <p:cNvSpPr txBox="1"/>
          <p:nvPr>
            <p:ph idx="4294967295" type="body"/>
          </p:nvPr>
        </p:nvSpPr>
        <p:spPr>
          <a:xfrm>
            <a:off x="616100" y="4062575"/>
            <a:ext cx="3866700" cy="131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9A6DE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784450" y="756050"/>
            <a:ext cx="7563423" cy="21346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THANKS</a:t>
            </a:r>
          </a:p>
        </p:txBody>
      </p:sp>
      <p:sp>
        <p:nvSpPr>
          <p:cNvPr id="256" name="Shape 256"/>
          <p:cNvSpPr txBox="1"/>
          <p:nvPr>
            <p:ph idx="4294967295" type="subTitle"/>
          </p:nvPr>
        </p:nvSpPr>
        <p:spPr>
          <a:xfrm>
            <a:off x="693906" y="3075025"/>
            <a:ext cx="65937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ANY QUESTIONS?</a:t>
            </a:r>
          </a:p>
        </p:txBody>
      </p:sp>
      <p:sp>
        <p:nvSpPr>
          <p:cNvPr id="257" name="Shape 257"/>
          <p:cNvSpPr txBox="1"/>
          <p:nvPr>
            <p:ph idx="4294967295" type="body"/>
          </p:nvPr>
        </p:nvSpPr>
        <p:spPr>
          <a:xfrm>
            <a:off x="685800" y="4935175"/>
            <a:ext cx="7611599" cy="140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You can find me 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user@mail.me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74E9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74E92"/>
                </a:solidFill>
              </a:rPr>
              <a:t>CREDITS</a:t>
            </a:r>
          </a:p>
        </p:txBody>
      </p:sp>
      <p:sp>
        <p:nvSpPr>
          <p:cNvPr id="263" name="Shape 263"/>
          <p:cNvSpPr txBox="1"/>
          <p:nvPr>
            <p:ph idx="4294967295" type="body"/>
          </p:nvPr>
        </p:nvSpPr>
        <p:spPr>
          <a:xfrm>
            <a:off x="827250" y="1600200"/>
            <a:ext cx="75899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</a:t>
            </a:r>
            <a:r>
              <a:rPr lang="en" sz="2400">
                <a:solidFill>
                  <a:schemeClr val="lt1"/>
                </a:solidFill>
              </a:rPr>
              <a:t> &amp; </a:t>
            </a:r>
            <a:r>
              <a:rPr lang="en" sz="2400" u="sng">
                <a:solidFill>
                  <a:schemeClr val="lt1"/>
                </a:solidFill>
                <a:hlinkClick r:id="rId5"/>
              </a:rPr>
              <a:t>Death to the Stock Photo</a:t>
            </a:r>
            <a:r>
              <a:rPr lang="en" sz="2400">
                <a:solidFill>
                  <a:schemeClr val="lt1"/>
                </a:solidFill>
              </a:rPr>
              <a:t> (</a:t>
            </a:r>
            <a:r>
              <a:rPr lang="en" sz="2400" u="sng">
                <a:solidFill>
                  <a:schemeClr val="lt1"/>
                </a:solidFill>
                <a:hlinkClick r:id="rId6"/>
              </a:rPr>
              <a:t>license</a:t>
            </a:r>
            <a:r>
              <a:rPr lang="en" sz="2400">
                <a:solidFill>
                  <a:schemeClr val="lt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69" name="Shape 269"/>
          <p:cNvSpPr txBox="1"/>
          <p:nvPr>
            <p:ph idx="4294967295" type="body"/>
          </p:nvPr>
        </p:nvSpPr>
        <p:spPr>
          <a:xfrm>
            <a:off x="827250" y="1600200"/>
            <a:ext cx="7859699" cy="355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This presentations uses the following typographies and colors: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Titles: </a:t>
            </a:r>
            <a:r>
              <a:rPr b="1" lang="en" sz="1800"/>
              <a:t>Oswald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Body copy: </a:t>
            </a:r>
            <a:r>
              <a:rPr b="1" lang="en" sz="1800"/>
              <a:t>Open Sans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hlinkClick r:id="rId3"/>
              </a:rPr>
              <a:t>https://www.google.com/fonts#UsePlace:use/Collection:Open+Sans:400,700|Oswald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Blue </a:t>
            </a:r>
            <a:r>
              <a:rPr b="1" lang="en" sz="1800">
                <a:solidFill>
                  <a:srgbClr val="39A6DE"/>
                </a:solidFill>
                <a:highlight>
                  <a:srgbClr val="FFFFFF"/>
                </a:highlight>
              </a:rPr>
              <a:t>#39a6de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Purple </a:t>
            </a:r>
            <a:r>
              <a:rPr b="1" lang="en" sz="1800">
                <a:solidFill>
                  <a:srgbClr val="774E92"/>
                </a:solidFill>
                <a:highlight>
                  <a:srgbClr val="FFFFFF"/>
                </a:highlight>
              </a:rPr>
              <a:t>#774e92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Magenta </a:t>
            </a:r>
            <a:r>
              <a:rPr b="1" lang="en" sz="1800">
                <a:solidFill>
                  <a:srgbClr val="DB2F6B"/>
                </a:solidFill>
                <a:highlight>
                  <a:srgbClr val="FFFFFF"/>
                </a:highlight>
              </a:rPr>
              <a:t>#db2f6b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Aquamarina </a:t>
            </a:r>
            <a:r>
              <a:rPr b="1" lang="en" sz="1800">
                <a:solidFill>
                  <a:srgbClr val="9BDED2"/>
                </a:solidFill>
                <a:highlight>
                  <a:srgbClr val="FFFFFF"/>
                </a:highlight>
              </a:rPr>
              <a:t>#9bded2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827250" y="6070200"/>
            <a:ext cx="75513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300" y="3561887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BDED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Shape 276"/>
          <p:cNvGrpSpPr/>
          <p:nvPr/>
        </p:nvGrpSpPr>
        <p:grpSpPr>
          <a:xfrm>
            <a:off x="358968" y="1254337"/>
            <a:ext cx="347107" cy="438983"/>
            <a:chOff x="584925" y="238125"/>
            <a:chExt cx="415200" cy="525100"/>
          </a:xfrm>
        </p:grpSpPr>
        <p:sp>
          <p:nvSpPr>
            <p:cNvPr id="277" name="Shape 277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910226" y="1318124"/>
            <a:ext cx="371622" cy="309361"/>
            <a:chOff x="1244325" y="314425"/>
            <a:chExt cx="444525" cy="370050"/>
          </a:xfrm>
        </p:grpSpPr>
        <p:sp>
          <p:nvSpPr>
            <p:cNvPr id="284" name="Shape 284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Shape 286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287" name="Shape 287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Shape 289"/>
          <p:cNvSpPr/>
          <p:nvPr/>
        </p:nvSpPr>
        <p:spPr>
          <a:xfrm>
            <a:off x="2077701" y="1305385"/>
            <a:ext cx="290969" cy="334859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2661147" y="1306409"/>
            <a:ext cx="251176" cy="33281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3145962" y="1300276"/>
            <a:ext cx="408386" cy="345079"/>
            <a:chOff x="3918650" y="293075"/>
            <a:chExt cx="488500" cy="412775"/>
          </a:xfrm>
        </p:grpSpPr>
        <p:sp>
          <p:nvSpPr>
            <p:cNvPr id="292" name="Shape 292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Shape 295"/>
          <p:cNvGrpSpPr/>
          <p:nvPr/>
        </p:nvGrpSpPr>
        <p:grpSpPr>
          <a:xfrm>
            <a:off x="3745729" y="1274234"/>
            <a:ext cx="335904" cy="397141"/>
            <a:chOff x="4636075" y="261925"/>
            <a:chExt cx="401800" cy="475050"/>
          </a:xfrm>
        </p:grpSpPr>
        <p:sp>
          <p:nvSpPr>
            <p:cNvPr id="296" name="Shape 296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Shape 300"/>
          <p:cNvSpPr/>
          <p:nvPr/>
        </p:nvSpPr>
        <p:spPr>
          <a:xfrm>
            <a:off x="4284930" y="1304862"/>
            <a:ext cx="384894" cy="335904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1" name="Shape 301"/>
          <p:cNvGrpSpPr/>
          <p:nvPr/>
        </p:nvGrpSpPr>
        <p:grpSpPr>
          <a:xfrm>
            <a:off x="4872281" y="1307423"/>
            <a:ext cx="336908" cy="330261"/>
            <a:chOff x="5983625" y="301625"/>
            <a:chExt cx="403000" cy="395050"/>
          </a:xfrm>
        </p:grpSpPr>
        <p:sp>
          <p:nvSpPr>
            <p:cNvPr id="302" name="Shape 302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23" name="Shape 323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358968" y="1826538"/>
            <a:ext cx="347107" cy="420110"/>
            <a:chOff x="584925" y="922575"/>
            <a:chExt cx="415200" cy="502525"/>
          </a:xfrm>
        </p:grpSpPr>
        <p:sp>
          <p:nvSpPr>
            <p:cNvPr id="326" name="Shape 326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Shape 329"/>
          <p:cNvGrpSpPr/>
          <p:nvPr/>
        </p:nvGrpSpPr>
        <p:grpSpPr>
          <a:xfrm>
            <a:off x="912275" y="1816840"/>
            <a:ext cx="367547" cy="437980"/>
            <a:chOff x="1246775" y="910975"/>
            <a:chExt cx="439650" cy="523900"/>
          </a:xfrm>
        </p:grpSpPr>
        <p:sp>
          <p:nvSpPr>
            <p:cNvPr id="330" name="Shape 330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1480399" y="1887273"/>
            <a:ext cx="358351" cy="298117"/>
            <a:chOff x="1926350" y="995225"/>
            <a:chExt cx="428650" cy="356600"/>
          </a:xfrm>
        </p:grpSpPr>
        <p:sp>
          <p:nvSpPr>
            <p:cNvPr id="334" name="Shape 334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Shape 338"/>
          <p:cNvSpPr/>
          <p:nvPr/>
        </p:nvSpPr>
        <p:spPr>
          <a:xfrm>
            <a:off x="2048085" y="1862287"/>
            <a:ext cx="350200" cy="348152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2612156" y="1879656"/>
            <a:ext cx="349155" cy="313437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180804" y="1882206"/>
            <a:ext cx="338956" cy="308316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3755576" y="1885257"/>
            <a:ext cx="316509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42" name="Shape 342"/>
          <p:cNvGrpSpPr/>
          <p:nvPr/>
        </p:nvGrpSpPr>
        <p:grpSpPr>
          <a:xfrm>
            <a:off x="4302631" y="1864826"/>
            <a:ext cx="349155" cy="349657"/>
            <a:chOff x="5302225" y="968375"/>
            <a:chExt cx="417650" cy="418250"/>
          </a:xfrm>
        </p:grpSpPr>
        <p:sp>
          <p:nvSpPr>
            <p:cNvPr id="343" name="Shape 343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346" name="Shape 346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5402117" y="1833685"/>
            <a:ext cx="404289" cy="405313"/>
            <a:chOff x="6617400" y="931125"/>
            <a:chExt cx="483600" cy="484825"/>
          </a:xfrm>
        </p:grpSpPr>
        <p:sp>
          <p:nvSpPr>
            <p:cNvPr id="349" name="Shape 349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Shape 351"/>
          <p:cNvGrpSpPr/>
          <p:nvPr/>
        </p:nvGrpSpPr>
        <p:grpSpPr>
          <a:xfrm>
            <a:off x="337525" y="2463047"/>
            <a:ext cx="389994" cy="273622"/>
            <a:chOff x="559275" y="1683950"/>
            <a:chExt cx="466500" cy="327300"/>
          </a:xfrm>
        </p:grpSpPr>
        <p:sp>
          <p:nvSpPr>
            <p:cNvPr id="352" name="Shape 352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901051" y="2408958"/>
            <a:ext cx="389994" cy="381822"/>
            <a:chOff x="1233350" y="1619250"/>
            <a:chExt cx="466500" cy="456725"/>
          </a:xfrm>
        </p:grpSpPr>
        <p:sp>
          <p:nvSpPr>
            <p:cNvPr id="355" name="Shape 355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Shape 359"/>
          <p:cNvGrpSpPr/>
          <p:nvPr/>
        </p:nvGrpSpPr>
        <p:grpSpPr>
          <a:xfrm>
            <a:off x="1476825" y="2417109"/>
            <a:ext cx="365499" cy="365499"/>
            <a:chOff x="1922075" y="1629000"/>
            <a:chExt cx="437200" cy="437200"/>
          </a:xfrm>
        </p:grpSpPr>
        <p:sp>
          <p:nvSpPr>
            <p:cNvPr id="360" name="Shape 360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363" name="Shape 363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Shape 366"/>
          <p:cNvSpPr/>
          <p:nvPr/>
        </p:nvSpPr>
        <p:spPr>
          <a:xfrm>
            <a:off x="2618781" y="2431981"/>
            <a:ext cx="335904" cy="335883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67" name="Shape 367"/>
          <p:cNvGrpSpPr/>
          <p:nvPr/>
        </p:nvGrpSpPr>
        <p:grpSpPr>
          <a:xfrm>
            <a:off x="3200595" y="2388016"/>
            <a:ext cx="299120" cy="423684"/>
            <a:chOff x="3984000" y="1594200"/>
            <a:chExt cx="357800" cy="506800"/>
          </a:xfrm>
        </p:grpSpPr>
        <p:sp>
          <p:nvSpPr>
            <p:cNvPr id="368" name="Shape 368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3716637" y="2478868"/>
            <a:ext cx="394090" cy="241980"/>
            <a:chOff x="4601275" y="1702875"/>
            <a:chExt cx="471400" cy="289450"/>
          </a:xfrm>
        </p:grpSpPr>
        <p:sp>
          <p:nvSpPr>
            <p:cNvPr id="371" name="Shape 371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Shape 376"/>
          <p:cNvGrpSpPr/>
          <p:nvPr/>
        </p:nvGrpSpPr>
        <p:grpSpPr>
          <a:xfrm>
            <a:off x="4299057" y="2419659"/>
            <a:ext cx="356303" cy="360399"/>
            <a:chOff x="5297950" y="1632050"/>
            <a:chExt cx="426200" cy="431100"/>
          </a:xfrm>
        </p:grpSpPr>
        <p:sp>
          <p:nvSpPr>
            <p:cNvPr id="377" name="Shape 377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Shape 379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380" name="Shape 380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5408763" y="2404360"/>
            <a:ext cx="401718" cy="366502"/>
            <a:chOff x="6625350" y="1613750"/>
            <a:chExt cx="480525" cy="438400"/>
          </a:xfrm>
        </p:grpSpPr>
        <p:sp>
          <p:nvSpPr>
            <p:cNvPr id="386" name="Shape 386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380913" y="3000553"/>
            <a:ext cx="303217" cy="325684"/>
            <a:chOff x="611175" y="2326900"/>
            <a:chExt cx="362700" cy="389575"/>
          </a:xfrm>
        </p:grpSpPr>
        <p:sp>
          <p:nvSpPr>
            <p:cNvPr id="392" name="Shape 392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Shape 396"/>
          <p:cNvSpPr/>
          <p:nvPr/>
        </p:nvSpPr>
        <p:spPr>
          <a:xfrm>
            <a:off x="936309" y="3003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1499857" y="3003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2063405" y="3003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9" name="Shape 399"/>
          <p:cNvGrpSpPr/>
          <p:nvPr/>
        </p:nvGrpSpPr>
        <p:grpSpPr>
          <a:xfrm>
            <a:off x="2701377" y="2948491"/>
            <a:ext cx="170502" cy="425733"/>
            <a:chOff x="3386850" y="2264625"/>
            <a:chExt cx="203950" cy="509250"/>
          </a:xfrm>
        </p:grpSpPr>
        <p:sp>
          <p:nvSpPr>
            <p:cNvPr id="400" name="Shape 400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3843750" y="3002602"/>
            <a:ext cx="139862" cy="317512"/>
            <a:chOff x="4753325" y="2329350"/>
            <a:chExt cx="167300" cy="379800"/>
          </a:xfrm>
        </p:grpSpPr>
        <p:sp>
          <p:nvSpPr>
            <p:cNvPr id="403" name="Shape 403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3277653" y="2950519"/>
            <a:ext cx="145004" cy="421657"/>
            <a:chOff x="4076175" y="2267050"/>
            <a:chExt cx="173450" cy="504375"/>
          </a:xfrm>
        </p:grpSpPr>
        <p:sp>
          <p:nvSpPr>
            <p:cNvPr id="406" name="Shape 406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Shape 408"/>
          <p:cNvSpPr/>
          <p:nvPr/>
        </p:nvSpPr>
        <p:spPr>
          <a:xfrm>
            <a:off x="4317598" y="2995007"/>
            <a:ext cx="319561" cy="33690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09" name="Shape 409"/>
          <p:cNvGrpSpPr/>
          <p:nvPr/>
        </p:nvGrpSpPr>
        <p:grpSpPr>
          <a:xfrm>
            <a:off x="4865133" y="3001055"/>
            <a:ext cx="351203" cy="324660"/>
            <a:chOff x="5975075" y="2327500"/>
            <a:chExt cx="420100" cy="388350"/>
          </a:xfrm>
        </p:grpSpPr>
        <p:sp>
          <p:nvSpPr>
            <p:cNvPr id="410" name="Shape 410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413" name="Shape 413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477889" y="3527840"/>
            <a:ext cx="109265" cy="398165"/>
            <a:chOff x="727175" y="2957625"/>
            <a:chExt cx="130700" cy="476275"/>
          </a:xfrm>
        </p:grpSpPr>
        <p:sp>
          <p:nvSpPr>
            <p:cNvPr id="419" name="Shape 419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Shape 421"/>
          <p:cNvSpPr/>
          <p:nvPr/>
        </p:nvSpPr>
        <p:spPr>
          <a:xfrm>
            <a:off x="1492207" y="3512114"/>
            <a:ext cx="334859" cy="429808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972049" y="3512114"/>
            <a:ext cx="248083" cy="429808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3" name="Shape 423"/>
          <p:cNvGrpSpPr/>
          <p:nvPr/>
        </p:nvGrpSpPr>
        <p:grpSpPr>
          <a:xfrm>
            <a:off x="2029630" y="3540589"/>
            <a:ext cx="386942" cy="372647"/>
            <a:chOff x="2583325" y="2972875"/>
            <a:chExt cx="462850" cy="445750"/>
          </a:xfrm>
        </p:grpSpPr>
        <p:sp>
          <p:nvSpPr>
            <p:cNvPr id="424" name="Shape 424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2579886" y="3596245"/>
            <a:ext cx="413485" cy="261354"/>
            <a:chOff x="3241525" y="3039450"/>
            <a:chExt cx="494600" cy="312625"/>
          </a:xfrm>
        </p:grpSpPr>
        <p:sp>
          <p:nvSpPr>
            <p:cNvPr id="427" name="Shape 427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Shape 429"/>
          <p:cNvSpPr/>
          <p:nvPr/>
        </p:nvSpPr>
        <p:spPr>
          <a:xfrm>
            <a:off x="3736180" y="3549380"/>
            <a:ext cx="355300" cy="355279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30" name="Shape 430"/>
          <p:cNvGrpSpPr/>
          <p:nvPr/>
        </p:nvGrpSpPr>
        <p:grpSpPr>
          <a:xfrm>
            <a:off x="4263318" y="3568678"/>
            <a:ext cx="427781" cy="316488"/>
            <a:chOff x="5255200" y="3006475"/>
            <a:chExt cx="511700" cy="378575"/>
          </a:xfrm>
        </p:grpSpPr>
        <p:sp>
          <p:nvSpPr>
            <p:cNvPr id="431" name="Shape 431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434" name="Shape 434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Shape 437"/>
          <p:cNvSpPr/>
          <p:nvPr/>
        </p:nvSpPr>
        <p:spPr>
          <a:xfrm>
            <a:off x="341116" y="4138448"/>
            <a:ext cx="386921" cy="304241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4906165" y="3533035"/>
            <a:ext cx="269526" cy="387966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39" name="Shape 439"/>
          <p:cNvGrpSpPr/>
          <p:nvPr/>
        </p:nvGrpSpPr>
        <p:grpSpPr>
          <a:xfrm>
            <a:off x="5472049" y="3545187"/>
            <a:ext cx="264426" cy="375719"/>
            <a:chOff x="6701050" y="2978375"/>
            <a:chExt cx="316300" cy="449425"/>
          </a:xfrm>
        </p:grpSpPr>
        <p:sp>
          <p:nvSpPr>
            <p:cNvPr id="440" name="Shape 440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907677" y="4163847"/>
            <a:ext cx="376743" cy="253203"/>
            <a:chOff x="1241275" y="3718400"/>
            <a:chExt cx="450650" cy="302875"/>
          </a:xfrm>
        </p:grpSpPr>
        <p:sp>
          <p:nvSpPr>
            <p:cNvPr id="443" name="Shape 443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1476324" y="4144452"/>
            <a:ext cx="366502" cy="292495"/>
            <a:chOff x="1921475" y="3695200"/>
            <a:chExt cx="438400" cy="349875"/>
          </a:xfrm>
        </p:grpSpPr>
        <p:sp>
          <p:nvSpPr>
            <p:cNvPr id="448" name="Shape 448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2043424" y="4139854"/>
            <a:ext cx="359354" cy="301189"/>
            <a:chOff x="2599825" y="3689700"/>
            <a:chExt cx="429850" cy="360275"/>
          </a:xfrm>
        </p:grpSpPr>
        <p:sp>
          <p:nvSpPr>
            <p:cNvPr id="452" name="Shape 452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2624298" y="4108713"/>
            <a:ext cx="324660" cy="338956"/>
            <a:chOff x="3294650" y="3652450"/>
            <a:chExt cx="388350" cy="405450"/>
          </a:xfrm>
        </p:grpSpPr>
        <p:sp>
          <p:nvSpPr>
            <p:cNvPr id="455" name="Shape 455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3160780" y="4151600"/>
            <a:ext cx="378749" cy="277698"/>
            <a:chOff x="3936375" y="3703750"/>
            <a:chExt cx="453050" cy="332175"/>
          </a:xfrm>
        </p:grpSpPr>
        <p:sp>
          <p:nvSpPr>
            <p:cNvPr id="459" name="Shape 459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Shape 464"/>
          <p:cNvGrpSpPr/>
          <p:nvPr/>
        </p:nvGrpSpPr>
        <p:grpSpPr>
          <a:xfrm>
            <a:off x="3724307" y="4151600"/>
            <a:ext cx="378749" cy="277698"/>
            <a:chOff x="4610450" y="3703750"/>
            <a:chExt cx="453050" cy="332175"/>
          </a:xfrm>
        </p:grpSpPr>
        <p:sp>
          <p:nvSpPr>
            <p:cNvPr id="465" name="Shape 465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4301105" y="4123531"/>
            <a:ext cx="352206" cy="333835"/>
            <a:chOff x="5300400" y="3670175"/>
            <a:chExt cx="421300" cy="399325"/>
          </a:xfrm>
        </p:grpSpPr>
        <p:sp>
          <p:nvSpPr>
            <p:cNvPr id="468" name="Shape 468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Shape 473"/>
          <p:cNvSpPr/>
          <p:nvPr/>
        </p:nvSpPr>
        <p:spPr>
          <a:xfrm>
            <a:off x="4844905" y="4094557"/>
            <a:ext cx="392042" cy="392021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74" name="Shape 474"/>
          <p:cNvGrpSpPr/>
          <p:nvPr/>
        </p:nvGrpSpPr>
        <p:grpSpPr>
          <a:xfrm>
            <a:off x="5433258" y="4119435"/>
            <a:ext cx="342007" cy="342028"/>
            <a:chOff x="6654650" y="3665275"/>
            <a:chExt cx="409100" cy="409125"/>
          </a:xfrm>
        </p:grpSpPr>
        <p:sp>
          <p:nvSpPr>
            <p:cNvPr id="475" name="Shape 475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Shape 477"/>
          <p:cNvGrpSpPr/>
          <p:nvPr/>
        </p:nvGrpSpPr>
        <p:grpSpPr>
          <a:xfrm>
            <a:off x="347222" y="4668666"/>
            <a:ext cx="370598" cy="370619"/>
            <a:chOff x="570875" y="4322250"/>
            <a:chExt cx="443300" cy="443325"/>
          </a:xfrm>
        </p:grpSpPr>
        <p:sp>
          <p:nvSpPr>
            <p:cNvPr id="478" name="Shape 478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Shape 482"/>
          <p:cNvSpPr/>
          <p:nvPr/>
        </p:nvSpPr>
        <p:spPr>
          <a:xfrm>
            <a:off x="895468" y="4740789"/>
            <a:ext cx="401238" cy="22666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83" name="Shape 483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484" name="Shape 484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2064345" y="4646721"/>
            <a:ext cx="318014" cy="414509"/>
            <a:chOff x="2624850" y="4296000"/>
            <a:chExt cx="380400" cy="495825"/>
          </a:xfrm>
        </p:grpSpPr>
        <p:sp>
          <p:nvSpPr>
            <p:cNvPr id="488" name="Shape 488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Shape 491"/>
          <p:cNvSpPr/>
          <p:nvPr/>
        </p:nvSpPr>
        <p:spPr>
          <a:xfrm>
            <a:off x="3180302" y="4684126"/>
            <a:ext cx="339959" cy="3399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2616754" y="4705571"/>
            <a:ext cx="339959" cy="297093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3742304" y="4682601"/>
            <a:ext cx="343052" cy="343031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4" name="Shape 494"/>
          <p:cNvGrpSpPr/>
          <p:nvPr/>
        </p:nvGrpSpPr>
        <p:grpSpPr>
          <a:xfrm>
            <a:off x="4280686" y="4687560"/>
            <a:ext cx="393045" cy="332832"/>
            <a:chOff x="5275975" y="4344850"/>
            <a:chExt cx="470150" cy="398125"/>
          </a:xfrm>
        </p:grpSpPr>
        <p:sp>
          <p:nvSpPr>
            <p:cNvPr id="495" name="Shape 495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Shape 498"/>
          <p:cNvSpPr/>
          <p:nvPr/>
        </p:nvSpPr>
        <p:spPr>
          <a:xfrm>
            <a:off x="4864300" y="4677501"/>
            <a:ext cx="353251" cy="353230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9" name="Shape 499"/>
          <p:cNvGrpSpPr/>
          <p:nvPr/>
        </p:nvGrpSpPr>
        <p:grpSpPr>
          <a:xfrm>
            <a:off x="5423038" y="4660515"/>
            <a:ext cx="362447" cy="386921"/>
            <a:chOff x="6642425" y="4312500"/>
            <a:chExt cx="433550" cy="462825"/>
          </a:xfrm>
        </p:grpSpPr>
        <p:sp>
          <p:nvSpPr>
            <p:cNvPr id="500" name="Shape 500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Shape 503"/>
          <p:cNvSpPr/>
          <p:nvPr/>
        </p:nvSpPr>
        <p:spPr>
          <a:xfrm>
            <a:off x="299775" y="5280343"/>
            <a:ext cx="465526" cy="274646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200"/>
          </a:xfrm>
        </p:grpSpPr>
        <p:sp>
          <p:nvSpPr>
            <p:cNvPr id="505" name="Shape 505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1506942" y="5223018"/>
            <a:ext cx="305265" cy="388969"/>
            <a:chOff x="1958100" y="4985350"/>
            <a:chExt cx="365150" cy="465275"/>
          </a:xfrm>
        </p:grpSpPr>
        <p:sp>
          <p:nvSpPr>
            <p:cNvPr id="511" name="Shape 511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15" name="Shape 515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2577336" y="5245485"/>
            <a:ext cx="418585" cy="344055"/>
            <a:chOff x="3238475" y="5012225"/>
            <a:chExt cx="500700" cy="411550"/>
          </a:xfrm>
        </p:grpSpPr>
        <p:sp>
          <p:nvSpPr>
            <p:cNvPr id="519" name="Shape 519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Shape 524"/>
          <p:cNvGrpSpPr/>
          <p:nvPr/>
        </p:nvGrpSpPr>
        <p:grpSpPr>
          <a:xfrm>
            <a:off x="3683970" y="5208722"/>
            <a:ext cx="459423" cy="417561"/>
            <a:chOff x="4562200" y="4968250"/>
            <a:chExt cx="549550" cy="499475"/>
          </a:xfrm>
        </p:grpSpPr>
        <p:sp>
          <p:nvSpPr>
            <p:cNvPr id="525" name="Shape 525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3190897" y="5232214"/>
            <a:ext cx="318516" cy="370076"/>
            <a:chOff x="3972400" y="4996350"/>
            <a:chExt cx="381000" cy="442675"/>
          </a:xfrm>
        </p:grpSpPr>
        <p:sp>
          <p:nvSpPr>
            <p:cNvPr id="531" name="Shape 531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4251593" y="5201073"/>
            <a:ext cx="451251" cy="432859"/>
            <a:chOff x="5241175" y="4959100"/>
            <a:chExt cx="539775" cy="517775"/>
          </a:xfrm>
        </p:grpSpPr>
        <p:sp>
          <p:nvSpPr>
            <p:cNvPr id="534" name="Shape 534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Shape 540"/>
          <p:cNvSpPr/>
          <p:nvPr/>
        </p:nvSpPr>
        <p:spPr>
          <a:xfrm>
            <a:off x="4842355" y="5307911"/>
            <a:ext cx="397141" cy="219512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41" name="Shape 541"/>
          <p:cNvGrpSpPr/>
          <p:nvPr/>
        </p:nvGrpSpPr>
        <p:grpSpPr>
          <a:xfrm>
            <a:off x="5458777" y="5265382"/>
            <a:ext cx="289444" cy="332832"/>
            <a:chOff x="6685175" y="5036025"/>
            <a:chExt cx="346225" cy="398125"/>
          </a:xfrm>
        </p:grpSpPr>
        <p:sp>
          <p:nvSpPr>
            <p:cNvPr id="542" name="Shape 542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6359617" y="2789598"/>
            <a:ext cx="432570" cy="421333"/>
            <a:chOff x="5926225" y="921350"/>
            <a:chExt cx="517800" cy="504350"/>
          </a:xfrm>
        </p:grpSpPr>
        <p:sp>
          <p:nvSpPr>
            <p:cNvPr id="548" name="Shape 548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50" name="Shape 550"/>
          <p:cNvSpPr/>
          <p:nvPr/>
        </p:nvSpPr>
        <p:spPr>
          <a:xfrm>
            <a:off x="6553537" y="3025655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51" name="Shape 551"/>
          <p:cNvGrpSpPr/>
          <p:nvPr/>
        </p:nvGrpSpPr>
        <p:grpSpPr>
          <a:xfrm>
            <a:off x="7244605" y="2768979"/>
            <a:ext cx="432570" cy="421333"/>
            <a:chOff x="5926225" y="921350"/>
            <a:chExt cx="517800" cy="504350"/>
          </a:xfrm>
        </p:grpSpPr>
        <p:sp>
          <p:nvSpPr>
            <p:cNvPr id="552" name="Shape 552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Shape 554"/>
          <p:cNvSpPr/>
          <p:nvPr/>
        </p:nvSpPr>
        <p:spPr>
          <a:xfrm>
            <a:off x="7438525" y="3005036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55" name="Shape 555"/>
          <p:cNvGrpSpPr/>
          <p:nvPr/>
        </p:nvGrpSpPr>
        <p:grpSpPr>
          <a:xfrm>
            <a:off x="6359884" y="3518021"/>
            <a:ext cx="1075936" cy="1047988"/>
            <a:chOff x="5926225" y="921350"/>
            <a:chExt cx="517800" cy="504350"/>
          </a:xfrm>
        </p:grpSpPr>
        <p:sp>
          <p:nvSpPr>
            <p:cNvPr id="556" name="Shape 556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Shape 558"/>
          <p:cNvSpPr/>
          <p:nvPr/>
        </p:nvSpPr>
        <p:spPr>
          <a:xfrm>
            <a:off x="6842198" y="4105117"/>
            <a:ext cx="997288" cy="56337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 txBox="1"/>
          <p:nvPr/>
        </p:nvSpPr>
        <p:spPr>
          <a:xfrm>
            <a:off x="6248575" y="1224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BDED2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/>
        </p:nvSpPr>
        <p:spPr>
          <a:xfrm>
            <a:off x="2240050" y="1523875"/>
            <a:ext cx="5971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5" name="Shape 565"/>
          <p:cNvSpPr txBox="1"/>
          <p:nvPr/>
        </p:nvSpPr>
        <p:spPr>
          <a:xfrm>
            <a:off x="884300" y="3060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DB2F6B"/>
                </a:highlight>
                <a:latin typeface="Open Sans"/>
                <a:ea typeface="Open Sans"/>
                <a:cs typeface="Open Sans"/>
                <a:sym typeface="Open Sans"/>
              </a:rPr>
              <a:t> and many more...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725175" y="1542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774E92"/>
                </a:solidFill>
                <a:latin typeface="Open Sans"/>
                <a:ea typeface="Open Sans"/>
                <a:cs typeface="Open Sans"/>
                <a:sym typeface="Open Sans"/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784448" y="792800"/>
            <a:ext cx="7512925" cy="29361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HELLO</a:t>
            </a:r>
          </a:p>
        </p:txBody>
      </p:sp>
      <p:sp>
        <p:nvSpPr>
          <p:cNvPr id="53" name="Shape 53"/>
          <p:cNvSpPr txBox="1"/>
          <p:nvPr>
            <p:ph idx="4294967295" type="subTitle"/>
          </p:nvPr>
        </p:nvSpPr>
        <p:spPr>
          <a:xfrm>
            <a:off x="693906" y="3913225"/>
            <a:ext cx="65937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DB2F6B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 AM JAYDEN SMITH</a:t>
            </a:r>
          </a:p>
        </p:txBody>
      </p:sp>
      <p:sp>
        <p:nvSpPr>
          <p:cNvPr id="54" name="Shape 54"/>
          <p:cNvSpPr txBox="1"/>
          <p:nvPr>
            <p:ph idx="4294967295" type="body"/>
          </p:nvPr>
        </p:nvSpPr>
        <p:spPr>
          <a:xfrm>
            <a:off x="685800" y="4935175"/>
            <a:ext cx="7611599" cy="140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 am here because I love to give presentations.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You can find me at @username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74E9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7019075" y="851175"/>
            <a:ext cx="1286350" cy="51394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1</a:t>
            </a:r>
          </a:p>
        </p:txBody>
      </p:sp>
      <p:sp>
        <p:nvSpPr>
          <p:cNvPr id="60" name="Shape 60"/>
          <p:cNvSpPr txBox="1"/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810450" y="2730000"/>
            <a:ext cx="6093300" cy="109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72" name="Shape 72"/>
          <p:cNvSpPr txBox="1"/>
          <p:nvPr>
            <p:ph idx="4294967295" type="body"/>
          </p:nvPr>
        </p:nvSpPr>
        <p:spPr>
          <a:xfrm>
            <a:off x="726750" y="1600200"/>
            <a:ext cx="76904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9BDED2"/>
              </a:buClr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  <a:buClr>
                <a:srgbClr val="9BDED2"/>
              </a:buClr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  <a:buClr>
                <a:srgbClr val="9BDED2"/>
              </a:buClr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B2F6B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4294967295" type="ctrTitle"/>
          </p:nvPr>
        </p:nvSpPr>
        <p:spPr>
          <a:xfrm>
            <a:off x="969000" y="3330325"/>
            <a:ext cx="7205999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DB2F6B"/>
                </a:solidFill>
              </a:rPr>
              <a:t>BIG CONCEPT</a:t>
            </a:r>
          </a:p>
        </p:txBody>
      </p:sp>
      <p:sp>
        <p:nvSpPr>
          <p:cNvPr id="78" name="Shape 78"/>
          <p:cNvSpPr txBox="1"/>
          <p:nvPr>
            <p:ph idx="4294967295" type="subTitle"/>
          </p:nvPr>
        </p:nvSpPr>
        <p:spPr>
          <a:xfrm>
            <a:off x="969000" y="5005945"/>
            <a:ext cx="7205999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79" name="Shape 79"/>
          <p:cNvGrpSpPr/>
          <p:nvPr/>
        </p:nvGrpSpPr>
        <p:grpSpPr>
          <a:xfrm>
            <a:off x="1057734" y="1296480"/>
            <a:ext cx="2066435" cy="2201734"/>
            <a:chOff x="5970800" y="1619250"/>
            <a:chExt cx="428650" cy="456725"/>
          </a:xfrm>
        </p:grpSpPr>
        <p:sp>
          <p:nvSpPr>
            <p:cNvPr id="80" name="Shape 80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827250" y="2175425"/>
            <a:ext cx="3606300" cy="43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650825" y="2175425"/>
            <a:ext cx="3606300" cy="43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27250" y="2121425"/>
            <a:ext cx="2493299" cy="444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3448449" y="2121425"/>
            <a:ext cx="2493299" cy="444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99" name="Shape 99"/>
          <p:cNvSpPr txBox="1"/>
          <p:nvPr>
            <p:ph idx="3" type="body"/>
          </p:nvPr>
        </p:nvSpPr>
        <p:spPr>
          <a:xfrm>
            <a:off x="6069648" y="2121425"/>
            <a:ext cx="2493299" cy="444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ber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