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Oswald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93282D-258A-419E-A05A-F12C4D44722A}">
  <a:tblStyle styleId="{6193282D-258A-419E-A05A-F12C4D447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27272"/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SzPct val="127272"/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SzPct val="127272"/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SzPct val="127272"/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SzPct val="127272"/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SzPct val="127272"/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SzPct val="127272"/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SzPct val="127272"/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SzPct val="127272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39A6D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76975" y="665975"/>
            <a:ext cx="6255300" cy="54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  <a:defRPr b="0" i="0" sz="60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39A6DE"/>
              </a:buClr>
              <a:buSzPct val="25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58333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3846"/>
              <a:buFont typeface="Open Sans"/>
              <a:buNone/>
              <a:defRPr b="0" i="0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DB2F6B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774E9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9166"/>
              <a:buFont typeface="Oswald"/>
              <a:buNone/>
              <a:defRPr b="0" i="0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29166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6666"/>
              <a:buFont typeface="Oswald"/>
              <a:buNone/>
              <a:defRPr b="0" i="0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39A6DE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810450" y="2730000"/>
            <a:ext cx="60933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Char char="◇"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"/>
              <a:buFont typeface="Oswald"/>
              <a:buNone/>
              <a:defRPr b="0" i="0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7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58333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Open Sans"/>
              <a:buNone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Open Sans"/>
              <a:buNone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58333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27250" y="1600200"/>
            <a:ext cx="2493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3448447" y="1600200"/>
            <a:ext cx="2493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069644" y="1600200"/>
            <a:ext cx="2493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Open Sans"/>
              <a:buNone/>
              <a:defRPr b="0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rgbClr val="774E9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58333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rgbClr val="39A6DE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9A6DE"/>
              </a:buClr>
              <a:buSzPct val="166666"/>
              <a:buFont typeface="Oswald"/>
              <a:buNone/>
              <a:defRPr b="0" i="0" sz="18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Open Sans"/>
              <a:buNone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Open Sans"/>
              <a:buNone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None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DED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gular0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58333"/>
              <a:buFont typeface="Oswald"/>
              <a:buNone/>
              <a:defRPr b="0" i="0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indent="0" lvl="1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indent="0" lvl="2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indent="0" lvl="3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indent="0" lvl="4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indent="0" lvl="5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indent="0" lvl="6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indent="0" lvl="7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indent="0" lvl="8" rtl="0">
              <a:spcBef>
                <a:spcPts val="0"/>
              </a:spcBef>
              <a:buClr>
                <a:srgbClr val="9BDED2"/>
              </a:buClr>
              <a:buSzPct val="58333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b="0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Open Sans"/>
              <a:buChar char="○"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Open Sans"/>
              <a:buChar char="■"/>
              <a:defRPr b="0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Char char="●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Char char="○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Char char="■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Char char="●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Char char="○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Open Sans"/>
              <a:buChar char="■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google.com/fonts#UsePlace:use/Collection:Open+Sans:400,700%7COswald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944950" y="4831275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lang="en" sz="7000">
                <a:solidFill>
                  <a:srgbClr val="9BDED2"/>
                </a:solidFill>
              </a:rPr>
              <a:t>VecinApp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696585" y="476625"/>
            <a:ext cx="7750839" cy="42429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VecinApp</a:t>
            </a:r>
          </a:p>
        </p:txBody>
      </p:sp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693906" y="3913225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48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 AM JAYDEN SMITH</a:t>
            </a:r>
          </a:p>
        </p:txBody>
      </p:sp>
      <p:sp>
        <p:nvSpPr>
          <p:cNvPr id="190" name="Shape 190"/>
          <p:cNvSpPr txBox="1"/>
          <p:nvPr>
            <p:ph idx="4294967295" type="body"/>
          </p:nvPr>
        </p:nvSpPr>
        <p:spPr>
          <a:xfrm>
            <a:off x="6171900" y="4808725"/>
            <a:ext cx="26313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Martin Laiz Gómez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Rafael Soria Diez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Adrian Montoya Ros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Alejandro Alemañ Arnau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Jorge Gomariz Sogorb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B2F6B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ctrTitle"/>
          </p:nvPr>
        </p:nvSpPr>
        <p:spPr>
          <a:xfrm>
            <a:off x="969000" y="3330325"/>
            <a:ext cx="72059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96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BIG CONCEPT</a:t>
            </a:r>
          </a:p>
        </p:txBody>
      </p:sp>
      <p:sp>
        <p:nvSpPr>
          <p:cNvPr id="201" name="Shape 201"/>
          <p:cNvSpPr txBox="1"/>
          <p:nvPr>
            <p:ph idx="4294967295" type="subTitle"/>
          </p:nvPr>
        </p:nvSpPr>
        <p:spPr>
          <a:xfrm>
            <a:off x="969000" y="5005945"/>
            <a:ext cx="7205999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Bring the attention of your audience over a key concept using icons or illustrations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1057736" y="1296480"/>
            <a:ext cx="2066435" cy="2201734"/>
            <a:chOff x="5970800" y="1619250"/>
            <a:chExt cx="428650" cy="456725"/>
          </a:xfrm>
        </p:grpSpPr>
        <p:sp>
          <p:nvSpPr>
            <p:cNvPr id="203" name="Shape 203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20000" w="12000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120000" w="12000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120000" w="12000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120000" w="12000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20000" w="12000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 two or three columns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27250" y="2121425"/>
            <a:ext cx="2493299" cy="4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YELLOW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color of gold, butter and ripe lemons. In the spectrum of visible light, yellow is found between green and orange.</a:t>
            </a: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3448449" y="2121425"/>
            <a:ext cx="2493299" cy="4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colour of the clear sky and the deep sea. It is located between violet and green on the optical spectrum.</a:t>
            </a:r>
          </a:p>
        </p:txBody>
      </p:sp>
      <p:sp>
        <p:nvSpPr>
          <p:cNvPr id="215" name="Shape 215"/>
          <p:cNvSpPr txBox="1"/>
          <p:nvPr>
            <p:ph idx="3" type="body"/>
          </p:nvPr>
        </p:nvSpPr>
        <p:spPr>
          <a:xfrm>
            <a:off x="6069648" y="2121425"/>
            <a:ext cx="2493299" cy="4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color of blood, and because of this it has historically been associated with sacrifice, danger and courage.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A6DE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91300" y="737850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 PICTURE IS WORTH A THOUSAND WORDS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827250" y="1880675"/>
            <a:ext cx="3037500" cy="46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descr="_0002_IMG_5803.jpg" id="222" name="Shape 222"/>
          <p:cNvPicPr preferRelativeResize="0"/>
          <p:nvPr/>
        </p:nvPicPr>
        <p:blipFill rotWithShape="1">
          <a:blip r:embed="rId3">
            <a:alphaModFix/>
          </a:blip>
          <a:srcRect b="0" l="24294" r="24299" t="0"/>
          <a:stretch/>
        </p:blipFill>
        <p:spPr>
          <a:xfrm>
            <a:off x="4443425" y="0"/>
            <a:ext cx="47005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WANT BIG IMPACT?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36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BIG IMAGE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USE CHARTS TO EXPLAIN YOUR IDEAS</a:t>
            </a:r>
          </a:p>
        </p:txBody>
      </p:sp>
      <p:sp>
        <p:nvSpPr>
          <p:cNvPr id="233" name="Shape 233"/>
          <p:cNvSpPr/>
          <p:nvPr/>
        </p:nvSpPr>
        <p:spPr>
          <a:xfrm>
            <a:off x="3216929" y="2362200"/>
            <a:ext cx="2649299" cy="2649299"/>
          </a:xfrm>
          <a:prstGeom prst="ellipse">
            <a:avLst/>
          </a:prstGeom>
          <a:noFill/>
          <a:ln cap="flat" cmpd="sng" w="228600">
            <a:solidFill>
              <a:srgbClr val="9BDED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9BDED2"/>
                </a:solidFill>
                <a:latin typeface="Open Sans"/>
                <a:ea typeface="Open Sans"/>
                <a:cs typeface="Open Sans"/>
                <a:sym typeface="Open Sans"/>
              </a:rPr>
              <a:t>Gray</a:t>
            </a:r>
          </a:p>
        </p:txBody>
      </p:sp>
      <p:sp>
        <p:nvSpPr>
          <p:cNvPr id="234" name="Shape 234"/>
          <p:cNvSpPr/>
          <p:nvPr/>
        </p:nvSpPr>
        <p:spPr>
          <a:xfrm>
            <a:off x="827250" y="2362200"/>
            <a:ext cx="2649299" cy="2649299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</a:p>
        </p:txBody>
      </p:sp>
      <p:sp>
        <p:nvSpPr>
          <p:cNvPr id="235" name="Shape 235"/>
          <p:cNvSpPr/>
          <p:nvPr/>
        </p:nvSpPr>
        <p:spPr>
          <a:xfrm>
            <a:off x="5643658" y="2362200"/>
            <a:ext cx="2649299" cy="2649299"/>
          </a:xfrm>
          <a:prstGeom prst="ellipse">
            <a:avLst/>
          </a:prstGeom>
          <a:noFill/>
          <a:ln cap="flat" cmpd="sng" w="2286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A6DE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AND TABLES TO COMPARE DATA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{6193282D-258A-419E-A05A-F12C4D44722A}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0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swald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swald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swald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Open Sans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DED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tramalineas_blanco_50-01.png"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86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MAPS</a:t>
            </a:r>
          </a:p>
        </p:txBody>
      </p:sp>
      <p:sp>
        <p:nvSpPr>
          <p:cNvPr id="248" name="Shape 248"/>
          <p:cNvSpPr/>
          <p:nvPr/>
        </p:nvSpPr>
        <p:spPr>
          <a:xfrm>
            <a:off x="1627700" y="2460850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774E9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office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879425" y="2799375"/>
            <a:ext cx="208199" cy="208199"/>
            <a:chOff x="2422275" y="3401100"/>
            <a:chExt cx="208199" cy="208199"/>
          </a:xfrm>
        </p:grpSpPr>
        <p:sp>
          <p:nvSpPr>
            <p:cNvPr id="250" name="Shape 250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2420400" y="4764625"/>
            <a:ext cx="208199" cy="208199"/>
            <a:chOff x="2422275" y="3401100"/>
            <a:chExt cx="208199" cy="208199"/>
          </a:xfrm>
        </p:grpSpPr>
        <p:sp>
          <p:nvSpPr>
            <p:cNvPr id="253" name="Shape 253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3753100" y="2522650"/>
            <a:ext cx="208199" cy="208199"/>
            <a:chOff x="2422275" y="3401100"/>
            <a:chExt cx="208199" cy="208199"/>
          </a:xfrm>
        </p:grpSpPr>
        <p:sp>
          <p:nvSpPr>
            <p:cNvPr id="256" name="Shape 256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4522625" y="4691425"/>
            <a:ext cx="208199" cy="208199"/>
            <a:chOff x="2422275" y="3401100"/>
            <a:chExt cx="208199" cy="208199"/>
          </a:xfrm>
        </p:grpSpPr>
        <p:sp>
          <p:nvSpPr>
            <p:cNvPr id="259" name="Shape 259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6796475" y="3007575"/>
            <a:ext cx="208199" cy="208199"/>
            <a:chOff x="2422275" y="3401100"/>
            <a:chExt cx="208199" cy="208199"/>
          </a:xfrm>
        </p:grpSpPr>
        <p:sp>
          <p:nvSpPr>
            <p:cNvPr id="262" name="Shape 262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7666275" y="4857375"/>
            <a:ext cx="208199" cy="208199"/>
            <a:chOff x="2422275" y="3401100"/>
            <a:chExt cx="208199" cy="208199"/>
          </a:xfrm>
        </p:grpSpPr>
        <p:sp>
          <p:nvSpPr>
            <p:cNvPr id="265" name="Shape 265"/>
            <p:cNvSpPr/>
            <p:nvPr/>
          </p:nvSpPr>
          <p:spPr>
            <a:xfrm>
              <a:off x="2422275" y="3401100"/>
              <a:ext cx="208199" cy="208199"/>
            </a:xfrm>
            <a:prstGeom prst="ellipse">
              <a:avLst/>
            </a:prstGeom>
            <a:noFill/>
            <a:ln cap="flat" cmpd="sng" w="38100">
              <a:solidFill>
                <a:srgbClr val="774E9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491725" y="3470550"/>
              <a:ext cx="69299" cy="69299"/>
            </a:xfrm>
            <a:prstGeom prst="ellipse">
              <a:avLst/>
            </a:prstGeom>
            <a:solidFill>
              <a:srgbClr val="774E9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ctrTitle"/>
          </p:nvPr>
        </p:nvSpPr>
        <p:spPr>
          <a:xfrm>
            <a:off x="685800" y="3353125"/>
            <a:ext cx="6473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96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89,526,124</a:t>
            </a:r>
          </a:p>
        </p:txBody>
      </p:sp>
      <p:sp>
        <p:nvSpPr>
          <p:cNvPr id="272" name="Shape 272"/>
          <p:cNvSpPr txBox="1"/>
          <p:nvPr>
            <p:ph idx="4294967295" type="subTitle"/>
          </p:nvPr>
        </p:nvSpPr>
        <p:spPr>
          <a:xfrm>
            <a:off x="685800" y="5028746"/>
            <a:ext cx="6473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637850" y="788425"/>
            <a:ext cx="3380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/>
              <a:t>Análisis de Riesgos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249800" y="1794125"/>
            <a:ext cx="4696800" cy="5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❏"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¿Qué es un riesgo?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Probabilidad de que ocurra alguna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	circunstancia adversa.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❏"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¿A quién afectan los riesgos?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Riesgos del proyecto → Agenda de los recursos.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Riesgos del producto → Calidad del desarrollo.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Riesgos del negocio → Organización que gestiona el proyecto.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0" l="45899" r="0" t="0"/>
          <a:stretch/>
        </p:blipFill>
        <p:spPr>
          <a:xfrm>
            <a:off x="408025" y="2813000"/>
            <a:ext cx="3508926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451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734400" y="1648788"/>
            <a:ext cx="7675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Desarrollo de planes para minimizar los posibles riesgos de un proyecto.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ctrTitle"/>
          </p:nvPr>
        </p:nvSpPr>
        <p:spPr>
          <a:xfrm>
            <a:off x="838200" y="8639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72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89,526,124$</a:t>
            </a:r>
          </a:p>
        </p:txBody>
      </p:sp>
      <p:sp>
        <p:nvSpPr>
          <p:cNvPr id="278" name="Shape 278"/>
          <p:cNvSpPr txBox="1"/>
          <p:nvPr>
            <p:ph idx="4294967295" type="subTitle"/>
          </p:nvPr>
        </p:nvSpPr>
        <p:spPr>
          <a:xfrm>
            <a:off x="838200" y="1881745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That’s a lot of money</a:t>
            </a:r>
          </a:p>
        </p:txBody>
      </p:sp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838200" y="43691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72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100%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838200" y="5386944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success!</a:t>
            </a:r>
          </a:p>
        </p:txBody>
      </p:sp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838200" y="2616599"/>
            <a:ext cx="7772400" cy="119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72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185,244 users</a:t>
            </a:r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838200" y="3634344"/>
            <a:ext cx="7772400" cy="6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a lot of users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OUR PROCESS IS EASY</a:t>
            </a:r>
          </a:p>
        </p:txBody>
      </p:sp>
      <p:sp>
        <p:nvSpPr>
          <p:cNvPr id="288" name="Shape 288"/>
          <p:cNvSpPr/>
          <p:nvPr/>
        </p:nvSpPr>
        <p:spPr>
          <a:xfrm>
            <a:off x="903450" y="2698050"/>
            <a:ext cx="2522700" cy="1766700"/>
          </a:xfrm>
          <a:prstGeom prst="homePlate">
            <a:avLst>
              <a:gd fmla="val 30129" name="adj"/>
            </a:avLst>
          </a:prstGeom>
          <a:solidFill>
            <a:srgbClr val="FFFFFF">
              <a:alpha val="26666"/>
            </a:srgbClr>
          </a:solidFill>
          <a:ln cap="flat" cmpd="sng" w="1143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</a:p>
        </p:txBody>
      </p:sp>
      <p:sp>
        <p:nvSpPr>
          <p:cNvPr id="289" name="Shape 289"/>
          <p:cNvSpPr/>
          <p:nvPr/>
        </p:nvSpPr>
        <p:spPr>
          <a:xfrm>
            <a:off x="3167293" y="2698050"/>
            <a:ext cx="2571300" cy="1766700"/>
          </a:xfrm>
          <a:prstGeom prst="chevron">
            <a:avLst>
              <a:gd fmla="val 29853" name="adj"/>
            </a:avLst>
          </a:prstGeom>
          <a:solidFill>
            <a:srgbClr val="FFFFFF">
              <a:alpha val="26666"/>
            </a:srgbClr>
          </a:solidFill>
          <a:ln cap="flat" cmpd="sng" w="1143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second</a:t>
            </a:r>
          </a:p>
        </p:txBody>
      </p:sp>
      <p:sp>
        <p:nvSpPr>
          <p:cNvPr id="290" name="Shape 290"/>
          <p:cNvSpPr/>
          <p:nvPr/>
        </p:nvSpPr>
        <p:spPr>
          <a:xfrm>
            <a:off x="5479648" y="2698050"/>
            <a:ext cx="2571300" cy="1766700"/>
          </a:xfrm>
          <a:prstGeom prst="chevron">
            <a:avLst>
              <a:gd fmla="val 29853" name="adj"/>
            </a:avLst>
          </a:prstGeom>
          <a:solidFill>
            <a:srgbClr val="FFFFFF">
              <a:alpha val="26666"/>
            </a:srgbClr>
          </a:solidFill>
          <a:ln cap="flat" cmpd="sng" w="1143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b="0" i="0" lang="en" sz="18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You can copy&amp;paste graphs from </a:t>
            </a: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  <a:hlinkClick r:id="rId3"/>
              </a:rPr>
              <a:t>Google Sheets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5839149" y="881712"/>
            <a:ext cx="2766775" cy="5551775"/>
          </a:xfrm>
          <a:custGeom>
            <a:pathLst>
              <a:path extrusionOk="0" h="120000" w="12000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66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92300" y="653100"/>
            <a:ext cx="5497570" cy="1397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ANDROID</a:t>
            </a:r>
          </a:p>
        </p:txBody>
      </p:sp>
      <p:sp>
        <p:nvSpPr>
          <p:cNvPr id="303" name="Shape 303"/>
          <p:cNvSpPr txBox="1"/>
          <p:nvPr>
            <p:ph idx="4294967295" type="body"/>
          </p:nvPr>
        </p:nvSpPr>
        <p:spPr>
          <a:xfrm>
            <a:off x="692300" y="3985775"/>
            <a:ext cx="38667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Show and explain your web, app or software projects using these gadget templates.</a:t>
            </a:r>
          </a:p>
        </p:txBody>
      </p:sp>
      <p:sp>
        <p:nvSpPr>
          <p:cNvPr id="304" name="Shape 304"/>
          <p:cNvSpPr/>
          <p:nvPr/>
        </p:nvSpPr>
        <p:spPr>
          <a:xfrm>
            <a:off x="5961425" y="1347275"/>
            <a:ext cx="2528999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305" name="Shape 305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PROJECT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5844500" y="1152397"/>
            <a:ext cx="2483749" cy="5226869"/>
          </a:xfrm>
          <a:custGeom>
            <a:pathLst>
              <a:path extrusionOk="0" h="120000" w="120000">
                <a:moveTo>
                  <a:pt x="59845" y="4765"/>
                </a:moveTo>
                <a:lnTo>
                  <a:pt x="60782" y="4912"/>
                </a:lnTo>
                <a:lnTo>
                  <a:pt x="61723" y="5062"/>
                </a:lnTo>
                <a:lnTo>
                  <a:pt x="62037" y="5509"/>
                </a:lnTo>
                <a:lnTo>
                  <a:pt x="62351" y="5956"/>
                </a:lnTo>
                <a:lnTo>
                  <a:pt x="62037" y="6402"/>
                </a:lnTo>
                <a:lnTo>
                  <a:pt x="61723" y="6849"/>
                </a:lnTo>
                <a:lnTo>
                  <a:pt x="60782" y="6998"/>
                </a:lnTo>
                <a:lnTo>
                  <a:pt x="59845" y="7147"/>
                </a:lnTo>
                <a:lnTo>
                  <a:pt x="58903" y="6998"/>
                </a:lnTo>
                <a:lnTo>
                  <a:pt x="58276" y="6849"/>
                </a:lnTo>
                <a:lnTo>
                  <a:pt x="57652" y="6402"/>
                </a:lnTo>
                <a:lnTo>
                  <a:pt x="57339" y="5956"/>
                </a:lnTo>
                <a:lnTo>
                  <a:pt x="57652" y="5509"/>
                </a:lnTo>
                <a:lnTo>
                  <a:pt x="58276" y="5062"/>
                </a:lnTo>
                <a:lnTo>
                  <a:pt x="58903" y="4912"/>
                </a:lnTo>
                <a:lnTo>
                  <a:pt x="59845" y="4765"/>
                </a:lnTo>
                <a:close/>
                <a:moveTo>
                  <a:pt x="68928" y="9825"/>
                </a:moveTo>
                <a:lnTo>
                  <a:pt x="69242" y="9974"/>
                </a:lnTo>
                <a:lnTo>
                  <a:pt x="69556" y="10273"/>
                </a:lnTo>
                <a:lnTo>
                  <a:pt x="69870" y="10422"/>
                </a:lnTo>
                <a:lnTo>
                  <a:pt x="69556" y="10720"/>
                </a:lnTo>
                <a:lnTo>
                  <a:pt x="69242" y="11018"/>
                </a:lnTo>
                <a:lnTo>
                  <a:pt x="68928" y="11018"/>
                </a:lnTo>
                <a:lnTo>
                  <a:pt x="68305" y="11165"/>
                </a:lnTo>
                <a:lnTo>
                  <a:pt x="51071" y="11165"/>
                </a:lnTo>
                <a:lnTo>
                  <a:pt x="50443" y="11018"/>
                </a:lnTo>
                <a:lnTo>
                  <a:pt x="50129" y="11018"/>
                </a:lnTo>
                <a:lnTo>
                  <a:pt x="49820" y="10720"/>
                </a:lnTo>
                <a:lnTo>
                  <a:pt x="49506" y="10422"/>
                </a:lnTo>
                <a:lnTo>
                  <a:pt x="49820" y="10273"/>
                </a:lnTo>
                <a:lnTo>
                  <a:pt x="50129" y="9974"/>
                </a:lnTo>
                <a:lnTo>
                  <a:pt x="50443" y="9825"/>
                </a:lnTo>
                <a:close/>
                <a:moveTo>
                  <a:pt x="110602" y="17122"/>
                </a:moveTo>
                <a:lnTo>
                  <a:pt x="110602" y="17271"/>
                </a:lnTo>
                <a:lnTo>
                  <a:pt x="110602" y="102581"/>
                </a:lnTo>
                <a:lnTo>
                  <a:pt x="110602" y="102728"/>
                </a:lnTo>
                <a:lnTo>
                  <a:pt x="9088" y="102728"/>
                </a:lnTo>
                <a:lnTo>
                  <a:pt x="9088" y="102581"/>
                </a:lnTo>
                <a:lnTo>
                  <a:pt x="9088" y="17271"/>
                </a:lnTo>
                <a:lnTo>
                  <a:pt x="9088" y="17122"/>
                </a:lnTo>
                <a:close/>
                <a:moveTo>
                  <a:pt x="57962" y="106452"/>
                </a:moveTo>
                <a:lnTo>
                  <a:pt x="56083" y="106748"/>
                </a:lnTo>
                <a:lnTo>
                  <a:pt x="54519" y="107195"/>
                </a:lnTo>
                <a:lnTo>
                  <a:pt x="52949" y="107790"/>
                </a:lnTo>
                <a:lnTo>
                  <a:pt x="52012" y="108386"/>
                </a:lnTo>
                <a:lnTo>
                  <a:pt x="51071" y="109279"/>
                </a:lnTo>
                <a:lnTo>
                  <a:pt x="50443" y="110025"/>
                </a:lnTo>
                <a:lnTo>
                  <a:pt x="50129" y="111066"/>
                </a:lnTo>
                <a:lnTo>
                  <a:pt x="50443" y="111959"/>
                </a:lnTo>
                <a:lnTo>
                  <a:pt x="51071" y="112852"/>
                </a:lnTo>
                <a:lnTo>
                  <a:pt x="52012" y="113597"/>
                </a:lnTo>
                <a:lnTo>
                  <a:pt x="52949" y="114192"/>
                </a:lnTo>
                <a:lnTo>
                  <a:pt x="54519" y="114788"/>
                </a:lnTo>
                <a:lnTo>
                  <a:pt x="56083" y="115236"/>
                </a:lnTo>
                <a:lnTo>
                  <a:pt x="57962" y="115532"/>
                </a:lnTo>
                <a:lnTo>
                  <a:pt x="59845" y="115681"/>
                </a:lnTo>
                <a:lnTo>
                  <a:pt x="61723" y="115532"/>
                </a:lnTo>
                <a:lnTo>
                  <a:pt x="63602" y="115236"/>
                </a:lnTo>
                <a:lnTo>
                  <a:pt x="65171" y="114788"/>
                </a:lnTo>
                <a:lnTo>
                  <a:pt x="66736" y="114192"/>
                </a:lnTo>
                <a:lnTo>
                  <a:pt x="67991" y="113597"/>
                </a:lnTo>
                <a:lnTo>
                  <a:pt x="68928" y="112852"/>
                </a:lnTo>
                <a:lnTo>
                  <a:pt x="69242" y="111959"/>
                </a:lnTo>
                <a:lnTo>
                  <a:pt x="69556" y="111066"/>
                </a:lnTo>
                <a:lnTo>
                  <a:pt x="69242" y="110025"/>
                </a:lnTo>
                <a:lnTo>
                  <a:pt x="68928" y="109279"/>
                </a:lnTo>
                <a:lnTo>
                  <a:pt x="67991" y="108386"/>
                </a:lnTo>
                <a:lnTo>
                  <a:pt x="66736" y="107790"/>
                </a:lnTo>
                <a:lnTo>
                  <a:pt x="65171" y="107195"/>
                </a:lnTo>
                <a:lnTo>
                  <a:pt x="63602" y="106748"/>
                </a:lnTo>
                <a:lnTo>
                  <a:pt x="61723" y="106452"/>
                </a:lnTo>
                <a:close/>
                <a:moveTo>
                  <a:pt x="59845" y="106004"/>
                </a:moveTo>
                <a:lnTo>
                  <a:pt x="62037" y="106153"/>
                </a:lnTo>
                <a:lnTo>
                  <a:pt x="63916" y="106452"/>
                </a:lnTo>
                <a:lnTo>
                  <a:pt x="65799" y="106897"/>
                </a:lnTo>
                <a:lnTo>
                  <a:pt x="67364" y="107494"/>
                </a:lnTo>
                <a:lnTo>
                  <a:pt x="68614" y="108237"/>
                </a:lnTo>
                <a:lnTo>
                  <a:pt x="69556" y="109130"/>
                </a:lnTo>
                <a:lnTo>
                  <a:pt x="70184" y="110025"/>
                </a:lnTo>
                <a:lnTo>
                  <a:pt x="70498" y="111066"/>
                </a:lnTo>
                <a:lnTo>
                  <a:pt x="70184" y="111959"/>
                </a:lnTo>
                <a:lnTo>
                  <a:pt x="69556" y="113001"/>
                </a:lnTo>
                <a:lnTo>
                  <a:pt x="68614" y="113747"/>
                </a:lnTo>
                <a:lnTo>
                  <a:pt x="67364" y="114490"/>
                </a:lnTo>
                <a:lnTo>
                  <a:pt x="65799" y="115087"/>
                </a:lnTo>
                <a:lnTo>
                  <a:pt x="63916" y="115532"/>
                </a:lnTo>
                <a:lnTo>
                  <a:pt x="62037" y="115830"/>
                </a:lnTo>
                <a:lnTo>
                  <a:pt x="59845" y="115979"/>
                </a:lnTo>
                <a:lnTo>
                  <a:pt x="57962" y="115830"/>
                </a:lnTo>
                <a:lnTo>
                  <a:pt x="55769" y="115532"/>
                </a:lnTo>
                <a:lnTo>
                  <a:pt x="54205" y="115087"/>
                </a:lnTo>
                <a:lnTo>
                  <a:pt x="52635" y="114490"/>
                </a:lnTo>
                <a:lnTo>
                  <a:pt x="51385" y="113747"/>
                </a:lnTo>
                <a:lnTo>
                  <a:pt x="50443" y="113001"/>
                </a:lnTo>
                <a:lnTo>
                  <a:pt x="49820" y="111959"/>
                </a:lnTo>
                <a:lnTo>
                  <a:pt x="49506" y="111066"/>
                </a:lnTo>
                <a:lnTo>
                  <a:pt x="49820" y="110025"/>
                </a:lnTo>
                <a:lnTo>
                  <a:pt x="50443" y="109130"/>
                </a:lnTo>
                <a:lnTo>
                  <a:pt x="51385" y="108237"/>
                </a:lnTo>
                <a:lnTo>
                  <a:pt x="52635" y="107494"/>
                </a:lnTo>
                <a:lnTo>
                  <a:pt x="54205" y="106897"/>
                </a:lnTo>
                <a:lnTo>
                  <a:pt x="55769" y="106452"/>
                </a:lnTo>
                <a:lnTo>
                  <a:pt x="57962" y="106153"/>
                </a:lnTo>
                <a:lnTo>
                  <a:pt x="59845" y="106004"/>
                </a:lnTo>
                <a:close/>
                <a:moveTo>
                  <a:pt x="18176" y="1489"/>
                </a:moveTo>
                <a:lnTo>
                  <a:pt x="15042" y="1638"/>
                </a:lnTo>
                <a:lnTo>
                  <a:pt x="12222" y="2085"/>
                </a:lnTo>
                <a:lnTo>
                  <a:pt x="9715" y="2680"/>
                </a:lnTo>
                <a:lnTo>
                  <a:pt x="7523" y="3572"/>
                </a:lnTo>
                <a:lnTo>
                  <a:pt x="5954" y="4616"/>
                </a:lnTo>
                <a:lnTo>
                  <a:pt x="4389" y="5807"/>
                </a:lnTo>
                <a:lnTo>
                  <a:pt x="3447" y="7147"/>
                </a:lnTo>
                <a:lnTo>
                  <a:pt x="3447" y="8487"/>
                </a:lnTo>
                <a:lnTo>
                  <a:pt x="3447" y="111365"/>
                </a:lnTo>
                <a:lnTo>
                  <a:pt x="3447" y="112705"/>
                </a:lnTo>
                <a:lnTo>
                  <a:pt x="4389" y="114043"/>
                </a:lnTo>
                <a:lnTo>
                  <a:pt x="5954" y="115236"/>
                </a:lnTo>
                <a:lnTo>
                  <a:pt x="7523" y="116278"/>
                </a:lnTo>
                <a:lnTo>
                  <a:pt x="9715" y="117170"/>
                </a:lnTo>
                <a:lnTo>
                  <a:pt x="12222" y="117767"/>
                </a:lnTo>
                <a:lnTo>
                  <a:pt x="15042" y="118212"/>
                </a:lnTo>
                <a:lnTo>
                  <a:pt x="18176" y="118361"/>
                </a:lnTo>
                <a:lnTo>
                  <a:pt x="101828" y="118361"/>
                </a:lnTo>
                <a:lnTo>
                  <a:pt x="104962" y="118212"/>
                </a:lnTo>
                <a:lnTo>
                  <a:pt x="107782" y="117767"/>
                </a:lnTo>
                <a:lnTo>
                  <a:pt x="110288" y="117170"/>
                </a:lnTo>
                <a:lnTo>
                  <a:pt x="112481" y="116278"/>
                </a:lnTo>
                <a:lnTo>
                  <a:pt x="114045" y="115236"/>
                </a:lnTo>
                <a:lnTo>
                  <a:pt x="115615" y="114043"/>
                </a:lnTo>
                <a:lnTo>
                  <a:pt x="116552" y="112705"/>
                </a:lnTo>
                <a:lnTo>
                  <a:pt x="116866" y="111365"/>
                </a:lnTo>
                <a:lnTo>
                  <a:pt x="116866" y="8487"/>
                </a:lnTo>
                <a:lnTo>
                  <a:pt x="116552" y="7147"/>
                </a:lnTo>
                <a:lnTo>
                  <a:pt x="115615" y="5807"/>
                </a:lnTo>
                <a:lnTo>
                  <a:pt x="114045" y="4616"/>
                </a:lnTo>
                <a:lnTo>
                  <a:pt x="112481" y="3572"/>
                </a:lnTo>
                <a:lnTo>
                  <a:pt x="110288" y="2680"/>
                </a:lnTo>
                <a:lnTo>
                  <a:pt x="107782" y="2085"/>
                </a:lnTo>
                <a:lnTo>
                  <a:pt x="104962" y="1638"/>
                </a:lnTo>
                <a:lnTo>
                  <a:pt x="101828" y="1489"/>
                </a:lnTo>
                <a:close/>
                <a:moveTo>
                  <a:pt x="101828" y="1190"/>
                </a:moveTo>
                <a:lnTo>
                  <a:pt x="104962" y="1340"/>
                </a:lnTo>
                <a:lnTo>
                  <a:pt x="108091" y="1787"/>
                </a:lnTo>
                <a:lnTo>
                  <a:pt x="110602" y="2381"/>
                </a:lnTo>
                <a:lnTo>
                  <a:pt x="112795" y="3276"/>
                </a:lnTo>
                <a:lnTo>
                  <a:pt x="114673" y="4467"/>
                </a:lnTo>
                <a:lnTo>
                  <a:pt x="116238" y="5658"/>
                </a:lnTo>
                <a:lnTo>
                  <a:pt x="117179" y="6998"/>
                </a:lnTo>
                <a:lnTo>
                  <a:pt x="117493" y="8487"/>
                </a:lnTo>
                <a:lnTo>
                  <a:pt x="117493" y="111365"/>
                </a:lnTo>
                <a:lnTo>
                  <a:pt x="117179" y="112852"/>
                </a:lnTo>
                <a:lnTo>
                  <a:pt x="116238" y="114192"/>
                </a:lnTo>
                <a:lnTo>
                  <a:pt x="114673" y="115532"/>
                </a:lnTo>
                <a:lnTo>
                  <a:pt x="112795" y="116574"/>
                </a:lnTo>
                <a:lnTo>
                  <a:pt x="110602" y="117468"/>
                </a:lnTo>
                <a:lnTo>
                  <a:pt x="108091" y="118212"/>
                </a:lnTo>
                <a:lnTo>
                  <a:pt x="104962" y="118659"/>
                </a:lnTo>
                <a:lnTo>
                  <a:pt x="101828" y="118809"/>
                </a:lnTo>
                <a:lnTo>
                  <a:pt x="18176" y="118809"/>
                </a:lnTo>
                <a:lnTo>
                  <a:pt x="15042" y="118659"/>
                </a:lnTo>
                <a:lnTo>
                  <a:pt x="11908" y="118212"/>
                </a:lnTo>
                <a:lnTo>
                  <a:pt x="9401" y="117468"/>
                </a:lnTo>
                <a:lnTo>
                  <a:pt x="7209" y="116574"/>
                </a:lnTo>
                <a:lnTo>
                  <a:pt x="5326" y="115532"/>
                </a:lnTo>
                <a:lnTo>
                  <a:pt x="3761" y="114192"/>
                </a:lnTo>
                <a:lnTo>
                  <a:pt x="2820" y="112852"/>
                </a:lnTo>
                <a:lnTo>
                  <a:pt x="2506" y="111365"/>
                </a:lnTo>
                <a:lnTo>
                  <a:pt x="2506" y="8487"/>
                </a:lnTo>
                <a:lnTo>
                  <a:pt x="2820" y="6998"/>
                </a:lnTo>
                <a:lnTo>
                  <a:pt x="3761" y="5658"/>
                </a:lnTo>
                <a:lnTo>
                  <a:pt x="5326" y="4467"/>
                </a:lnTo>
                <a:lnTo>
                  <a:pt x="7209" y="3276"/>
                </a:lnTo>
                <a:lnTo>
                  <a:pt x="9401" y="2381"/>
                </a:lnTo>
                <a:lnTo>
                  <a:pt x="11908" y="1787"/>
                </a:lnTo>
                <a:lnTo>
                  <a:pt x="15042" y="1340"/>
                </a:lnTo>
                <a:lnTo>
                  <a:pt x="18176" y="1190"/>
                </a:lnTo>
                <a:close/>
                <a:moveTo>
                  <a:pt x="18176" y="0"/>
                </a:moveTo>
                <a:lnTo>
                  <a:pt x="14414" y="149"/>
                </a:lnTo>
                <a:lnTo>
                  <a:pt x="11280" y="596"/>
                </a:lnTo>
                <a:lnTo>
                  <a:pt x="8146" y="1340"/>
                </a:lnTo>
                <a:lnTo>
                  <a:pt x="5326" y="2531"/>
                </a:lnTo>
                <a:lnTo>
                  <a:pt x="3133" y="3721"/>
                </a:lnTo>
                <a:lnTo>
                  <a:pt x="1255" y="5211"/>
                </a:lnTo>
                <a:lnTo>
                  <a:pt x="313" y="6849"/>
                </a:lnTo>
                <a:lnTo>
                  <a:pt x="0" y="8487"/>
                </a:lnTo>
                <a:lnTo>
                  <a:pt x="0" y="111365"/>
                </a:lnTo>
                <a:lnTo>
                  <a:pt x="313" y="113001"/>
                </a:lnTo>
                <a:lnTo>
                  <a:pt x="1255" y="114639"/>
                </a:lnTo>
                <a:lnTo>
                  <a:pt x="3133" y="116128"/>
                </a:lnTo>
                <a:lnTo>
                  <a:pt x="5326" y="117468"/>
                </a:lnTo>
                <a:lnTo>
                  <a:pt x="8146" y="118510"/>
                </a:lnTo>
                <a:lnTo>
                  <a:pt x="11280" y="119254"/>
                </a:lnTo>
                <a:lnTo>
                  <a:pt x="14414" y="119850"/>
                </a:lnTo>
                <a:lnTo>
                  <a:pt x="18176" y="120000"/>
                </a:lnTo>
                <a:lnTo>
                  <a:pt x="101828" y="120000"/>
                </a:lnTo>
                <a:lnTo>
                  <a:pt x="105585" y="119850"/>
                </a:lnTo>
                <a:lnTo>
                  <a:pt x="108719" y="119254"/>
                </a:lnTo>
                <a:lnTo>
                  <a:pt x="111853" y="118510"/>
                </a:lnTo>
                <a:lnTo>
                  <a:pt x="114673" y="117468"/>
                </a:lnTo>
                <a:lnTo>
                  <a:pt x="116866" y="116128"/>
                </a:lnTo>
                <a:lnTo>
                  <a:pt x="118744" y="114639"/>
                </a:lnTo>
                <a:lnTo>
                  <a:pt x="119686" y="113001"/>
                </a:lnTo>
                <a:lnTo>
                  <a:pt x="119999" y="111365"/>
                </a:lnTo>
                <a:lnTo>
                  <a:pt x="119999" y="8487"/>
                </a:lnTo>
                <a:lnTo>
                  <a:pt x="119686" y="6849"/>
                </a:lnTo>
                <a:lnTo>
                  <a:pt x="118744" y="5211"/>
                </a:lnTo>
                <a:lnTo>
                  <a:pt x="116866" y="3721"/>
                </a:lnTo>
                <a:lnTo>
                  <a:pt x="114673" y="2531"/>
                </a:lnTo>
                <a:lnTo>
                  <a:pt x="111853" y="1340"/>
                </a:lnTo>
                <a:lnTo>
                  <a:pt x="108719" y="596"/>
                </a:lnTo>
                <a:lnTo>
                  <a:pt x="105585" y="149"/>
                </a:lnTo>
                <a:lnTo>
                  <a:pt x="101828" y="0"/>
                </a:lnTo>
                <a:close/>
              </a:path>
            </a:pathLst>
          </a:custGeom>
          <a:solidFill>
            <a:srgbClr val="FFFFFF">
              <a:alpha val="2666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692300" y="360949"/>
            <a:ext cx="5363401" cy="16900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iPHONE</a:t>
            </a:r>
          </a:p>
        </p:txBody>
      </p:sp>
      <p:sp>
        <p:nvSpPr>
          <p:cNvPr id="312" name="Shape 312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PROJECT</a:t>
            </a:r>
          </a:p>
        </p:txBody>
      </p:sp>
      <p:sp>
        <p:nvSpPr>
          <p:cNvPr id="313" name="Shape 313"/>
          <p:cNvSpPr/>
          <p:nvPr/>
        </p:nvSpPr>
        <p:spPr>
          <a:xfrm>
            <a:off x="6019800" y="1885129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314" name="Shape 314"/>
          <p:cNvSpPr txBox="1"/>
          <p:nvPr>
            <p:ph idx="4294967295" type="body"/>
          </p:nvPr>
        </p:nvSpPr>
        <p:spPr>
          <a:xfrm>
            <a:off x="692300" y="3985775"/>
            <a:ext cx="38667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4831150" y="1107000"/>
            <a:ext cx="3719700" cy="5260500"/>
          </a:xfrm>
          <a:custGeom>
            <a:pathLst>
              <a:path extrusionOk="0" h="120000" w="12000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FFFFFF">
              <a:alpha val="2666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92300" y="552950"/>
            <a:ext cx="4654774" cy="146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TABLET</a:t>
            </a:r>
          </a:p>
        </p:txBody>
      </p:sp>
      <p:sp>
        <p:nvSpPr>
          <p:cNvPr id="321" name="Shape 321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PROJECT</a:t>
            </a:r>
          </a:p>
        </p:txBody>
      </p:sp>
      <p:sp>
        <p:nvSpPr>
          <p:cNvPr id="322" name="Shape 322"/>
          <p:cNvSpPr/>
          <p:nvPr/>
        </p:nvSpPr>
        <p:spPr>
          <a:xfrm>
            <a:off x="5077695" y="1590448"/>
            <a:ext cx="3227999" cy="4311599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323" name="Shape 323"/>
          <p:cNvSpPr txBox="1"/>
          <p:nvPr>
            <p:ph idx="4294967295" type="body"/>
          </p:nvPr>
        </p:nvSpPr>
        <p:spPr>
          <a:xfrm>
            <a:off x="692300" y="3985775"/>
            <a:ext cx="38667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4330323" y="1825400"/>
            <a:ext cx="4562635" cy="3552063"/>
          </a:xfrm>
          <a:custGeom>
            <a:pathLst>
              <a:path extrusionOk="0" h="120000" w="12000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>
              <a:alpha val="26666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692300" y="653100"/>
            <a:ext cx="5491309" cy="1397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DESKTOP</a:t>
            </a:r>
          </a:p>
        </p:txBody>
      </p:sp>
      <p:sp>
        <p:nvSpPr>
          <p:cNvPr id="330" name="Shape 330"/>
          <p:cNvSpPr/>
          <p:nvPr/>
        </p:nvSpPr>
        <p:spPr>
          <a:xfrm>
            <a:off x="699979" y="2253300"/>
            <a:ext cx="4099849" cy="1118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PROJECT</a:t>
            </a:r>
          </a:p>
        </p:txBody>
      </p:sp>
      <p:sp>
        <p:nvSpPr>
          <p:cNvPr id="331" name="Shape 331"/>
          <p:cNvSpPr/>
          <p:nvPr/>
        </p:nvSpPr>
        <p:spPr>
          <a:xfrm>
            <a:off x="4517721" y="2012308"/>
            <a:ext cx="4187700" cy="2669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332" name="Shape 332"/>
          <p:cNvSpPr txBox="1"/>
          <p:nvPr>
            <p:ph idx="4294967295" type="body"/>
          </p:nvPr>
        </p:nvSpPr>
        <p:spPr>
          <a:xfrm>
            <a:off x="616100" y="4062575"/>
            <a:ext cx="38667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9A6DE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784450" y="756050"/>
            <a:ext cx="7563423" cy="21346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THANKS</a:t>
            </a:r>
          </a:p>
        </p:txBody>
      </p:sp>
      <p:sp>
        <p:nvSpPr>
          <p:cNvPr id="338" name="Shape 338"/>
          <p:cNvSpPr txBox="1"/>
          <p:nvPr>
            <p:ph idx="4294967295" type="subTitle"/>
          </p:nvPr>
        </p:nvSpPr>
        <p:spPr>
          <a:xfrm>
            <a:off x="693906" y="3075025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48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ANY QUESTIONS?</a:t>
            </a:r>
          </a:p>
        </p:txBody>
      </p:sp>
      <p:sp>
        <p:nvSpPr>
          <p:cNvPr id="339" name="Shape 339"/>
          <p:cNvSpPr txBox="1"/>
          <p:nvPr>
            <p:ph idx="4294967295" type="body"/>
          </p:nvPr>
        </p:nvSpPr>
        <p:spPr>
          <a:xfrm>
            <a:off x="685800" y="4935175"/>
            <a:ext cx="7611599" cy="14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find me 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@username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user@mail.me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4E9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827250" y="1600200"/>
            <a:ext cx="75899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Special thanks to all the people who made and released these awesome resources for free: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Presentation template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SlidesCarnival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Photographs by </a:t>
            </a:r>
            <a:r>
              <a:rPr b="0" i="0" lang="en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Unsplash</a:t>
            </a:r>
            <a:r>
              <a:rPr b="0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b="0" i="0" lang="en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Death to the Stock Photo</a:t>
            </a:r>
            <a:r>
              <a:rPr b="0" i="0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0" i="0" lang="en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license</a:t>
            </a:r>
            <a:r>
              <a:rPr b="0" i="0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b="0" i="0" lang="en" sz="24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PRESENTATION DESIGN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presentations uses the following typographies and colors: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Titles: </a:t>
            </a:r>
            <a:r>
              <a:rPr b="1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Oswald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copy: </a:t>
            </a:r>
            <a:r>
              <a:rPr b="1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fonts on this page: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https://www.google.com/fonts#UsePlace:use/Collection:Open+Sans:400,700|Oswald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on the “arrow button” that appears on the top right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 </a:t>
            </a:r>
            <a:r>
              <a:rPr b="1" i="0" lang="en" sz="1800" u="none" cap="none" strike="noStrike">
                <a:solidFill>
                  <a:srgbClr val="39A6D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#39a6de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Purple </a:t>
            </a:r>
            <a:r>
              <a:rPr b="1" i="0" lang="en" sz="1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#774e92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Magenta </a:t>
            </a:r>
            <a:r>
              <a:rPr b="1" i="0" lang="en" sz="1800" u="none" cap="none" strike="noStrike">
                <a:solidFill>
                  <a:srgbClr val="DB2F6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#db2f6b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Aquamarina </a:t>
            </a:r>
            <a:r>
              <a:rPr b="1" i="0" lang="en" sz="1800" u="none" cap="none" strike="noStrike">
                <a:solidFill>
                  <a:srgbClr val="9BDED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#9bded2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9300" y="35618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876050" y="763850"/>
            <a:ext cx="5391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/>
              <a:t>Proceso de Gestión de Riesgos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800" y="2712225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" type="body"/>
          </p:nvPr>
        </p:nvSpPr>
        <p:spPr>
          <a:xfrm>
            <a:off x="535700" y="2909088"/>
            <a:ext cx="32532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AutoNum type="arabicPeriod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DED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Shape 358"/>
          <p:cNvGrpSpPr/>
          <p:nvPr/>
        </p:nvGrpSpPr>
        <p:grpSpPr>
          <a:xfrm>
            <a:off x="358968" y="1254337"/>
            <a:ext cx="347107" cy="438984"/>
            <a:chOff x="584925" y="238125"/>
            <a:chExt cx="415200" cy="525100"/>
          </a:xfrm>
        </p:grpSpPr>
        <p:sp>
          <p:nvSpPr>
            <p:cNvPr id="359" name="Shape 359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20000" w="12000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20000" w="12000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66" name="Shape 366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120000" w="12000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20000" w="12000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69" name="Shape 369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20000" w="12000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000" w="12000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Shape 371"/>
          <p:cNvSpPr/>
          <p:nvPr/>
        </p:nvSpPr>
        <p:spPr>
          <a:xfrm>
            <a:off x="2077701" y="1305385"/>
            <a:ext cx="290969" cy="33485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661147" y="1306409"/>
            <a:ext cx="251176" cy="332811"/>
          </a:xfrm>
          <a:custGeom>
            <a:pathLst>
              <a:path extrusionOk="0" h="120000" w="12000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Shape 373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74" name="Shape 374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20000" w="12000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20000" w="12000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20000" w="12000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78" name="Shape 378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120000" w="12000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120000" w="12000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120000" w="12000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120000" w="12000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Shape 382"/>
          <p:cNvSpPr/>
          <p:nvPr/>
        </p:nvSpPr>
        <p:spPr>
          <a:xfrm>
            <a:off x="4284930" y="1304862"/>
            <a:ext cx="384894" cy="335904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84" name="Shape 384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120000" w="12000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0000" w="12000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120000" w="12000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120000" w="12000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20000" w="12000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120000" w="12000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20000" w="12000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120000" w="12000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20000" w="12000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405" name="Shape 40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408" name="Shape 408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20000" w="12000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412" name="Shape 412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20000" w="12000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120000" w="12000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416" name="Shape 416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120000" w="12000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20000" w="12000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20000" w="12000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Shape 420"/>
          <p:cNvSpPr/>
          <p:nvPr/>
        </p:nvSpPr>
        <p:spPr>
          <a:xfrm>
            <a:off x="2048085" y="1862287"/>
            <a:ext cx="350200" cy="348152"/>
          </a:xfrm>
          <a:custGeom>
            <a:pathLst>
              <a:path extrusionOk="0" h="120000" w="12000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2612156" y="1879656"/>
            <a:ext cx="349155" cy="313437"/>
          </a:xfrm>
          <a:custGeom>
            <a:pathLst>
              <a:path extrusionOk="0" h="120000" w="12000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180804" y="1882206"/>
            <a:ext cx="338956" cy="308316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755576" y="1885257"/>
            <a:ext cx="316509" cy="302214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Shape 424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425" name="Shape 425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120000" w="12000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20000" w="12000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428" name="Shape 42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431" name="Shape 431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20000" w="12000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434" name="Shape 434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120000" w="12000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437" name="Shape 437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20000" w="12000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120000" w="12000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120000" w="12000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120000" w="12000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442" name="Shape 44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45" name="Shape 445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18781" y="2431981"/>
            <a:ext cx="335904" cy="335883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50" name="Shape 450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53" name="Shape 453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20000" w="12000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20000" w="12000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120000" w="12000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20000" w="12000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20000" w="12000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59" name="Shape 459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120000" w="12000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20000" w="12000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62" name="Shape 46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20000" w="12000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120000" w="12000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120000" w="12000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120000" w="12000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20000" w="12000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68" name="Shape 468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120000" w="12000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120000" w="12000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120000" w="12000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74" name="Shape 474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20000" w="12000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120000" w="12000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120000" w="12000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0000" w="12000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Shape 478"/>
          <p:cNvSpPr/>
          <p:nvPr/>
        </p:nvSpPr>
        <p:spPr>
          <a:xfrm>
            <a:off x="936309" y="3003680"/>
            <a:ext cx="319561" cy="319561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499857" y="3003680"/>
            <a:ext cx="319561" cy="319561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063405" y="3003680"/>
            <a:ext cx="319561" cy="319561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Shape 481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82" name="Shape 482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85" name="Shape 485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20000" w="12000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88" name="Shape 488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120000" w="12000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20000" w="12000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Shape 490"/>
          <p:cNvSpPr/>
          <p:nvPr/>
        </p:nvSpPr>
        <p:spPr>
          <a:xfrm>
            <a:off x="4317598" y="2995007"/>
            <a:ext cx="319561" cy="336908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Shape 491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92" name="Shape 49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95" name="Shape 49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120000" w="12000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20000" w="12000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120000" w="12000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0000" w="12000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501" name="Shape 501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20000" w="12000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0000" w="12000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Shape 503"/>
          <p:cNvSpPr/>
          <p:nvPr/>
        </p:nvSpPr>
        <p:spPr>
          <a:xfrm>
            <a:off x="1492207" y="3512114"/>
            <a:ext cx="334859" cy="429808"/>
          </a:xfrm>
          <a:custGeom>
            <a:pathLst>
              <a:path extrusionOk="0" h="120000" w="12000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972049" y="3512114"/>
            <a:ext cx="248083" cy="429808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506" name="Shape 50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509" name="Shape 509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0000" w="12000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Shape 511"/>
          <p:cNvSpPr/>
          <p:nvPr/>
        </p:nvSpPr>
        <p:spPr>
          <a:xfrm>
            <a:off x="3736180" y="3549380"/>
            <a:ext cx="355300" cy="355279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Shape 512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513" name="Shape 51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20000" w="12000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120000" w="12000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516" name="Shape 516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0000" w="12000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120000" w="12000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120000" w="12000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Shape 519"/>
          <p:cNvSpPr/>
          <p:nvPr/>
        </p:nvSpPr>
        <p:spPr>
          <a:xfrm>
            <a:off x="341116" y="4138448"/>
            <a:ext cx="386921" cy="304241"/>
          </a:xfrm>
          <a:custGeom>
            <a:pathLst>
              <a:path extrusionOk="0" h="120000" w="12000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906165" y="3533035"/>
            <a:ext cx="269526" cy="387966"/>
          </a:xfrm>
          <a:custGeom>
            <a:pathLst>
              <a:path extrusionOk="0" h="120000" w="12000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Shape 521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522" name="Shape 522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120000" w="12000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20000" w="12000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525" name="Shape 525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0000" w="12000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120000" w="12000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120000" w="12000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20000" w="12000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530" name="Shape 530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120000" w="12000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120000" w="12000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20000" w="12000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534" name="Shape 534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120000" w="12000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120000" w="12000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537" name="Shape 537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20000" w="12000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120000" w="12000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120000" w="12000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541" name="Shape 541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20000" w="12000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120000" w="12000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120000" w="12000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20000" w="12000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120000" w="12000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47" name="Shape 547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20000" w="12000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120000" w="12000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50" name="Shape 550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20000" w="12000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120000" w="12000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120000" w="12000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Shape 555"/>
          <p:cNvSpPr/>
          <p:nvPr/>
        </p:nvSpPr>
        <p:spPr>
          <a:xfrm>
            <a:off x="4844905" y="4094557"/>
            <a:ext cx="392042" cy="392021"/>
          </a:xfrm>
          <a:custGeom>
            <a:pathLst>
              <a:path extrusionOk="0" h="120000" w="12000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57" name="Shape 55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60" name="Shape 56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Shape 564"/>
          <p:cNvSpPr/>
          <p:nvPr/>
        </p:nvSpPr>
        <p:spPr>
          <a:xfrm>
            <a:off x="895468" y="4740789"/>
            <a:ext cx="401238" cy="226660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Shape 565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66" name="Shape 566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120000" w="12000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120000" w="12000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120000" w="12000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70" name="Shape 570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120000" w="12000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20000" w="12000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120000" w="12000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Shape 573"/>
          <p:cNvSpPr/>
          <p:nvPr/>
        </p:nvSpPr>
        <p:spPr>
          <a:xfrm>
            <a:off x="3180302" y="4684126"/>
            <a:ext cx="339959" cy="339980"/>
          </a:xfrm>
          <a:custGeom>
            <a:pathLst>
              <a:path extrusionOk="0" h="120000" w="12000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616754" y="4705571"/>
            <a:ext cx="339959" cy="297093"/>
          </a:xfrm>
          <a:custGeom>
            <a:pathLst>
              <a:path extrusionOk="0" h="120000" w="12000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742304" y="4682601"/>
            <a:ext cx="343052" cy="343031"/>
          </a:xfrm>
          <a:custGeom>
            <a:pathLst>
              <a:path extrusionOk="0" h="120000" w="12000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Shape 576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77" name="Shape 57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20000" w="12000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Shape 580"/>
          <p:cNvSpPr/>
          <p:nvPr/>
        </p:nvSpPr>
        <p:spPr>
          <a:xfrm>
            <a:off x="4864300" y="4677501"/>
            <a:ext cx="353251" cy="353230"/>
          </a:xfrm>
          <a:custGeom>
            <a:pathLst>
              <a:path extrusionOk="0" h="120000" w="12000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Shape 581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82" name="Shape 582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20000" w="12000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20000" w="12000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20000" w="12000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Shape 585"/>
          <p:cNvSpPr/>
          <p:nvPr/>
        </p:nvSpPr>
        <p:spPr>
          <a:xfrm>
            <a:off x="299775" y="5280343"/>
            <a:ext cx="465526" cy="274646"/>
          </a:xfrm>
          <a:custGeom>
            <a:pathLst>
              <a:path extrusionOk="0" h="120000" w="12000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Shape 586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87" name="Shape 58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120000" w="12000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120000" w="12000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120000" w="12000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120000" w="12000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93" name="Shape 593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20000" w="12000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120000" w="12000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97" name="Shape 597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120000" w="12000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120000" w="12000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20000" w="12000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601" name="Shape 601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120000" w="12000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120000" w="12000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120000" w="12000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120000" w="12000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120000" w="12000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607" name="Shape 607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120000" w="12000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120000" w="12000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120000" w="12000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120000" w="12000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613" name="Shape 613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120000" w="12000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20000" w="12000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616" name="Shape 61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Shape 622"/>
          <p:cNvSpPr/>
          <p:nvPr/>
        </p:nvSpPr>
        <p:spPr>
          <a:xfrm>
            <a:off x="4842355" y="5307911"/>
            <a:ext cx="397141" cy="219512"/>
          </a:xfrm>
          <a:custGeom>
            <a:pathLst>
              <a:path extrusionOk="0" h="120000" w="12000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Shape 623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624" name="Shape 624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120000" w="12000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120000" w="12000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120000" w="12000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120000" w="12000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120000" w="12000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630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Shape 632"/>
          <p:cNvSpPr/>
          <p:nvPr/>
        </p:nvSpPr>
        <p:spPr>
          <a:xfrm>
            <a:off x="6553537" y="3025655"/>
            <a:ext cx="400950" cy="226497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Shape 633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Shape 636"/>
          <p:cNvSpPr/>
          <p:nvPr/>
        </p:nvSpPr>
        <p:spPr>
          <a:xfrm>
            <a:off x="7438525" y="3005036"/>
            <a:ext cx="400950" cy="226497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Shape 637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638" name="Shape 63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120000" w="12000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Shape 640"/>
          <p:cNvSpPr/>
          <p:nvPr/>
        </p:nvSpPr>
        <p:spPr>
          <a:xfrm>
            <a:off x="6842198" y="4105117"/>
            <a:ext cx="997288" cy="563370"/>
          </a:xfrm>
          <a:custGeom>
            <a:pathLst>
              <a:path extrusionOk="0" h="120000" w="12000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DED2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2240050" y="15238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8843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251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9600" u="none" cap="none" strike="noStrike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sz="1200"/>
          </a:p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5912750" y="2209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2725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337000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grpSp>
        <p:nvGrpSpPr>
          <p:cNvPr id="64" name="Shape 64"/>
          <p:cNvGrpSpPr/>
          <p:nvPr/>
        </p:nvGrpSpPr>
        <p:grpSpPr>
          <a:xfrm>
            <a:off x="949751" y="4135097"/>
            <a:ext cx="365499" cy="365499"/>
            <a:chOff x="1922075" y="1629000"/>
            <a:chExt cx="437200" cy="437200"/>
          </a:xfrm>
        </p:grpSpPr>
        <p:sp>
          <p:nvSpPr>
            <p:cNvPr id="65" name="Shape 6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3469816" y="4106006"/>
            <a:ext cx="299121" cy="423685"/>
            <a:chOff x="3984000" y="1594200"/>
            <a:chExt cx="357800" cy="506800"/>
          </a:xfrm>
        </p:grpSpPr>
        <p:sp>
          <p:nvSpPr>
            <p:cNvPr id="68" name="Shape 68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3534130" y="1805966"/>
            <a:ext cx="170502" cy="425733"/>
            <a:chOff x="3386850" y="2264625"/>
            <a:chExt cx="203950" cy="509250"/>
          </a:xfrm>
        </p:grpSpPr>
        <p:sp>
          <p:nvSpPr>
            <p:cNvPr id="71" name="Shape 71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/>
              <a:t>Identificación de Riesgos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5912750" y="44835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6033205" y="1834598"/>
            <a:ext cx="368488" cy="368488"/>
            <a:chOff x="2594325" y="1627175"/>
            <a:chExt cx="440775" cy="440775"/>
          </a:xfrm>
        </p:grpSpPr>
        <p:sp>
          <p:nvSpPr>
            <p:cNvPr id="76" name="Shape 76"/>
            <p:cNvSpPr/>
            <p:nvPr/>
          </p:nvSpPr>
          <p:spPr>
            <a:xfrm>
              <a:off x="2594325" y="1890950"/>
              <a:ext cx="177000" cy="177000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2858700" y="1627175"/>
              <a:ext cx="176400" cy="176400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2663325" y="1702275"/>
              <a:ext cx="296700" cy="296700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939008" y="1832452"/>
            <a:ext cx="386984" cy="372751"/>
            <a:chOff x="2583325" y="2972875"/>
            <a:chExt cx="462900" cy="445875"/>
          </a:xfrm>
        </p:grpSpPr>
        <p:sp>
          <p:nvSpPr>
            <p:cNvPr id="80" name="Shape 80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x="6051540" y="4152204"/>
            <a:ext cx="331808" cy="331307"/>
            <a:chOff x="6660750" y="298550"/>
            <a:chExt cx="396900" cy="396300"/>
          </a:xfrm>
        </p:grpSpPr>
        <p:sp>
          <p:nvSpPr>
            <p:cNvPr id="83" name="Shape 83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697400" y="335200"/>
              <a:ext cx="323700" cy="323100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Shape 85"/>
          <p:cNvSpPr txBox="1"/>
          <p:nvPr/>
        </p:nvSpPr>
        <p:spPr>
          <a:xfrm>
            <a:off x="692100" y="2694600"/>
            <a:ext cx="2052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Ordenadores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Trafico de red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Infraestructura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245850" y="2694600"/>
            <a:ext cx="2418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Despido de un miembro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Falta comunicación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Baja de un empleado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Conflictos en el grupo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788600" y="2694600"/>
            <a:ext cx="28017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Reducción de la plantilla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Retraso en las entregas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Mal reparto de las tareas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Inversor del proyecto se retira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92100" y="5041800"/>
            <a:ext cx="24186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Expira una licencia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de versiones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Cambio de versión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Cambia el framework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24585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Cambian las necesidades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especificación cambia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Nuevas funcionalidades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Mala comunicación cliente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855950" y="50172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Mala estimación de plazos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Mala 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estimación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del coste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Falta de personal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Falta de medios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sz="1200"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5912750" y="2209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2725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37000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949751" y="4135097"/>
            <a:ext cx="365541" cy="365499"/>
            <a:chOff x="1922075" y="1629000"/>
            <a:chExt cx="437250" cy="437200"/>
          </a:xfrm>
        </p:grpSpPr>
        <p:sp>
          <p:nvSpPr>
            <p:cNvPr id="101" name="Shape 101"/>
            <p:cNvSpPr/>
            <p:nvPr/>
          </p:nvSpPr>
          <p:spPr>
            <a:xfrm>
              <a:off x="2208425" y="1629000"/>
              <a:ext cx="150900" cy="150900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Shape 103"/>
          <p:cNvGrpSpPr/>
          <p:nvPr/>
        </p:nvGrpSpPr>
        <p:grpSpPr>
          <a:xfrm>
            <a:off x="3469816" y="4106006"/>
            <a:ext cx="299016" cy="423664"/>
            <a:chOff x="3984000" y="1594200"/>
            <a:chExt cx="357675" cy="506775"/>
          </a:xfrm>
        </p:grpSpPr>
        <p:sp>
          <p:nvSpPr>
            <p:cNvPr id="104" name="Shape 104"/>
            <p:cNvSpPr/>
            <p:nvPr/>
          </p:nvSpPr>
          <p:spPr>
            <a:xfrm>
              <a:off x="3984000" y="1597875"/>
              <a:ext cx="44700" cy="503100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041375" y="1594200"/>
              <a:ext cx="300300" cy="229500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3534130" y="1805966"/>
            <a:ext cx="170544" cy="425629"/>
            <a:chOff x="3386850" y="2264625"/>
            <a:chExt cx="204000" cy="509125"/>
          </a:xfrm>
        </p:grpSpPr>
        <p:sp>
          <p:nvSpPr>
            <p:cNvPr id="107" name="Shape 107"/>
            <p:cNvSpPr/>
            <p:nvPr/>
          </p:nvSpPr>
          <p:spPr>
            <a:xfrm>
              <a:off x="3386850" y="2370850"/>
              <a:ext cx="204000" cy="402900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3446075" y="2264625"/>
              <a:ext cx="85500" cy="9420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490100" y="653225"/>
            <a:ext cx="5930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/>
              <a:t>Planificación y Análisis de Riesgos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912750" y="44835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6033205" y="1834598"/>
            <a:ext cx="368488" cy="368488"/>
            <a:chOff x="2594325" y="1627175"/>
            <a:chExt cx="440775" cy="440775"/>
          </a:xfrm>
        </p:grpSpPr>
        <p:sp>
          <p:nvSpPr>
            <p:cNvPr id="112" name="Shape 112"/>
            <p:cNvSpPr/>
            <p:nvPr/>
          </p:nvSpPr>
          <p:spPr>
            <a:xfrm>
              <a:off x="2594325" y="1890950"/>
              <a:ext cx="177000" cy="177000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858700" y="1627175"/>
              <a:ext cx="176400" cy="176400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663325" y="1702275"/>
              <a:ext cx="296700" cy="296700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939008" y="1832452"/>
            <a:ext cx="386984" cy="372751"/>
            <a:chOff x="2583325" y="2972875"/>
            <a:chExt cx="462900" cy="445875"/>
          </a:xfrm>
        </p:grpSpPr>
        <p:sp>
          <p:nvSpPr>
            <p:cNvPr id="116" name="Shape 116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051540" y="4152204"/>
            <a:ext cx="331808" cy="331307"/>
            <a:chOff x="6660750" y="298550"/>
            <a:chExt cx="396900" cy="396300"/>
          </a:xfrm>
        </p:grpSpPr>
        <p:sp>
          <p:nvSpPr>
            <p:cNvPr id="119" name="Shape 11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697400" y="335200"/>
              <a:ext cx="323700" cy="323100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Shape 121"/>
          <p:cNvSpPr txBox="1"/>
          <p:nvPr/>
        </p:nvSpPr>
        <p:spPr>
          <a:xfrm>
            <a:off x="692100" y="2694600"/>
            <a:ext cx="23055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Material de calidad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Mejores proveedores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Elegir la correcta DB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Copias de seguridad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245850" y="2694600"/>
            <a:ext cx="25428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Trabajo equitativo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Buena comunicación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Motivar empleados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Personal cualificado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788600" y="2694600"/>
            <a:ext cx="28017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Convencer al inversor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Numero de empleados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Plazos razonables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Establecer buenas pautas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9210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Revisar las licencias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Alternativas al CV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Enterarse actualizaciones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Adaptación otro 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324585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 cliente sabe lo que quiere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Contrato con el cliente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Señal de pago inicial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Prever posibles cambios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855950" y="50172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Revisión de plazos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Margen economico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Revisión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trabajadores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Posibilidades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herramienta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sz="1200"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912750" y="2209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2725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3370000" y="44958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949751" y="4135097"/>
            <a:ext cx="365541" cy="365499"/>
            <a:chOff x="1922075" y="1629000"/>
            <a:chExt cx="437250" cy="437200"/>
          </a:xfrm>
        </p:grpSpPr>
        <p:sp>
          <p:nvSpPr>
            <p:cNvPr id="137" name="Shape 137"/>
            <p:cNvSpPr/>
            <p:nvPr/>
          </p:nvSpPr>
          <p:spPr>
            <a:xfrm>
              <a:off x="2208425" y="1629000"/>
              <a:ext cx="150900" cy="150900"/>
            </a:xfrm>
            <a:custGeom>
              <a:pathLst>
                <a:path extrusionOk="0" h="120000" w="12000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20000" w="12000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469816" y="4106006"/>
            <a:ext cx="299016" cy="423664"/>
            <a:chOff x="3984000" y="1594200"/>
            <a:chExt cx="357675" cy="506775"/>
          </a:xfrm>
        </p:grpSpPr>
        <p:sp>
          <p:nvSpPr>
            <p:cNvPr id="140" name="Shape 140"/>
            <p:cNvSpPr/>
            <p:nvPr/>
          </p:nvSpPr>
          <p:spPr>
            <a:xfrm>
              <a:off x="3984000" y="1597875"/>
              <a:ext cx="44700" cy="503100"/>
            </a:xfrm>
            <a:custGeom>
              <a:pathLst>
                <a:path extrusionOk="0" h="120000" w="12000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041375" y="1594200"/>
              <a:ext cx="300300" cy="229500"/>
            </a:xfrm>
            <a:custGeom>
              <a:pathLst>
                <a:path extrusionOk="0" h="120000" w="12000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3534130" y="1805966"/>
            <a:ext cx="170544" cy="425629"/>
            <a:chOff x="3386850" y="2264625"/>
            <a:chExt cx="204000" cy="509125"/>
          </a:xfrm>
        </p:grpSpPr>
        <p:sp>
          <p:nvSpPr>
            <p:cNvPr id="143" name="Shape 143"/>
            <p:cNvSpPr/>
            <p:nvPr/>
          </p:nvSpPr>
          <p:spPr>
            <a:xfrm>
              <a:off x="3386850" y="2370850"/>
              <a:ext cx="204000" cy="402900"/>
            </a:xfrm>
            <a:custGeom>
              <a:pathLst>
                <a:path extrusionOk="0" h="120000" w="12000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446075" y="2264625"/>
              <a:ext cx="85500" cy="94200"/>
            </a:xfrm>
            <a:custGeom>
              <a:pathLst>
                <a:path extrusionOk="0" h="120000" w="12000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Shape 145"/>
          <p:cNvSpPr txBox="1"/>
          <p:nvPr>
            <p:ph type="title"/>
          </p:nvPr>
        </p:nvSpPr>
        <p:spPr>
          <a:xfrm>
            <a:off x="1490100" y="653225"/>
            <a:ext cx="5930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/>
              <a:t>Monitorización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5912750" y="4483500"/>
            <a:ext cx="241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6033205" y="1834598"/>
            <a:ext cx="368488" cy="368488"/>
            <a:chOff x="2594325" y="1627175"/>
            <a:chExt cx="440775" cy="440775"/>
          </a:xfrm>
        </p:grpSpPr>
        <p:sp>
          <p:nvSpPr>
            <p:cNvPr id="148" name="Shape 148"/>
            <p:cNvSpPr/>
            <p:nvPr/>
          </p:nvSpPr>
          <p:spPr>
            <a:xfrm>
              <a:off x="2594325" y="1890950"/>
              <a:ext cx="177000" cy="177000"/>
            </a:xfrm>
            <a:custGeom>
              <a:pathLst>
                <a:path extrusionOk="0" h="120000" w="12000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58700" y="1627175"/>
              <a:ext cx="176400" cy="176400"/>
            </a:xfrm>
            <a:custGeom>
              <a:pathLst>
                <a:path extrusionOk="0" h="120000" w="12000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2663325" y="1702275"/>
              <a:ext cx="296700" cy="296700"/>
            </a:xfrm>
            <a:custGeom>
              <a:pathLst>
                <a:path extrusionOk="0" h="120000" w="12000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939008" y="1832452"/>
            <a:ext cx="386984" cy="372751"/>
            <a:chOff x="2583325" y="2972875"/>
            <a:chExt cx="462900" cy="445875"/>
          </a:xfrm>
        </p:grpSpPr>
        <p:sp>
          <p:nvSpPr>
            <p:cNvPr id="152" name="Shape 152"/>
            <p:cNvSpPr/>
            <p:nvPr/>
          </p:nvSpPr>
          <p:spPr>
            <a:xfrm>
              <a:off x="2701775" y="3323350"/>
              <a:ext cx="225900" cy="95400"/>
            </a:xfrm>
            <a:custGeom>
              <a:pathLst>
                <a:path extrusionOk="0" h="120000" w="12000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583325" y="2972875"/>
              <a:ext cx="462900" cy="337200"/>
            </a:xfrm>
            <a:custGeom>
              <a:pathLst>
                <a:path extrusionOk="0" h="120000" w="12000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6051540" y="4152204"/>
            <a:ext cx="331808" cy="331307"/>
            <a:chOff x="6660750" y="298550"/>
            <a:chExt cx="396900" cy="396300"/>
          </a:xfrm>
        </p:grpSpPr>
        <p:sp>
          <p:nvSpPr>
            <p:cNvPr id="155" name="Shape 15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20000" w="12000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97400" y="335200"/>
              <a:ext cx="323700" cy="323100"/>
            </a:xfrm>
            <a:custGeom>
              <a:pathLst>
                <a:path extrusionOk="0" h="120000" w="12000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692100" y="26946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Problema componentes PC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Tiempo retardo elevado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Error en la carga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Detectar popularización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3245850" y="2694600"/>
            <a:ext cx="25428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Faltas de asistencia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Informe de quejas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Falta de interes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Chequeos medicos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788600" y="2694600"/>
            <a:ext cx="28017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Excedente de personal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Economia inestable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Sobrecarga de trabajo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Reunion diaria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9210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Notificaciones del programa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Changelog de versiones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Programas auxiliares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Leer detalles de versiones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245850" y="5041800"/>
            <a:ext cx="2667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Feedback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Consultar RAI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5855950" y="5017200"/>
            <a:ext cx="25785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Reunión previsiones coste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Sobrecarga individual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Sobrecarga del lenguaje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Alto coste temporal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4E9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168" name="Shape 168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/>
              <a:t> MONTOYA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Let’s start with the first set of slides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696585" y="476625"/>
            <a:ext cx="7750839" cy="42429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70"/>
                  </a:srgbClr>
                </a:solidFill>
                <a:latin typeface="Oswald"/>
              </a:rPr>
              <a:t>VecinApp</a:t>
            </a:r>
          </a:p>
        </p:txBody>
      </p:sp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693906" y="3913225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4800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COLOR RAFA</a:t>
            </a:r>
          </a:p>
        </p:txBody>
      </p: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6171900" y="4808725"/>
            <a:ext cx="26313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Martin Laiz Gómez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Rafael Soria Diez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Adrian Montoya Ros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Alejandro Alemañ Arnau</a:t>
            </a:r>
          </a:p>
          <a:p>
            <a:pPr indent="-69850"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Jorge Gomariz Sogorb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4E9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70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182" name="Shape 182"/>
          <p:cNvSpPr txBox="1"/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b="0" i="0" lang="en" sz="4800" u="none" cap="none" strike="noStrik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TRANSITION HEADLINE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Let’s start with the first set of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