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0" r:id="rId6"/>
    <p:sldId id="257" r:id="rId7"/>
    <p:sldId id="258" r:id="rId8"/>
    <p:sldId id="259" r:id="rId9"/>
    <p:sldId id="260" r:id="rId10"/>
    <p:sldId id="261" r:id="rId11"/>
    <p:sldId id="284" r:id="rId12"/>
    <p:sldId id="285" r:id="rId13"/>
    <p:sldId id="286" r:id="rId14"/>
  </p:sldIdLst>
  <p:sldSz cx="9144000" cy="6858000" type="screen4x3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Oswald" panose="02000503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6D5D480-A4CC-40C1-B8A3-5CCE95330D53}">
  <a:tblStyle styleId="{C6D5D480-A4CC-40C1-B8A3-5CCE95330D5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4157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8625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0077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3200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300" cy="54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:400,700|Oswal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4944950" y="483127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lang="en" sz="7000">
                <a:solidFill>
                  <a:srgbClr val="9BDED2"/>
                </a:solidFill>
              </a:rPr>
              <a:t>VecinApp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>
              <a:latin typeface="Oswald" panose="02000503000000000000" pitchFamily="2" charset="0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 panose="02000503000000000000" pitchFamily="2" charset="0"/>
              <a:sym typeface="Open Sans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949750" y="4135096"/>
            <a:ext cx="365541" cy="365499"/>
            <a:chOff x="1922075" y="1629000"/>
            <a:chExt cx="437250" cy="437200"/>
          </a:xfrm>
        </p:grpSpPr>
        <p:sp>
          <p:nvSpPr>
            <p:cNvPr id="137" name="Shape 137"/>
            <p:cNvSpPr/>
            <p:nvPr/>
          </p:nvSpPr>
          <p:spPr>
            <a:xfrm>
              <a:off x="2208425" y="1629000"/>
              <a:ext cx="150900" cy="15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469815" y="4106006"/>
            <a:ext cx="299016" cy="423663"/>
            <a:chOff x="3984000" y="1594200"/>
            <a:chExt cx="357675" cy="506775"/>
          </a:xfrm>
        </p:grpSpPr>
        <p:sp>
          <p:nvSpPr>
            <p:cNvPr id="140" name="Shape 140"/>
            <p:cNvSpPr/>
            <p:nvPr/>
          </p:nvSpPr>
          <p:spPr>
            <a:xfrm>
              <a:off x="3984000" y="1597875"/>
              <a:ext cx="44700" cy="5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041375" y="1594200"/>
              <a:ext cx="300300" cy="22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3534130" y="1805965"/>
            <a:ext cx="170543" cy="425628"/>
            <a:chOff x="3386850" y="2264625"/>
            <a:chExt cx="204000" cy="509125"/>
          </a:xfrm>
        </p:grpSpPr>
        <p:sp>
          <p:nvSpPr>
            <p:cNvPr id="143" name="Shape 143"/>
            <p:cNvSpPr/>
            <p:nvPr/>
          </p:nvSpPr>
          <p:spPr>
            <a:xfrm>
              <a:off x="3386850" y="2370850"/>
              <a:ext cx="204000" cy="40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446075" y="2264625"/>
              <a:ext cx="85500" cy="9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1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>
                <a:latin typeface="Oswald" panose="02000503000000000000" pitchFamily="2" charset="0"/>
              </a:rPr>
              <a:t>Monitorización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6033204" y="1834597"/>
            <a:ext cx="368487" cy="368487"/>
            <a:chOff x="2594325" y="1627175"/>
            <a:chExt cx="440775" cy="440775"/>
          </a:xfrm>
        </p:grpSpPr>
        <p:sp>
          <p:nvSpPr>
            <p:cNvPr id="148" name="Shape 14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663325" y="1702275"/>
              <a:ext cx="296700" cy="29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939008" y="1832451"/>
            <a:ext cx="386984" cy="372751"/>
            <a:chOff x="2583325" y="2972875"/>
            <a:chExt cx="462900" cy="445875"/>
          </a:xfrm>
        </p:grpSpPr>
        <p:sp>
          <p:nvSpPr>
            <p:cNvPr id="152" name="Shape 15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051539" y="4152203"/>
            <a:ext cx="331808" cy="331306"/>
            <a:chOff x="6660750" y="298550"/>
            <a:chExt cx="396900" cy="396300"/>
          </a:xfrm>
        </p:grpSpPr>
        <p:sp>
          <p:nvSpPr>
            <p:cNvPr id="155" name="Shape 15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97400" y="335200"/>
              <a:ext cx="323700" cy="32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692100" y="26946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Problema componentes PC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Tiempo retardo elevado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Error en la carga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Detectar popularización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245850" y="2694600"/>
            <a:ext cx="25428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Faltas de asistencia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Informe de quejas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Falta de interes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Chequeos medicos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Excedente de personal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Economia inestable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Sobrecarga de trabajo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Reunion diaria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9210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Notificaciones del programa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Changelog de versiones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Programas auxiliares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Leer detalles de versiones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Feedback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Consultar RAI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855950" y="5017200"/>
            <a:ext cx="2578500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Reunión previsiones coste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Sobrecarga individual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Sobrecarga del lenguaje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Alto coste temporal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lang="en" sz="1800" b="1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lang="en" sz="1800" b="1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lang="en" sz="1800" b="1" i="0" u="none" strike="noStrike" cap="non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lang="en" sz="1800" b="1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300" y="3561887"/>
            <a:ext cx="847725" cy="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Shape 358"/>
          <p:cNvGrpSpPr/>
          <p:nvPr/>
        </p:nvGrpSpPr>
        <p:grpSpPr>
          <a:xfrm>
            <a:off x="358968" y="1254337"/>
            <a:ext cx="347107" cy="438983"/>
            <a:chOff x="584925" y="238125"/>
            <a:chExt cx="415199" cy="525100"/>
          </a:xfrm>
        </p:grpSpPr>
        <p:sp>
          <p:nvSpPr>
            <p:cNvPr id="359" name="Shape 359"/>
            <p:cNvSpPr/>
            <p:nvPr/>
          </p:nvSpPr>
          <p:spPr>
            <a:xfrm>
              <a:off x="621550" y="2991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33750" y="2381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16800" y="2381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799825" y="2381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882875" y="2381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84925" y="26132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910226" y="1318123"/>
            <a:ext cx="371622" cy="309360"/>
            <a:chOff x="1244325" y="314425"/>
            <a:chExt cx="444525" cy="370050"/>
          </a:xfrm>
        </p:grpSpPr>
        <p:sp>
          <p:nvSpPr>
            <p:cNvPr id="366" name="Shape 36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481925" y="1316598"/>
            <a:ext cx="355300" cy="312413"/>
            <a:chOff x="1928175" y="312600"/>
            <a:chExt cx="424999" cy="373700"/>
          </a:xfrm>
        </p:grpSpPr>
        <p:sp>
          <p:nvSpPr>
            <p:cNvPr id="369" name="Shape 369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Shape 371"/>
          <p:cNvSpPr/>
          <p:nvPr/>
        </p:nvSpPr>
        <p:spPr>
          <a:xfrm>
            <a:off x="2077700" y="1305384"/>
            <a:ext cx="290969" cy="3348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661147" y="1306408"/>
            <a:ext cx="251175" cy="332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Shape 373"/>
          <p:cNvGrpSpPr/>
          <p:nvPr/>
        </p:nvGrpSpPr>
        <p:grpSpPr>
          <a:xfrm>
            <a:off x="3145962" y="1300275"/>
            <a:ext cx="408386" cy="345079"/>
            <a:chOff x="3918650" y="293075"/>
            <a:chExt cx="488500" cy="412775"/>
          </a:xfrm>
        </p:grpSpPr>
        <p:sp>
          <p:nvSpPr>
            <p:cNvPr id="374" name="Shape 37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745728" y="1274233"/>
            <a:ext cx="335903" cy="397140"/>
            <a:chOff x="4636075" y="261925"/>
            <a:chExt cx="401799" cy="475050"/>
          </a:xfrm>
        </p:grpSpPr>
        <p:sp>
          <p:nvSpPr>
            <p:cNvPr id="378" name="Shape 378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814975" y="261925"/>
              <a:ext cx="43999" cy="50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Shape 382"/>
          <p:cNvSpPr/>
          <p:nvPr/>
        </p:nvSpPr>
        <p:spPr>
          <a:xfrm>
            <a:off x="4284930" y="1304862"/>
            <a:ext cx="384893" cy="335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4872281" y="1307423"/>
            <a:ext cx="336907" cy="330261"/>
            <a:chOff x="5983625" y="301625"/>
            <a:chExt cx="402999" cy="395049"/>
          </a:xfrm>
        </p:grpSpPr>
        <p:sp>
          <p:nvSpPr>
            <p:cNvPr id="384" name="Shape 384"/>
            <p:cNvSpPr/>
            <p:nvPr/>
          </p:nvSpPr>
          <p:spPr>
            <a:xfrm>
              <a:off x="5983625" y="319925"/>
              <a:ext cx="402999" cy="67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5983625" y="664900"/>
              <a:ext cx="402999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41025" y="3016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297450" y="3016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72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72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160075" y="575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0343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0343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509200"/>
              <a:ext cx="500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983625" y="399300"/>
              <a:ext cx="402999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2852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2852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160075" y="448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2223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223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405" name="Shape 40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58967" y="1826538"/>
            <a:ext cx="347106" cy="420110"/>
            <a:chOff x="584925" y="922575"/>
            <a:chExt cx="415200" cy="502524"/>
          </a:xfrm>
        </p:grpSpPr>
        <p:sp>
          <p:nvSpPr>
            <p:cNvPr id="408" name="Shape 408"/>
            <p:cNvSpPr/>
            <p:nvPr/>
          </p:nvSpPr>
          <p:spPr>
            <a:xfrm>
              <a:off x="584925" y="961025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21550" y="9225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912274" y="1816840"/>
            <a:ext cx="367547" cy="437980"/>
            <a:chOff x="1246775" y="910975"/>
            <a:chExt cx="439650" cy="523899"/>
          </a:xfrm>
        </p:grpSpPr>
        <p:sp>
          <p:nvSpPr>
            <p:cNvPr id="412" name="Shape 412"/>
            <p:cNvSpPr/>
            <p:nvPr/>
          </p:nvSpPr>
          <p:spPr>
            <a:xfrm>
              <a:off x="1246775" y="970800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480399" y="1887273"/>
            <a:ext cx="358351" cy="298116"/>
            <a:chOff x="1926350" y="995225"/>
            <a:chExt cx="428650" cy="356599"/>
          </a:xfrm>
        </p:grpSpPr>
        <p:sp>
          <p:nvSpPr>
            <p:cNvPr id="416" name="Shape 416"/>
            <p:cNvSpPr/>
            <p:nvPr/>
          </p:nvSpPr>
          <p:spPr>
            <a:xfrm>
              <a:off x="1926350" y="1298075"/>
              <a:ext cx="208225" cy="53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1298075"/>
              <a:ext cx="208225" cy="53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Shape 420"/>
          <p:cNvSpPr/>
          <p:nvPr/>
        </p:nvSpPr>
        <p:spPr>
          <a:xfrm>
            <a:off x="2048084" y="1862286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2612156" y="1879656"/>
            <a:ext cx="349154" cy="313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180803" y="1882206"/>
            <a:ext cx="338956" cy="308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755576" y="1885257"/>
            <a:ext cx="316509" cy="302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Shape 424"/>
          <p:cNvGrpSpPr/>
          <p:nvPr/>
        </p:nvGrpSpPr>
        <p:grpSpPr>
          <a:xfrm>
            <a:off x="4302631" y="1864825"/>
            <a:ext cx="349154" cy="349657"/>
            <a:chOff x="5302225" y="968375"/>
            <a:chExt cx="417649" cy="418249"/>
          </a:xfrm>
        </p:grpSpPr>
        <p:sp>
          <p:nvSpPr>
            <p:cNvPr id="425" name="Shape 425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428" name="Shape 4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5402117" y="1833684"/>
            <a:ext cx="404289" cy="405312"/>
            <a:chOff x="6617400" y="931125"/>
            <a:chExt cx="483600" cy="484824"/>
          </a:xfrm>
        </p:grpSpPr>
        <p:sp>
          <p:nvSpPr>
            <p:cNvPr id="431" name="Shape 431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337525" y="2463047"/>
            <a:ext cx="389993" cy="273622"/>
            <a:chOff x="559275" y="1683950"/>
            <a:chExt cx="466499" cy="327300"/>
          </a:xfrm>
        </p:grpSpPr>
        <p:sp>
          <p:nvSpPr>
            <p:cNvPr id="434" name="Shape 434"/>
            <p:cNvSpPr/>
            <p:nvPr/>
          </p:nvSpPr>
          <p:spPr>
            <a:xfrm>
              <a:off x="559275" y="1683950"/>
              <a:ext cx="466499" cy="19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01051" y="2408957"/>
            <a:ext cx="389993" cy="381821"/>
            <a:chOff x="1233350" y="1619250"/>
            <a:chExt cx="466499" cy="456724"/>
          </a:xfrm>
        </p:grpSpPr>
        <p:sp>
          <p:nvSpPr>
            <p:cNvPr id="437" name="Shape 437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382325" y="1858575"/>
              <a:ext cx="70849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1476825" y="2417108"/>
            <a:ext cx="365499" cy="365498"/>
            <a:chOff x="1922075" y="1629000"/>
            <a:chExt cx="437200" cy="437199"/>
          </a:xfrm>
        </p:grpSpPr>
        <p:sp>
          <p:nvSpPr>
            <p:cNvPr id="442" name="Shape 44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45" name="Shape 44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18781" y="2431981"/>
            <a:ext cx="335904" cy="335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00594" y="2388015"/>
            <a:ext cx="299119" cy="423684"/>
            <a:chOff x="3984000" y="1594200"/>
            <a:chExt cx="357800" cy="506800"/>
          </a:xfrm>
        </p:grpSpPr>
        <p:sp>
          <p:nvSpPr>
            <p:cNvPr id="450" name="Shape 4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41375" y="1594200"/>
              <a:ext cx="300425" cy="229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16636" y="2478868"/>
            <a:ext cx="394089" cy="241980"/>
            <a:chOff x="4601275" y="1702875"/>
            <a:chExt cx="471399" cy="289450"/>
          </a:xfrm>
        </p:grpSpPr>
        <p:sp>
          <p:nvSpPr>
            <p:cNvPr id="453" name="Shape 453"/>
            <p:cNvSpPr/>
            <p:nvPr/>
          </p:nvSpPr>
          <p:spPr>
            <a:xfrm>
              <a:off x="4816200" y="170287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31125" y="175722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601275" y="175722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73325" y="1947725"/>
              <a:ext cx="327299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299057" y="2419658"/>
            <a:ext cx="356303" cy="360398"/>
            <a:chOff x="5297950" y="1632050"/>
            <a:chExt cx="426200" cy="431100"/>
          </a:xfrm>
        </p:grpSpPr>
        <p:sp>
          <p:nvSpPr>
            <p:cNvPr id="459" name="Shape 459"/>
            <p:cNvSpPr/>
            <p:nvPr/>
          </p:nvSpPr>
          <p:spPr>
            <a:xfrm>
              <a:off x="5404800" y="1936125"/>
              <a:ext cx="212499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861560" y="2408957"/>
            <a:ext cx="358351" cy="381822"/>
            <a:chOff x="5970800" y="1619250"/>
            <a:chExt cx="428650" cy="456724"/>
          </a:xfrm>
        </p:grpSpPr>
        <p:sp>
          <p:nvSpPr>
            <p:cNvPr id="462" name="Shape 462"/>
            <p:cNvSpPr/>
            <p:nvPr/>
          </p:nvSpPr>
          <p:spPr>
            <a:xfrm>
              <a:off x="5970800" y="1674200"/>
              <a:ext cx="377975" cy="37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981175" y="2005125"/>
              <a:ext cx="75124" cy="70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263875" y="2005125"/>
              <a:ext cx="74524" cy="70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47875" y="1619250"/>
              <a:ext cx="251575" cy="255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08762" y="2404360"/>
            <a:ext cx="401717" cy="366501"/>
            <a:chOff x="6625350" y="1613750"/>
            <a:chExt cx="480525" cy="438399"/>
          </a:xfrm>
        </p:grpSpPr>
        <p:sp>
          <p:nvSpPr>
            <p:cNvPr id="468" name="Shape 468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736475" y="1638175"/>
              <a:ext cx="279649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80912" y="3000552"/>
            <a:ext cx="303216" cy="325683"/>
            <a:chOff x="611175" y="2326900"/>
            <a:chExt cx="362699" cy="389574"/>
          </a:xfrm>
        </p:grpSpPr>
        <p:sp>
          <p:nvSpPr>
            <p:cNvPr id="474" name="Shape 474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65025" y="2453900"/>
              <a:ext cx="31174" cy="31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Shape 478"/>
          <p:cNvSpPr/>
          <p:nvPr/>
        </p:nvSpPr>
        <p:spPr>
          <a:xfrm>
            <a:off x="936308" y="3003680"/>
            <a:ext cx="319560" cy="319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499857" y="3003680"/>
            <a:ext cx="319560" cy="319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063405" y="3003680"/>
            <a:ext cx="319560" cy="319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Shape 481"/>
          <p:cNvGrpSpPr/>
          <p:nvPr/>
        </p:nvGrpSpPr>
        <p:grpSpPr>
          <a:xfrm>
            <a:off x="2701376" y="2948491"/>
            <a:ext cx="170502" cy="425733"/>
            <a:chOff x="3386850" y="2264625"/>
            <a:chExt cx="203950" cy="509250"/>
          </a:xfrm>
        </p:grpSpPr>
        <p:sp>
          <p:nvSpPr>
            <p:cNvPr id="482" name="Shape 48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843749" y="3002601"/>
            <a:ext cx="139862" cy="317512"/>
            <a:chOff x="4753325" y="2329350"/>
            <a:chExt cx="167300" cy="379800"/>
          </a:xfrm>
        </p:grpSpPr>
        <p:sp>
          <p:nvSpPr>
            <p:cNvPr id="485" name="Shape 48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277652" y="2950519"/>
            <a:ext cx="145003" cy="421657"/>
            <a:chOff x="4076175" y="2267050"/>
            <a:chExt cx="173449" cy="504375"/>
          </a:xfrm>
        </p:grpSpPr>
        <p:sp>
          <p:nvSpPr>
            <p:cNvPr id="488" name="Shape 488"/>
            <p:cNvSpPr/>
            <p:nvPr/>
          </p:nvSpPr>
          <p:spPr>
            <a:xfrm>
              <a:off x="4122600" y="2267050"/>
              <a:ext cx="80600" cy="9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4317598" y="2995007"/>
            <a:ext cx="319560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Shape 491"/>
          <p:cNvGrpSpPr/>
          <p:nvPr/>
        </p:nvGrpSpPr>
        <p:grpSpPr>
          <a:xfrm>
            <a:off x="4865133" y="3001055"/>
            <a:ext cx="351203" cy="324659"/>
            <a:chOff x="5975075" y="2327500"/>
            <a:chExt cx="420099" cy="388349"/>
          </a:xfrm>
        </p:grpSpPr>
        <p:sp>
          <p:nvSpPr>
            <p:cNvPr id="492" name="Shape 492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95" name="Shape 49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77889" y="3527840"/>
            <a:ext cx="109265" cy="398164"/>
            <a:chOff x="727175" y="2957625"/>
            <a:chExt cx="130699" cy="476274"/>
          </a:xfrm>
        </p:grpSpPr>
        <p:sp>
          <p:nvSpPr>
            <p:cNvPr id="501" name="Shape 501"/>
            <p:cNvSpPr/>
            <p:nvPr/>
          </p:nvSpPr>
          <p:spPr>
            <a:xfrm>
              <a:off x="727175" y="2957625"/>
              <a:ext cx="130699" cy="476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51600" y="3090125"/>
              <a:ext cx="81849" cy="319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Shape 503"/>
          <p:cNvSpPr/>
          <p:nvPr/>
        </p:nvSpPr>
        <p:spPr>
          <a:xfrm>
            <a:off x="1492207" y="3512114"/>
            <a:ext cx="334858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972049" y="3512114"/>
            <a:ext cx="248083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2029630" y="3540589"/>
            <a:ext cx="386941" cy="372647"/>
            <a:chOff x="2583325" y="2972875"/>
            <a:chExt cx="462849" cy="445750"/>
          </a:xfrm>
        </p:grpSpPr>
        <p:sp>
          <p:nvSpPr>
            <p:cNvPr id="506" name="Shape 50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583325" y="2972875"/>
              <a:ext cx="462849" cy="337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579885" y="3596245"/>
            <a:ext cx="413485" cy="261354"/>
            <a:chOff x="3241525" y="3039450"/>
            <a:chExt cx="494600" cy="312625"/>
          </a:xfrm>
        </p:grpSpPr>
        <p:sp>
          <p:nvSpPr>
            <p:cNvPr id="509" name="Shape 50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Shape 511"/>
          <p:cNvSpPr/>
          <p:nvPr/>
        </p:nvSpPr>
        <p:spPr>
          <a:xfrm>
            <a:off x="3736180" y="3549380"/>
            <a:ext cx="355300" cy="355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Shape 512"/>
          <p:cNvGrpSpPr/>
          <p:nvPr/>
        </p:nvGrpSpPr>
        <p:grpSpPr>
          <a:xfrm>
            <a:off x="4263317" y="3568678"/>
            <a:ext cx="427781" cy="316488"/>
            <a:chOff x="5255200" y="3006475"/>
            <a:chExt cx="511700" cy="378575"/>
          </a:xfrm>
        </p:grpSpPr>
        <p:sp>
          <p:nvSpPr>
            <p:cNvPr id="513" name="Shape 513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516" name="Shape 516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Shape 519"/>
          <p:cNvSpPr/>
          <p:nvPr/>
        </p:nvSpPr>
        <p:spPr>
          <a:xfrm>
            <a:off x="341115" y="4138448"/>
            <a:ext cx="386920" cy="30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906164" y="3533035"/>
            <a:ext cx="269525" cy="387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5472048" y="3545186"/>
            <a:ext cx="264425" cy="375718"/>
            <a:chOff x="6701050" y="2978375"/>
            <a:chExt cx="316299" cy="449424"/>
          </a:xfrm>
        </p:grpSpPr>
        <p:sp>
          <p:nvSpPr>
            <p:cNvPr id="522" name="Shape 522"/>
            <p:cNvSpPr/>
            <p:nvPr/>
          </p:nvSpPr>
          <p:spPr>
            <a:xfrm>
              <a:off x="6701050" y="2978375"/>
              <a:ext cx="316299" cy="78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713875" y="3068750"/>
              <a:ext cx="290650" cy="35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907677" y="4163846"/>
            <a:ext cx="376743" cy="253202"/>
            <a:chOff x="1241275" y="3718400"/>
            <a:chExt cx="450650" cy="302874"/>
          </a:xfrm>
        </p:grpSpPr>
        <p:sp>
          <p:nvSpPr>
            <p:cNvPr id="525" name="Shape 525"/>
            <p:cNvSpPr/>
            <p:nvPr/>
          </p:nvSpPr>
          <p:spPr>
            <a:xfrm>
              <a:off x="1241275" y="3718400"/>
              <a:ext cx="450650" cy="302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570375" y="3901575"/>
              <a:ext cx="62299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1476323" y="4144452"/>
            <a:ext cx="366501" cy="292495"/>
            <a:chOff x="1921475" y="3695200"/>
            <a:chExt cx="438400" cy="349875"/>
          </a:xfrm>
        </p:grpSpPr>
        <p:sp>
          <p:nvSpPr>
            <p:cNvPr id="530" name="Shape 53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043423" y="4139854"/>
            <a:ext cx="359354" cy="301189"/>
            <a:chOff x="2599825" y="3689700"/>
            <a:chExt cx="429850" cy="360274"/>
          </a:xfrm>
        </p:grpSpPr>
        <p:sp>
          <p:nvSpPr>
            <p:cNvPr id="534" name="Shape 53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599825" y="3861275"/>
              <a:ext cx="429850" cy="18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2624298" y="4108712"/>
            <a:ext cx="324660" cy="338955"/>
            <a:chOff x="3294650" y="3652450"/>
            <a:chExt cx="388349" cy="405450"/>
          </a:xfrm>
        </p:grpSpPr>
        <p:sp>
          <p:nvSpPr>
            <p:cNvPr id="537" name="Shape 537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494925" y="3760525"/>
              <a:ext cx="1880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160780" y="4151599"/>
            <a:ext cx="378749" cy="277697"/>
            <a:chOff x="3936375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078625" y="3717800"/>
              <a:ext cx="77575" cy="279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168375" y="3788625"/>
              <a:ext cx="78174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724307" y="4151599"/>
            <a:ext cx="378749" cy="277697"/>
            <a:chOff x="4610450" y="3703750"/>
            <a:chExt cx="453050" cy="332175"/>
          </a:xfrm>
        </p:grpSpPr>
        <p:sp>
          <p:nvSpPr>
            <p:cNvPr id="547" name="Shape 5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301105" y="4123530"/>
            <a:ext cx="352205" cy="333834"/>
            <a:chOff x="5300400" y="3670175"/>
            <a:chExt cx="421299" cy="399324"/>
          </a:xfrm>
        </p:grpSpPr>
        <p:sp>
          <p:nvSpPr>
            <p:cNvPr id="550" name="Shape 550"/>
            <p:cNvSpPr/>
            <p:nvPr/>
          </p:nvSpPr>
          <p:spPr>
            <a:xfrm>
              <a:off x="5300400" y="3708025"/>
              <a:ext cx="421299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66325" y="3987675"/>
              <a:ext cx="61100" cy="81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4700" y="3987675"/>
              <a:ext cx="61075" cy="81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Shape 555"/>
          <p:cNvSpPr/>
          <p:nvPr/>
        </p:nvSpPr>
        <p:spPr>
          <a:xfrm>
            <a:off x="4844905" y="4094557"/>
            <a:ext cx="392041" cy="39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5433258" y="4119434"/>
            <a:ext cx="342006" cy="342027"/>
            <a:chOff x="6654650" y="3665275"/>
            <a:chExt cx="409099" cy="409124"/>
          </a:xfrm>
        </p:grpSpPr>
        <p:sp>
          <p:nvSpPr>
            <p:cNvPr id="557" name="Shape 557"/>
            <p:cNvSpPr/>
            <p:nvPr/>
          </p:nvSpPr>
          <p:spPr>
            <a:xfrm>
              <a:off x="6808525" y="3819150"/>
              <a:ext cx="211874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7221" y="4668665"/>
            <a:ext cx="370597" cy="370618"/>
            <a:chOff x="570875" y="4322250"/>
            <a:chExt cx="443299" cy="443324"/>
          </a:xfrm>
        </p:grpSpPr>
        <p:sp>
          <p:nvSpPr>
            <p:cNvPr id="560" name="Shape 560"/>
            <p:cNvSpPr/>
            <p:nvPr/>
          </p:nvSpPr>
          <p:spPr>
            <a:xfrm>
              <a:off x="570875" y="4322250"/>
              <a:ext cx="443299" cy="443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Shape 564"/>
          <p:cNvSpPr/>
          <p:nvPr/>
        </p:nvSpPr>
        <p:spPr>
          <a:xfrm>
            <a:off x="895467" y="4740789"/>
            <a:ext cx="401237" cy="226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Shape 565"/>
          <p:cNvGrpSpPr/>
          <p:nvPr/>
        </p:nvGrpSpPr>
        <p:grpSpPr>
          <a:xfrm>
            <a:off x="1524812" y="4641119"/>
            <a:ext cx="269526" cy="425711"/>
            <a:chOff x="1979475" y="4289300"/>
            <a:chExt cx="322399" cy="509224"/>
          </a:xfrm>
        </p:grpSpPr>
        <p:sp>
          <p:nvSpPr>
            <p:cNvPr id="566" name="Shape 566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2041125" y="4289300"/>
              <a:ext cx="239999" cy="509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2064345" y="4646721"/>
            <a:ext cx="318013" cy="414509"/>
            <a:chOff x="2624850" y="4296000"/>
            <a:chExt cx="380399" cy="495825"/>
          </a:xfrm>
        </p:grpSpPr>
        <p:sp>
          <p:nvSpPr>
            <p:cNvPr id="570" name="Shape 570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Shape 573"/>
          <p:cNvSpPr/>
          <p:nvPr/>
        </p:nvSpPr>
        <p:spPr>
          <a:xfrm>
            <a:off x="3180301" y="4684126"/>
            <a:ext cx="339958" cy="339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616753" y="4705571"/>
            <a:ext cx="339958" cy="2970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742303" y="4682601"/>
            <a:ext cx="343052" cy="343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4280685" y="4687560"/>
            <a:ext cx="393044" cy="332832"/>
            <a:chOff x="5275975" y="4344850"/>
            <a:chExt cx="470149" cy="398125"/>
          </a:xfrm>
        </p:grpSpPr>
        <p:sp>
          <p:nvSpPr>
            <p:cNvPr id="577" name="Shape 577"/>
            <p:cNvSpPr/>
            <p:nvPr/>
          </p:nvSpPr>
          <p:spPr>
            <a:xfrm>
              <a:off x="566125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29490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275975" y="4344850"/>
              <a:ext cx="470149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4864300" y="4677501"/>
            <a:ext cx="353250" cy="353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Shape 581"/>
          <p:cNvGrpSpPr/>
          <p:nvPr/>
        </p:nvGrpSpPr>
        <p:grpSpPr>
          <a:xfrm>
            <a:off x="5423038" y="4660514"/>
            <a:ext cx="362446" cy="386920"/>
            <a:chOff x="6642425" y="4312500"/>
            <a:chExt cx="433549" cy="462824"/>
          </a:xfrm>
        </p:grpSpPr>
        <p:sp>
          <p:nvSpPr>
            <p:cNvPr id="582" name="Shape 582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6642425" y="4736225"/>
              <a:ext cx="433549" cy="39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Shape 585"/>
          <p:cNvSpPr/>
          <p:nvPr/>
        </p:nvSpPr>
        <p:spPr>
          <a:xfrm>
            <a:off x="299775" y="5280342"/>
            <a:ext cx="465525" cy="2746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Shape 586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199"/>
          </a:xfrm>
        </p:grpSpPr>
        <p:sp>
          <p:nvSpPr>
            <p:cNvPr id="587" name="Shape 587"/>
            <p:cNvSpPr/>
            <p:nvPr/>
          </p:nvSpPr>
          <p:spPr>
            <a:xfrm>
              <a:off x="1244325" y="5161200"/>
              <a:ext cx="374925" cy="222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244325" y="5397500"/>
              <a:ext cx="444525" cy="39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451925" y="4999400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407975" y="4999400"/>
              <a:ext cx="31149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1506941" y="5223017"/>
            <a:ext cx="305264" cy="388969"/>
            <a:chOff x="1958100" y="4985350"/>
            <a:chExt cx="365149" cy="465275"/>
          </a:xfrm>
        </p:grpSpPr>
        <p:sp>
          <p:nvSpPr>
            <p:cNvPr id="593" name="Shape 593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048002" y="5237815"/>
            <a:ext cx="350199" cy="359876"/>
            <a:chOff x="2605300" y="5003050"/>
            <a:chExt cx="418899" cy="430474"/>
          </a:xfrm>
        </p:grpSpPr>
        <p:sp>
          <p:nvSpPr>
            <p:cNvPr id="597" name="Shape 597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2606525" y="5003050"/>
              <a:ext cx="203974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2605300" y="5008550"/>
              <a:ext cx="418899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577336" y="5245484"/>
            <a:ext cx="418584" cy="344054"/>
            <a:chOff x="3238475" y="5012225"/>
            <a:chExt cx="500699" cy="411549"/>
          </a:xfrm>
        </p:grpSpPr>
        <p:sp>
          <p:nvSpPr>
            <p:cNvPr id="601" name="Shape 601"/>
            <p:cNvSpPr/>
            <p:nvPr/>
          </p:nvSpPr>
          <p:spPr>
            <a:xfrm>
              <a:off x="3238475" y="5315050"/>
              <a:ext cx="500699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3429575" y="5012225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3516900" y="5012225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3969" y="5208721"/>
            <a:ext cx="459422" cy="417560"/>
            <a:chOff x="4562200" y="4968250"/>
            <a:chExt cx="549549" cy="499475"/>
          </a:xfrm>
        </p:grpSpPr>
        <p:sp>
          <p:nvSpPr>
            <p:cNvPr id="607" name="Shape 607"/>
            <p:cNvSpPr/>
            <p:nvPr/>
          </p:nvSpPr>
          <p:spPr>
            <a:xfrm>
              <a:off x="4842450" y="5242400"/>
              <a:ext cx="213124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7775" y="5241800"/>
              <a:ext cx="212499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90897" y="5232213"/>
            <a:ext cx="318516" cy="370076"/>
            <a:chOff x="3972400" y="4996350"/>
            <a:chExt cx="381000" cy="442675"/>
          </a:xfrm>
        </p:grpSpPr>
        <p:sp>
          <p:nvSpPr>
            <p:cNvPr id="613" name="Shape 613"/>
            <p:cNvSpPr/>
            <p:nvPr/>
          </p:nvSpPr>
          <p:spPr>
            <a:xfrm>
              <a:off x="4157400" y="4996350"/>
              <a:ext cx="86724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251593" y="5201072"/>
            <a:ext cx="451251" cy="432858"/>
            <a:chOff x="5241175" y="4959100"/>
            <a:chExt cx="539775" cy="517775"/>
          </a:xfrm>
        </p:grpSpPr>
        <p:sp>
          <p:nvSpPr>
            <p:cNvPr id="616" name="Shape 61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Shape 622"/>
          <p:cNvSpPr/>
          <p:nvPr/>
        </p:nvSpPr>
        <p:spPr>
          <a:xfrm>
            <a:off x="4842355" y="5307910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Shape 623"/>
          <p:cNvGrpSpPr/>
          <p:nvPr/>
        </p:nvGrpSpPr>
        <p:grpSpPr>
          <a:xfrm>
            <a:off x="5458777" y="5265382"/>
            <a:ext cx="289444" cy="332832"/>
            <a:chOff x="6685175" y="5036025"/>
            <a:chExt cx="346224" cy="398124"/>
          </a:xfrm>
        </p:grpSpPr>
        <p:sp>
          <p:nvSpPr>
            <p:cNvPr id="624" name="Shape 624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6944050" y="5155700"/>
              <a:ext cx="87349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727300" y="5185625"/>
              <a:ext cx="263799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6359616" y="2789598"/>
            <a:ext cx="432569" cy="421333"/>
            <a:chOff x="5926225" y="921350"/>
            <a:chExt cx="517800" cy="504350"/>
          </a:xfrm>
        </p:grpSpPr>
        <p:sp>
          <p:nvSpPr>
            <p:cNvPr id="630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Shape 632"/>
          <p:cNvSpPr/>
          <p:nvPr/>
        </p:nvSpPr>
        <p:spPr>
          <a:xfrm>
            <a:off x="6553537" y="302565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Shape 633"/>
          <p:cNvGrpSpPr/>
          <p:nvPr/>
        </p:nvGrpSpPr>
        <p:grpSpPr>
          <a:xfrm>
            <a:off x="7244604" y="2768978"/>
            <a:ext cx="432569" cy="421333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Shape 636"/>
          <p:cNvSpPr/>
          <p:nvPr/>
        </p:nvSpPr>
        <p:spPr>
          <a:xfrm>
            <a:off x="7438525" y="300503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Shape 637"/>
          <p:cNvGrpSpPr/>
          <p:nvPr/>
        </p:nvGrpSpPr>
        <p:grpSpPr>
          <a:xfrm>
            <a:off x="6359883" y="3518020"/>
            <a:ext cx="1075935" cy="1047988"/>
            <a:chOff x="5926225" y="921350"/>
            <a:chExt cx="517800" cy="504350"/>
          </a:xfrm>
        </p:grpSpPr>
        <p:sp>
          <p:nvSpPr>
            <p:cNvPr id="638" name="Shape 6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Shape 640"/>
          <p:cNvSpPr/>
          <p:nvPr/>
        </p:nvSpPr>
        <p:spPr>
          <a:xfrm>
            <a:off x="6842197" y="4105117"/>
            <a:ext cx="997287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6248575" y="1224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2240050" y="1523875"/>
            <a:ext cx="5971799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884300" y="3060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25175" y="1542213"/>
            <a:ext cx="1440599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38200" y="273742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s-ES" sz="4800" b="0" i="0" u="none" strike="noStrike" cap="none" dirty="0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  <a:endParaRPr lang="en" sz="4800" b="0" i="0" u="none" strike="noStrike" cap="none" dirty="0">
              <a:solidFill>
                <a:srgbClr val="774E9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838200" y="3460779"/>
            <a:ext cx="4332900" cy="2320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lang="en" dirty="0"/>
          </a:p>
          <a:p>
            <a:pPr lvl="0">
              <a:buSzPct val="25000"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 </a:t>
            </a:r>
            <a:endParaRPr lang="en"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Shape 61"/>
          <p:cNvSpPr txBox="1">
            <a:spLocks/>
          </p:cNvSpPr>
          <p:nvPr/>
        </p:nvSpPr>
        <p:spPr>
          <a:xfrm>
            <a:off x="6961172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ct val="25000"/>
            </a:pPr>
            <a:r>
              <a:rPr lang="es-ES" sz="9600" dirty="0">
                <a:solidFill>
                  <a:srgbClr val="FFFFFF">
                    <a:alpha val="20000"/>
                  </a:srgbClr>
                </a:solidFill>
              </a:rPr>
              <a:t>🏠</a:t>
            </a:r>
          </a:p>
          <a:p>
            <a:pPr>
              <a:buSzPct val="25000"/>
            </a:pPr>
            <a:r>
              <a:rPr lang="es-ES" sz="9600" dirty="0">
                <a:solidFill>
                  <a:srgbClr val="FFFFFF">
                    <a:alpha val="20000"/>
                  </a:srgbClr>
                </a:solidFill>
              </a:rPr>
              <a:t>🏠</a:t>
            </a:r>
            <a:r>
              <a:rPr lang="en" sz="9600" dirty="0">
                <a:solidFill>
                  <a:srgbClr val="FFFFFF">
                    <a:alpha val="20000"/>
                  </a:srgbClr>
                </a:solidFill>
              </a:rPr>
              <a:t> </a:t>
            </a:r>
          </a:p>
          <a:p>
            <a:pPr>
              <a:buSzPct val="25000"/>
            </a:pPr>
            <a:r>
              <a:rPr lang="es-ES" sz="9600" dirty="0">
                <a:solidFill>
                  <a:srgbClr val="FFFFFF">
                    <a:alpha val="20000"/>
                  </a:srgbClr>
                </a:solidFill>
              </a:rPr>
              <a:t>🏠</a:t>
            </a:r>
          </a:p>
          <a:p>
            <a:pPr>
              <a:buSzPct val="25000"/>
            </a:pPr>
            <a:r>
              <a:rPr lang="es-ES" sz="9600" dirty="0">
                <a:solidFill>
                  <a:srgbClr val="FFFFFF">
                    <a:alpha val="20000"/>
                  </a:srgbClr>
                </a:solidFill>
              </a:rPr>
              <a:t>🏠</a:t>
            </a:r>
            <a:endParaRPr lang="en" sz="9600" dirty="0">
              <a:solidFill>
                <a:srgbClr val="FFFFFF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6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Oswald"/>
              </a:rPr>
              <a:t>1</a:t>
            </a:r>
            <a:endParaRPr b="0" i="0" dirty="0">
              <a:ln>
                <a:noFill/>
              </a:ln>
              <a:solidFill>
                <a:srgbClr val="FFFFFF">
                  <a:alpha val="26670"/>
                </a:srgbClr>
              </a:solidFill>
              <a:latin typeface="Oswald"/>
            </a:endParaRPr>
          </a:p>
        </p:txBody>
      </p:sp>
      <p:sp>
        <p:nvSpPr>
          <p:cNvPr id="10" name="Shape 60"/>
          <p:cNvSpPr txBox="1">
            <a:spLocks noGrp="1"/>
          </p:cNvSpPr>
          <p:nvPr>
            <p:ph type="ctrTitle"/>
          </p:nvPr>
        </p:nvSpPr>
        <p:spPr>
          <a:xfrm>
            <a:off x="838200" y="273742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SzPct val="25000"/>
            </a:pPr>
            <a:r>
              <a:rPr lang="es-ES" dirty="0"/>
              <a:t>Objetivos Generales</a:t>
            </a:r>
            <a:endParaRPr lang="en" dirty="0"/>
          </a:p>
        </p:txBody>
      </p:sp>
      <p:sp>
        <p:nvSpPr>
          <p:cNvPr id="11" name="Shape 226"/>
          <p:cNvSpPr/>
          <p:nvPr/>
        </p:nvSpPr>
        <p:spPr>
          <a:xfrm>
            <a:off x="2054282" y="2878652"/>
            <a:ext cx="1138659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28683" y="3363748"/>
            <a:ext cx="66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bg1">
                    <a:alpha val="80000"/>
                  </a:schemeClr>
                </a:solidFill>
                <a:latin typeface="Oswald" panose="02000503000000000000" pitchFamily="2" charset="0"/>
              </a:rPr>
              <a:t>+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928742" y="3107267"/>
            <a:ext cx="1875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>
                <a:solidFill>
                  <a:schemeClr val="bg1">
                    <a:alpha val="77000"/>
                  </a:schemeClr>
                </a:solidFill>
              </a:rPr>
              <a:t>💢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43457" y="4627081"/>
            <a:ext cx="501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swald" panose="02000503000000000000" pitchFamily="2" charset="0"/>
              </a:rPr>
              <a:t>                 APP                                          Adaptabilidad</a:t>
            </a:r>
          </a:p>
        </p:txBody>
      </p:sp>
    </p:spTree>
    <p:extLst>
      <p:ext uri="{BB962C8B-B14F-4D97-AF65-F5344CB8AC3E}">
        <p14:creationId xmlns:p14="http://schemas.microsoft.com/office/powerpoint/2010/main" val="19171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Oswald"/>
              </a:rPr>
              <a:t>2</a:t>
            </a:r>
            <a:endParaRPr b="0" i="0" dirty="0">
              <a:ln>
                <a:noFill/>
              </a:ln>
              <a:solidFill>
                <a:srgbClr val="FFFFFF">
                  <a:alpha val="26670"/>
                </a:srgbClr>
              </a:solidFill>
              <a:latin typeface="Oswald"/>
            </a:endParaRPr>
          </a:p>
        </p:txBody>
      </p:sp>
      <p:sp>
        <p:nvSpPr>
          <p:cNvPr id="10" name="Shape 60"/>
          <p:cNvSpPr txBox="1">
            <a:spLocks noGrp="1"/>
          </p:cNvSpPr>
          <p:nvPr>
            <p:ph type="ctrTitle"/>
          </p:nvPr>
        </p:nvSpPr>
        <p:spPr>
          <a:xfrm>
            <a:off x="838200" y="273742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SzPct val="25000"/>
            </a:pPr>
            <a:r>
              <a:rPr lang="es-ES" dirty="0"/>
              <a:t>Funcionalidades</a:t>
            </a:r>
            <a:endParaRPr lang="en" dirty="0"/>
          </a:p>
        </p:txBody>
      </p:sp>
      <p:sp>
        <p:nvSpPr>
          <p:cNvPr id="7" name="Shape 415"/>
          <p:cNvSpPr/>
          <p:nvPr/>
        </p:nvSpPr>
        <p:spPr>
          <a:xfrm>
            <a:off x="1123450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Shape 358"/>
          <p:cNvGrpSpPr/>
          <p:nvPr/>
        </p:nvGrpSpPr>
        <p:grpSpPr>
          <a:xfrm>
            <a:off x="2016478" y="3091037"/>
            <a:ext cx="588489" cy="412888"/>
            <a:chOff x="559275" y="1683950"/>
            <a:chExt cx="466499" cy="327300"/>
          </a:xfrm>
        </p:grpSpPr>
        <p:sp>
          <p:nvSpPr>
            <p:cNvPr id="9" name="Shape 359"/>
            <p:cNvSpPr/>
            <p:nvPr/>
          </p:nvSpPr>
          <p:spPr>
            <a:xfrm>
              <a:off x="559275" y="1683950"/>
              <a:ext cx="466499" cy="19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360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369"/>
          <p:cNvGrpSpPr/>
          <p:nvPr/>
        </p:nvGrpSpPr>
        <p:grpSpPr>
          <a:xfrm>
            <a:off x="3074138" y="3080766"/>
            <a:ext cx="421665" cy="421665"/>
            <a:chOff x="2594325" y="1627175"/>
            <a:chExt cx="440850" cy="440850"/>
          </a:xfrm>
        </p:grpSpPr>
        <p:sp>
          <p:nvSpPr>
            <p:cNvPr id="13" name="Shape 37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37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37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Shape 419"/>
          <p:cNvGrpSpPr/>
          <p:nvPr/>
        </p:nvGrpSpPr>
        <p:grpSpPr>
          <a:xfrm>
            <a:off x="4057127" y="3087106"/>
            <a:ext cx="255688" cy="416819"/>
            <a:chOff x="6730350" y="2315900"/>
            <a:chExt cx="257700" cy="420100"/>
          </a:xfrm>
        </p:grpSpPr>
        <p:sp>
          <p:nvSpPr>
            <p:cNvPr id="17" name="Shape 42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4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42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42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4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308"/>
          <p:cNvGrpSpPr/>
          <p:nvPr/>
        </p:nvGrpSpPr>
        <p:grpSpPr>
          <a:xfrm>
            <a:off x="4943222" y="3089849"/>
            <a:ext cx="422409" cy="414076"/>
            <a:chOff x="5983625" y="301625"/>
            <a:chExt cx="402999" cy="395049"/>
          </a:xfrm>
        </p:grpSpPr>
        <p:sp>
          <p:nvSpPr>
            <p:cNvPr id="23" name="Shape 309"/>
            <p:cNvSpPr/>
            <p:nvPr/>
          </p:nvSpPr>
          <p:spPr>
            <a:xfrm>
              <a:off x="5983625" y="319925"/>
              <a:ext cx="402999" cy="67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310"/>
            <p:cNvSpPr/>
            <p:nvPr/>
          </p:nvSpPr>
          <p:spPr>
            <a:xfrm>
              <a:off x="5983625" y="664900"/>
              <a:ext cx="402999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311"/>
            <p:cNvSpPr/>
            <p:nvPr/>
          </p:nvSpPr>
          <p:spPr>
            <a:xfrm>
              <a:off x="6041025" y="3016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312"/>
            <p:cNvSpPr/>
            <p:nvPr/>
          </p:nvSpPr>
          <p:spPr>
            <a:xfrm>
              <a:off x="6297450" y="3016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313"/>
            <p:cNvSpPr/>
            <p:nvPr/>
          </p:nvSpPr>
          <p:spPr>
            <a:xfrm>
              <a:off x="60972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314"/>
            <p:cNvSpPr/>
            <p:nvPr/>
          </p:nvSpPr>
          <p:spPr>
            <a:xfrm>
              <a:off x="60972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315"/>
            <p:cNvSpPr/>
            <p:nvPr/>
          </p:nvSpPr>
          <p:spPr>
            <a:xfrm>
              <a:off x="60972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16"/>
            <p:cNvSpPr/>
            <p:nvPr/>
          </p:nvSpPr>
          <p:spPr>
            <a:xfrm>
              <a:off x="6160075" y="575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7"/>
            <p:cNvSpPr/>
            <p:nvPr/>
          </p:nvSpPr>
          <p:spPr>
            <a:xfrm>
              <a:off x="60343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18"/>
            <p:cNvSpPr/>
            <p:nvPr/>
          </p:nvSpPr>
          <p:spPr>
            <a:xfrm>
              <a:off x="60343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19"/>
            <p:cNvSpPr/>
            <p:nvPr/>
          </p:nvSpPr>
          <p:spPr>
            <a:xfrm>
              <a:off x="60343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20"/>
            <p:cNvSpPr/>
            <p:nvPr/>
          </p:nvSpPr>
          <p:spPr>
            <a:xfrm>
              <a:off x="6160075" y="509200"/>
              <a:ext cx="500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21"/>
            <p:cNvSpPr/>
            <p:nvPr/>
          </p:nvSpPr>
          <p:spPr>
            <a:xfrm>
              <a:off x="5983625" y="399300"/>
              <a:ext cx="402999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22"/>
            <p:cNvSpPr/>
            <p:nvPr/>
          </p:nvSpPr>
          <p:spPr>
            <a:xfrm>
              <a:off x="62852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23"/>
            <p:cNvSpPr/>
            <p:nvPr/>
          </p:nvSpPr>
          <p:spPr>
            <a:xfrm>
              <a:off x="62852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24"/>
            <p:cNvSpPr/>
            <p:nvPr/>
          </p:nvSpPr>
          <p:spPr>
            <a:xfrm>
              <a:off x="62852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25"/>
            <p:cNvSpPr/>
            <p:nvPr/>
          </p:nvSpPr>
          <p:spPr>
            <a:xfrm>
              <a:off x="62223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326"/>
            <p:cNvSpPr/>
            <p:nvPr/>
          </p:nvSpPr>
          <p:spPr>
            <a:xfrm>
              <a:off x="6160075" y="448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327"/>
            <p:cNvSpPr/>
            <p:nvPr/>
          </p:nvSpPr>
          <p:spPr>
            <a:xfrm>
              <a:off x="62223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328"/>
            <p:cNvSpPr/>
            <p:nvPr/>
          </p:nvSpPr>
          <p:spPr>
            <a:xfrm>
              <a:off x="62223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Shape 332"/>
          <p:cNvGrpSpPr/>
          <p:nvPr/>
        </p:nvGrpSpPr>
        <p:grpSpPr>
          <a:xfrm>
            <a:off x="1141690" y="4520519"/>
            <a:ext cx="347106" cy="420110"/>
            <a:chOff x="584925" y="922575"/>
            <a:chExt cx="415200" cy="502524"/>
          </a:xfrm>
        </p:grpSpPr>
        <p:sp>
          <p:nvSpPr>
            <p:cNvPr id="44" name="Shape 333"/>
            <p:cNvSpPr/>
            <p:nvPr/>
          </p:nvSpPr>
          <p:spPr>
            <a:xfrm>
              <a:off x="584925" y="961025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334"/>
            <p:cNvSpPr/>
            <p:nvPr/>
          </p:nvSpPr>
          <p:spPr>
            <a:xfrm>
              <a:off x="621550" y="9225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33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Shape 499"/>
          <p:cNvSpPr/>
          <p:nvPr/>
        </p:nvSpPr>
        <p:spPr>
          <a:xfrm>
            <a:off x="2075815" y="4520519"/>
            <a:ext cx="482243" cy="42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Shape 329"/>
          <p:cNvGrpSpPr/>
          <p:nvPr/>
        </p:nvGrpSpPr>
        <p:grpSpPr>
          <a:xfrm>
            <a:off x="3075596" y="4515984"/>
            <a:ext cx="422076" cy="421437"/>
            <a:chOff x="6660750" y="298550"/>
            <a:chExt cx="396900" cy="396300"/>
          </a:xfrm>
        </p:grpSpPr>
        <p:sp>
          <p:nvSpPr>
            <p:cNvPr id="49" name="Shape 33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331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Shape 501"/>
          <p:cNvGrpSpPr/>
          <p:nvPr/>
        </p:nvGrpSpPr>
        <p:grpSpPr>
          <a:xfrm>
            <a:off x="3971353" y="4511560"/>
            <a:ext cx="497678" cy="421437"/>
            <a:chOff x="5275975" y="4344850"/>
            <a:chExt cx="470149" cy="398125"/>
          </a:xfrm>
        </p:grpSpPr>
        <p:sp>
          <p:nvSpPr>
            <p:cNvPr id="52" name="Shape 502"/>
            <p:cNvSpPr/>
            <p:nvPr/>
          </p:nvSpPr>
          <p:spPr>
            <a:xfrm>
              <a:off x="566125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03"/>
            <p:cNvSpPr/>
            <p:nvPr/>
          </p:nvSpPr>
          <p:spPr>
            <a:xfrm>
              <a:off x="529490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04"/>
            <p:cNvSpPr/>
            <p:nvPr/>
          </p:nvSpPr>
          <p:spPr>
            <a:xfrm>
              <a:off x="5275975" y="4344850"/>
              <a:ext cx="470149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979087" y="3505604"/>
            <a:ext cx="501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swald" panose="02000503000000000000" pitchFamily="2" charset="0"/>
              </a:rPr>
              <a:t>Usuario           Mensajería       Anuncios       Sugerencias       Reservas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38200" y="4943662"/>
            <a:ext cx="50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swald" panose="02000503000000000000" pitchFamily="2" charset="0"/>
              </a:rPr>
              <a:t>Documentos         Alertas          Actuaciones       Parking           Acceso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47819" y="4409034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524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670"/>
                </a:srgbClr>
              </a:solidFill>
              <a:latin typeface="Oswald"/>
            </a:endParaRPr>
          </a:p>
        </p:txBody>
      </p:sp>
      <p:sp>
        <p:nvSpPr>
          <p:cNvPr id="10" name="Shape 60"/>
          <p:cNvSpPr txBox="1">
            <a:spLocks noGrp="1"/>
          </p:cNvSpPr>
          <p:nvPr>
            <p:ph type="ctrTitle"/>
          </p:nvPr>
        </p:nvSpPr>
        <p:spPr>
          <a:xfrm>
            <a:off x="838200" y="273742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SzPct val="25000"/>
            </a:pPr>
            <a:r>
              <a:rPr lang="es-ES" dirty="0"/>
              <a:t>Restricciones</a:t>
            </a:r>
            <a:endParaRPr lang="en" dirty="0"/>
          </a:p>
        </p:txBody>
      </p:sp>
      <p:sp>
        <p:nvSpPr>
          <p:cNvPr id="5" name="Shape 489"/>
          <p:cNvSpPr/>
          <p:nvPr/>
        </p:nvSpPr>
        <p:spPr>
          <a:xfrm>
            <a:off x="3708812" y="2680245"/>
            <a:ext cx="1443892" cy="815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80"/>
          <p:cNvSpPr/>
          <p:nvPr/>
        </p:nvSpPr>
        <p:spPr>
          <a:xfrm>
            <a:off x="1840256" y="2719770"/>
            <a:ext cx="815703" cy="815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445"/>
          <p:cNvSpPr/>
          <p:nvPr/>
        </p:nvSpPr>
        <p:spPr>
          <a:xfrm>
            <a:off x="4147433" y="4483518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449"/>
          <p:cNvGrpSpPr/>
          <p:nvPr/>
        </p:nvGrpSpPr>
        <p:grpSpPr>
          <a:xfrm>
            <a:off x="1641293" y="4483518"/>
            <a:ext cx="1213631" cy="815659"/>
            <a:chOff x="1241275" y="3718400"/>
            <a:chExt cx="450650" cy="302874"/>
          </a:xfrm>
        </p:grpSpPr>
        <p:sp>
          <p:nvSpPr>
            <p:cNvPr id="12" name="Shape 450"/>
            <p:cNvSpPr/>
            <p:nvPr/>
          </p:nvSpPr>
          <p:spPr>
            <a:xfrm>
              <a:off x="1241275" y="3718400"/>
              <a:ext cx="450650" cy="302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451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452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453"/>
            <p:cNvSpPr/>
            <p:nvPr/>
          </p:nvSpPr>
          <p:spPr>
            <a:xfrm>
              <a:off x="1570375" y="3901575"/>
              <a:ext cx="62299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921623" y="3496737"/>
            <a:ext cx="307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swald" panose="02000503000000000000" pitchFamily="2" charset="0"/>
              </a:rPr>
              <a:t>Internet                                      Servidores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47738" y="5298585"/>
            <a:ext cx="3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swald" panose="02000503000000000000" pitchFamily="2" charset="0"/>
              </a:rPr>
              <a:t>Morosidad                                     Seguridad</a:t>
            </a:r>
          </a:p>
        </p:txBody>
      </p:sp>
    </p:spTree>
    <p:extLst>
      <p:ext uri="{BB962C8B-B14F-4D97-AF65-F5344CB8AC3E}">
        <p14:creationId xmlns:p14="http://schemas.microsoft.com/office/powerpoint/2010/main" val="228830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7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dirty="0"/>
              <a:t>Análisis de Riesgos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249800" y="1794125"/>
            <a:ext cx="4696800" cy="51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dirty="0">
              <a:solidFill>
                <a:srgbClr val="FFFFFF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marL="457200" lvl="0" indent="-32385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¿Qué es un riesgo?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indent="45720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Probabilidad de que ocurra alguna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 	circunstancia adversa.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marL="457200" lvl="0" indent="-32385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¿A quién afectan los riesgos?</a:t>
            </a:r>
          </a:p>
          <a:p>
            <a:pPr lvl="0" rtl="0">
              <a:spcBef>
                <a:spcPts val="0"/>
              </a:spcBef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marL="914400" lvl="0" indent="-32385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Riesgos del proyecto → Agenda de los recursos.</a:t>
            </a:r>
          </a:p>
          <a:p>
            <a:pPr lvl="0" rtl="0">
              <a:spcBef>
                <a:spcPts val="0"/>
              </a:spcBef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marL="914400" lvl="0" indent="-32385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Riesgos del producto → Calidad del desarrollo.</a:t>
            </a:r>
          </a:p>
          <a:p>
            <a:pPr lvl="0" rtl="0">
              <a:spcBef>
                <a:spcPts val="0"/>
              </a:spcBef>
              <a:buNone/>
            </a:pPr>
            <a:endParaRPr sz="1500" b="1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marL="914400" lvl="0" indent="-32385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Riesgos del negocio → Organización que gestiona el proyecto.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l="45899"/>
          <a:stretch/>
        </p:blipFill>
        <p:spPr>
          <a:xfrm>
            <a:off x="408025" y="2813000"/>
            <a:ext cx="3508926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734400" y="1648787"/>
            <a:ext cx="76752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9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dirty="0"/>
              <a:t>Proceso de Gestión de Riesgos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35700" y="2909087"/>
            <a:ext cx="3253200" cy="23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swald"/>
              <a:buAutoNum type="arabicPeriod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swald"/>
              <a:buAutoNum type="arabicPeriod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swald"/>
              <a:buAutoNum type="arabicPeriod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swald"/>
              <a:buAutoNum type="arabicPeriod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dirty="0">
                <a:latin typeface="Oswald" panose="02000503000000000000" pitchFamily="2" charset="0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dirty="0"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dirty="0">
              <a:latin typeface="Oswald" panose="02000503000000000000" pitchFamily="2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949750" y="4135096"/>
            <a:ext cx="365499" cy="365499"/>
            <a:chOff x="1922075" y="1629000"/>
            <a:chExt cx="437200" cy="437199"/>
          </a:xfrm>
        </p:grpSpPr>
        <p:sp>
          <p:nvSpPr>
            <p:cNvPr id="65" name="Shape 6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3469815" y="4106006"/>
            <a:ext cx="299120" cy="423684"/>
            <a:chOff x="3984000" y="1594200"/>
            <a:chExt cx="357800" cy="506800"/>
          </a:xfrm>
        </p:grpSpPr>
        <p:sp>
          <p:nvSpPr>
            <p:cNvPr id="68" name="Shape 6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041375" y="1594200"/>
              <a:ext cx="300425" cy="229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3534130" y="1805965"/>
            <a:ext cx="170502" cy="425733"/>
            <a:chOff x="3386850" y="2264625"/>
            <a:chExt cx="203950" cy="509250"/>
          </a:xfrm>
        </p:grpSpPr>
        <p:sp>
          <p:nvSpPr>
            <p:cNvPr id="71" name="Shape 7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dirty="0">
                <a:latin typeface="Oswald" panose="02000503000000000000" pitchFamily="2" charset="0"/>
              </a:rPr>
              <a:t>Identificación de Riesgos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6033204" y="1834597"/>
            <a:ext cx="368487" cy="368487"/>
            <a:chOff x="2594325" y="1627175"/>
            <a:chExt cx="440775" cy="440775"/>
          </a:xfrm>
        </p:grpSpPr>
        <p:sp>
          <p:nvSpPr>
            <p:cNvPr id="76" name="Shape 76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663325" y="1702275"/>
              <a:ext cx="296700" cy="29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939008" y="1832451"/>
            <a:ext cx="386984" cy="372751"/>
            <a:chOff x="2583325" y="2972875"/>
            <a:chExt cx="462900" cy="445875"/>
          </a:xfrm>
        </p:grpSpPr>
        <p:sp>
          <p:nvSpPr>
            <p:cNvPr id="80" name="Shape 80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6051539" y="4152203"/>
            <a:ext cx="331808" cy="331306"/>
            <a:chOff x="6660750" y="298550"/>
            <a:chExt cx="396900" cy="396300"/>
          </a:xfrm>
        </p:grpSpPr>
        <p:sp>
          <p:nvSpPr>
            <p:cNvPr id="83" name="Shape 8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697400" y="335200"/>
              <a:ext cx="323700" cy="32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Shape 85"/>
          <p:cNvSpPr txBox="1"/>
          <p:nvPr/>
        </p:nvSpPr>
        <p:spPr>
          <a:xfrm>
            <a:off x="692100" y="2694600"/>
            <a:ext cx="20526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Ordenadores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Trafico de red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Base de datos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Infraestructura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Open Sans"/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245850" y="2694600"/>
            <a:ext cx="24186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Despido de un miembro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Falta comunicación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Baja de un empleado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Conflictos en el grupo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Reducción de la plantilla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Retraso en las entregas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Mal reparto de las tareas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Inversor del proyecto se retira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92100" y="5041800"/>
            <a:ext cx="24186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Expira una licencia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Control de versiones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Cambio de versión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Cambia el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Cambian las necesidades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La especificación cambia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Nuevas funcionalidades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Mala comunicación cliente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855950" y="50172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Mala estimación de plazos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Mala estimación del coste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Falta de personal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Falta de medios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dirty="0">
                <a:latin typeface="Oswald" panose="02000503000000000000" pitchFamily="2" charset="0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dirty="0"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dirty="0">
              <a:latin typeface="Oswald" panose="02000503000000000000" pitchFamily="2" charset="0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dirty="0">
                <a:latin typeface="Oswald" panose="02000503000000000000" pitchFamily="2" charset="0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dirty="0"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dirty="0">
              <a:latin typeface="Oswald" panose="02000503000000000000" pitchFamily="2" charset="0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 panose="02000503000000000000" pitchFamily="2" charset="0"/>
              <a:sym typeface="Open Sans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949750" y="4135096"/>
            <a:ext cx="365541" cy="365499"/>
            <a:chOff x="1922075" y="1629000"/>
            <a:chExt cx="437250" cy="437200"/>
          </a:xfrm>
        </p:grpSpPr>
        <p:sp>
          <p:nvSpPr>
            <p:cNvPr id="101" name="Shape 101"/>
            <p:cNvSpPr/>
            <p:nvPr/>
          </p:nvSpPr>
          <p:spPr>
            <a:xfrm>
              <a:off x="2208425" y="1629000"/>
              <a:ext cx="150900" cy="15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3469815" y="4106006"/>
            <a:ext cx="299016" cy="423663"/>
            <a:chOff x="3984000" y="1594200"/>
            <a:chExt cx="357675" cy="506775"/>
          </a:xfrm>
        </p:grpSpPr>
        <p:sp>
          <p:nvSpPr>
            <p:cNvPr id="104" name="Shape 104"/>
            <p:cNvSpPr/>
            <p:nvPr/>
          </p:nvSpPr>
          <p:spPr>
            <a:xfrm>
              <a:off x="3984000" y="1597875"/>
              <a:ext cx="44700" cy="5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41375" y="1594200"/>
              <a:ext cx="300300" cy="22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3534130" y="1805965"/>
            <a:ext cx="170543" cy="425628"/>
            <a:chOff x="3386850" y="2264625"/>
            <a:chExt cx="204000" cy="509125"/>
          </a:xfrm>
        </p:grpSpPr>
        <p:sp>
          <p:nvSpPr>
            <p:cNvPr id="107" name="Shape 107"/>
            <p:cNvSpPr/>
            <p:nvPr/>
          </p:nvSpPr>
          <p:spPr>
            <a:xfrm>
              <a:off x="3386850" y="2370850"/>
              <a:ext cx="204000" cy="40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446075" y="2264625"/>
              <a:ext cx="85500" cy="9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1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dirty="0">
                <a:latin typeface="Oswald" panose="02000503000000000000" pitchFamily="2" charset="0"/>
              </a:rPr>
              <a:t>Planificación y Análisis de Riesgos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 panose="02000503000000000000" pitchFamily="2" charset="0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>
              <a:latin typeface="Oswald" panose="02000503000000000000" pitchFamily="2" charset="0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6033204" y="1834597"/>
            <a:ext cx="368487" cy="368487"/>
            <a:chOff x="2594325" y="1627175"/>
            <a:chExt cx="440775" cy="440775"/>
          </a:xfrm>
        </p:grpSpPr>
        <p:sp>
          <p:nvSpPr>
            <p:cNvPr id="112" name="Shape 112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663325" y="1702275"/>
              <a:ext cx="296700" cy="29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939008" y="1832451"/>
            <a:ext cx="386984" cy="372751"/>
            <a:chOff x="2583325" y="2972875"/>
            <a:chExt cx="462900" cy="445875"/>
          </a:xfrm>
        </p:grpSpPr>
        <p:sp>
          <p:nvSpPr>
            <p:cNvPr id="116" name="Shape 116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051539" y="4152203"/>
            <a:ext cx="331808" cy="331306"/>
            <a:chOff x="6660750" y="298550"/>
            <a:chExt cx="396900" cy="396300"/>
          </a:xfrm>
        </p:grpSpPr>
        <p:sp>
          <p:nvSpPr>
            <p:cNvPr id="119" name="Shape 11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697400" y="335200"/>
              <a:ext cx="323700" cy="32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Shape 121"/>
          <p:cNvSpPr txBox="1"/>
          <p:nvPr/>
        </p:nvSpPr>
        <p:spPr>
          <a:xfrm>
            <a:off x="692100" y="2694600"/>
            <a:ext cx="23055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Material de calidad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Mejores proveedores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Elegir la correcta DB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Copias de seguridad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245850" y="2694600"/>
            <a:ext cx="25428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Trabajo equitativo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Buena comunicación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Motivar empleados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dirty="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Personal cualificado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Convencer al inversor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Numero de empleados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Plazos razonables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Establecer buenas pautas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9210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Revisar las licencias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Alternativas al CV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Enterarse actualizaciones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Adaptación otro framework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El cliente sabe lo que quiere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Contrato con el cliente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Señal de pago inicial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Prever posibles cambios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855950" y="50172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Revisión de plazos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Margen economico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Revisión trabajadores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swald" panose="02000503000000000000" pitchFamily="2" charset="0"/>
                <a:ea typeface="Open Sans"/>
                <a:cs typeface="Open Sans"/>
                <a:sym typeface="Open Sans"/>
              </a:rPr>
              <a:t>Posibilidades herramienta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Oswald" panose="02000503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Presentación en pantalla (4:3)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Open Sans</vt:lpstr>
      <vt:lpstr>Oswald</vt:lpstr>
      <vt:lpstr>Oberon template</vt:lpstr>
      <vt:lpstr>VecinApp</vt:lpstr>
      <vt:lpstr>Introducción</vt:lpstr>
      <vt:lpstr>Objetivos Generales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WR Guide</cp:lastModifiedBy>
  <cp:revision>1</cp:revision>
  <dcterms:modified xsi:type="dcterms:W3CDTF">2017-05-06T19:14:41Z</dcterms:modified>
</cp:coreProperties>
</file>