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66" r:id="rId21"/>
    <p:sldId id="267" r:id="rId22"/>
    <p:sldId id="268" r:id="rId23"/>
  </p:sldIdLst>
  <p:sldSz cx="9144000" cy="6858000" type="screen4x3"/>
  <p:notesSz cx="6858000" cy="9144000"/>
  <p:embeddedFontLst>
    <p:embeddedFont>
      <p:font typeface="Oswald" panose="020B0604020202020204" charset="0"/>
      <p:regular r:id="rId25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3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5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6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68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9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1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3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18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8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448446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pen+Sans:400,700|Oswal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944950" y="4831275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lang="en" sz="70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VecinApp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19" name="Shape 219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22" name="Shape 222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25" name="Shape 225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30" name="Shape 230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34" name="Shape 234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37" name="Shape 2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92100" y="26946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 componentes PC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retardo elevado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Error en la carga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Detectar popularización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Faltas de asistencia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Informe de quejas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interes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Chequeos medicos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Excedente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Economia inestable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 trabajo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Reunion diaria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Notificaciones del programa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Changelog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Programas auxiliares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Leer detalles de versiones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Consultar RAI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855950" y="5017200"/>
            <a:ext cx="2578499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Reunión previsiones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individual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del lenguaje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coste temporal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D22E68"/>
                </a:solidFill>
              </a:rPr>
              <a:t>Estimación de costes</a:t>
            </a:r>
            <a:endParaRPr lang="en" dirty="0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Ley de </a:t>
            </a:r>
            <a:r>
              <a:rPr lang="es-ES" dirty="0" err="1"/>
              <a:t>Parkison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Win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Puntos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Comparación de los valores obtenidos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058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D22E68"/>
                </a:solidFill>
              </a:rPr>
              <a:t>Ley de </a:t>
            </a:r>
            <a:r>
              <a:rPr lang="es-ES" dirty="0" err="1">
                <a:solidFill>
                  <a:srgbClr val="D22E68"/>
                </a:solidFill>
              </a:rPr>
              <a:t>Parkison</a:t>
            </a:r>
            <a:endParaRPr lang="en" dirty="0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7235406" cy="2571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Gastos energéticos: 112€/mes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Otros gastos: 1000€/mes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Mobiliario: 35,5€/mes*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Salarios: 10000€/mes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Total:  44,740 €</a:t>
            </a:r>
          </a:p>
          <a:p>
            <a:endParaRPr lang="es-ES" dirty="0"/>
          </a:p>
          <a:p>
            <a:endParaRPr lang="es-E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334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 dirty="0" err="1">
                <a:solidFill>
                  <a:srgbClr val="D82F6B"/>
                </a:solidFill>
              </a:rPr>
              <a:t>Princig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to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win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686134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propetarios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 0€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36848" y="2565119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50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5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Anual:85€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&gt;200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10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Anual:300€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Tarifas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5905648" y="2086141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635553" y="21373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137409" y="4184175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3130920" y="2641337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25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Anual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40€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3181586" y="210636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100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8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Anual:160€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32" name="Shape 300"/>
          <p:cNvSpPr/>
          <p:nvPr/>
        </p:nvSpPr>
        <p:spPr>
          <a:xfrm>
            <a:off x="2130146" y="4184175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78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 err="1">
                <a:solidFill>
                  <a:srgbClr val="D82F6B"/>
                </a:solidFill>
              </a:rPr>
              <a:t>Princig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to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win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3148548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6"/>
            <a:ext cx="6425913" cy="301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 propietarios/año: 12€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propietarios/año: 80€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propietarios/año: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 </a:t>
            </a: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propietarios/año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400€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200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700€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658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D82F6B"/>
                </a:solidFill>
              </a:rPr>
              <a:t>Puntos objetos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380537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1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94520" y="2683173"/>
            <a:ext cx="2718636" cy="1421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Propiedades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dulos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1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744426" y="4954891"/>
            <a:ext cx="1410628" cy="13022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 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51" name="Shape 206"/>
          <p:cNvGrpSpPr/>
          <p:nvPr/>
        </p:nvGrpSpPr>
        <p:grpSpPr>
          <a:xfrm>
            <a:off x="709065" y="2039507"/>
            <a:ext cx="170502" cy="425734"/>
            <a:chOff x="3386850" y="2264623"/>
            <a:chExt cx="203950" cy="509251"/>
          </a:xfrm>
        </p:grpSpPr>
        <p:sp>
          <p:nvSpPr>
            <p:cNvPr id="52" name="Shape 207"/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208"/>
            <p:cNvSpPr/>
            <p:nvPr/>
          </p:nvSpPr>
          <p:spPr>
            <a:xfrm>
              <a:off x="3446075" y="2264623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276"/>
          <p:cNvGrpSpPr/>
          <p:nvPr/>
        </p:nvGrpSpPr>
        <p:grpSpPr>
          <a:xfrm>
            <a:off x="5245521" y="4458467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5135166" y="5047256"/>
            <a:ext cx="2274193" cy="14188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Anuncios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 0</a:t>
            </a:r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6272263" y="2002702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55" name="Shape 333"/>
          <p:cNvGrpSpPr/>
          <p:nvPr/>
        </p:nvGrpSpPr>
        <p:grpSpPr>
          <a:xfrm>
            <a:off x="1776513" y="4539110"/>
            <a:ext cx="358351" cy="298117"/>
            <a:chOff x="1926350" y="995225"/>
            <a:chExt cx="428650" cy="356600"/>
          </a:xfrm>
        </p:grpSpPr>
        <p:sp>
          <p:nvSpPr>
            <p:cNvPr id="61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300"/>
          <p:cNvSpPr/>
          <p:nvPr/>
        </p:nvSpPr>
        <p:spPr>
          <a:xfrm>
            <a:off x="2902233" y="2185090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2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D82F6B"/>
                </a:solidFill>
              </a:rPr>
              <a:t>Puntos objetos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1" y="2646911"/>
            <a:ext cx="2337865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3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Instalación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2236558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 1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581305" y="5184869"/>
            <a:ext cx="1410628" cy="1011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 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62" name="Shape 276"/>
          <p:cNvGrpSpPr/>
          <p:nvPr/>
        </p:nvGrpSpPr>
        <p:grpSpPr>
          <a:xfrm>
            <a:off x="6172662" y="2067085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5912331" y="5178399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Acceso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1</a:t>
            </a:r>
          </a:p>
          <a:p>
            <a:r>
              <a:rPr lang="en-US" sz="1200" dirty="0">
                <a:solidFill>
                  <a:srgbClr val="FFFFFF"/>
                </a:solidFill>
                <a:latin typeface="Oswald"/>
              </a:rPr>
              <a:t>Informes:2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 2</a:t>
            </a:r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703168" y="2100760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300"/>
          <p:cNvSpPr/>
          <p:nvPr/>
        </p:nvSpPr>
        <p:spPr>
          <a:xfrm>
            <a:off x="3169131" y="214667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92"/>
          <p:cNvSpPr/>
          <p:nvPr/>
        </p:nvSpPr>
        <p:spPr>
          <a:xfrm>
            <a:off x="703168" y="4627566"/>
            <a:ext cx="344601" cy="3377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01"/>
          <p:cNvGrpSpPr/>
          <p:nvPr/>
        </p:nvGrpSpPr>
        <p:grpSpPr>
          <a:xfrm>
            <a:off x="3190654" y="4647250"/>
            <a:ext cx="336908" cy="330261"/>
            <a:chOff x="5983625" y="301625"/>
            <a:chExt cx="403000" cy="395050"/>
          </a:xfrm>
        </p:grpSpPr>
        <p:sp>
          <p:nvSpPr>
            <p:cNvPr id="29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" name="Shape 182"/>
          <p:cNvSpPr txBox="1">
            <a:spLocks/>
          </p:cNvSpPr>
          <p:nvPr/>
        </p:nvSpPr>
        <p:spPr>
          <a:xfrm>
            <a:off x="3925829" y="484160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50" name="Shape 182"/>
          <p:cNvSpPr txBox="1">
            <a:spLocks/>
          </p:cNvSpPr>
          <p:nvPr/>
        </p:nvSpPr>
        <p:spPr>
          <a:xfrm>
            <a:off x="3127470" y="5193841"/>
            <a:ext cx="2485685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Calendario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 dirty="0">
                <a:solidFill>
                  <a:srgbClr val="FFFFFF"/>
                </a:solidFill>
                <a:latin typeface="Oswald"/>
              </a:rPr>
              <a:t>Informes:3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 1</a:t>
            </a:r>
            <a:r>
              <a:rPr lang="en-US" sz="1200" dirty="0"/>
              <a:t>			</a:t>
            </a:r>
          </a:p>
        </p:txBody>
      </p:sp>
      <p:grpSp>
        <p:nvGrpSpPr>
          <p:cNvPr id="89" name="Shape 442"/>
          <p:cNvGrpSpPr/>
          <p:nvPr/>
        </p:nvGrpSpPr>
        <p:grpSpPr>
          <a:xfrm>
            <a:off x="6094537" y="4718728"/>
            <a:ext cx="376743" cy="253203"/>
            <a:chOff x="1241275" y="3718400"/>
            <a:chExt cx="450650" cy="302875"/>
          </a:xfrm>
        </p:grpSpPr>
        <p:sp>
          <p:nvSpPr>
            <p:cNvPr id="90" name="Shape 44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4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4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4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3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D82F6B"/>
                </a:solidFill>
              </a:rPr>
              <a:t>Puntos objetos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376854" y="2705403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: 19</a:t>
            </a:r>
          </a:p>
          <a:p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IModerado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Complejo: 1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28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21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Moderado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8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82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77394" y="2730405"/>
            <a:ext cx="2236558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Modulos: 9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90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82880" y="4983807"/>
            <a:ext cx="5551714" cy="6619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200*200 = 40.000€ </a:t>
            </a:r>
          </a:p>
        </p:txBody>
      </p:sp>
      <p:grpSp>
        <p:nvGrpSpPr>
          <p:cNvPr id="62" name="Shape 276"/>
          <p:cNvGrpSpPr/>
          <p:nvPr/>
        </p:nvGrpSpPr>
        <p:grpSpPr>
          <a:xfrm>
            <a:off x="3361578" y="2199415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" name="Shape 426"/>
          <p:cNvGrpSpPr/>
          <p:nvPr/>
        </p:nvGrpSpPr>
        <p:grpSpPr>
          <a:xfrm>
            <a:off x="456801" y="2249808"/>
            <a:ext cx="413485" cy="261354"/>
            <a:chOff x="3241525" y="3039450"/>
            <a:chExt cx="494600" cy="312625"/>
          </a:xfrm>
        </p:grpSpPr>
        <p:sp>
          <p:nvSpPr>
            <p:cNvPr id="50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524"/>
          <p:cNvGrpSpPr/>
          <p:nvPr/>
        </p:nvGrpSpPr>
        <p:grpSpPr>
          <a:xfrm>
            <a:off x="5978341" y="2184260"/>
            <a:ext cx="459423" cy="417561"/>
            <a:chOff x="4562200" y="4968250"/>
            <a:chExt cx="549550" cy="499475"/>
          </a:xfrm>
        </p:grpSpPr>
        <p:sp>
          <p:nvSpPr>
            <p:cNvPr id="60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80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 dirty="0">
                <a:solidFill>
                  <a:srgbClr val="D82F6B"/>
                </a:solidFill>
              </a:rPr>
              <a:t>Comparativa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1" y="2646911"/>
            <a:ext cx="2089671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80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Propetarios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añadidos por venta: 5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6400€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36847" y="2565119"/>
            <a:ext cx="2157621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30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Propetarios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añadidos por venta: 25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10050€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5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Propetarios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añadidos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Por venta: 120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5000€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5905648" y="2086141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635553" y="21373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137409" y="4184175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3130919" y="2641337"/>
            <a:ext cx="2006489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60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Propetarios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añadidos por venta: 15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11400€</a:t>
            </a:r>
          </a:p>
          <a:p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sz="1200" dirty="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3181586" y="210636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10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Propetarios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añadidos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por venta: 55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5600€</a:t>
            </a:r>
          </a:p>
        </p:txBody>
      </p:sp>
      <p:sp>
        <p:nvSpPr>
          <p:cNvPr id="32" name="Shape 300"/>
          <p:cNvSpPr/>
          <p:nvPr/>
        </p:nvSpPr>
        <p:spPr>
          <a:xfrm>
            <a:off x="2130146" y="4184175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61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D22E68"/>
                </a:solidFill>
              </a:rPr>
              <a:t>Comparativa</a:t>
            </a:r>
            <a:endParaRPr lang="en" dirty="0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837042"/>
            <a:ext cx="8024620" cy="12777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Media coste: 42370 €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Cantidad abonada primer año: 38,450€</a:t>
            </a:r>
          </a:p>
          <a:p>
            <a:endParaRPr lang="es-E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4130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838200" y="3460778"/>
            <a:ext cx="4332900" cy="2320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sz="3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Funcionalidades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961171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PRESENTATION DESIGN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presentations uses the following typographies and colors: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Oswald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copy: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https://www.google.com/fonts#UsePlace:use/Collection:Open+Sans:400,700|Oswald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 </a:t>
            </a:r>
            <a:r>
              <a:rPr lang="en" sz="1800" b="1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#39a6de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Purple </a:t>
            </a:r>
            <a:r>
              <a:rPr lang="en" sz="1800" b="1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#774e92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Magenta </a:t>
            </a:r>
            <a:r>
              <a:rPr lang="en" sz="1800" b="1" i="0" u="none" strike="noStrike" cap="none">
                <a:solidFill>
                  <a:srgbClr val="DB2F6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#db2f6b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Aquamarina </a:t>
            </a:r>
            <a:r>
              <a:rPr lang="en" sz="1800" b="1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#9bded2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1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300" y="3561887"/>
            <a:ext cx="847725" cy="3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hape 257"/>
          <p:cNvGrpSpPr/>
          <p:nvPr/>
        </p:nvGrpSpPr>
        <p:grpSpPr>
          <a:xfrm>
            <a:off x="358967" y="1254336"/>
            <a:ext cx="347106" cy="438982"/>
            <a:chOff x="584925" y="238125"/>
            <a:chExt cx="415198" cy="525100"/>
          </a:xfrm>
        </p:grpSpPr>
        <p:sp>
          <p:nvSpPr>
            <p:cNvPr id="258" name="Shape 258"/>
            <p:cNvSpPr/>
            <p:nvPr/>
          </p:nvSpPr>
          <p:spPr>
            <a:xfrm>
              <a:off x="621550" y="2991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33750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16800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99825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82875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84925" y="26132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910226" y="1318123"/>
            <a:ext cx="371622" cy="309360"/>
            <a:chOff x="1244325" y="314425"/>
            <a:chExt cx="444525" cy="370050"/>
          </a:xfrm>
        </p:grpSpPr>
        <p:sp>
          <p:nvSpPr>
            <p:cNvPr id="265" name="Shape 26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1481925" y="1316597"/>
            <a:ext cx="355300" cy="312413"/>
            <a:chOff x="1928175" y="312600"/>
            <a:chExt cx="424999" cy="373700"/>
          </a:xfrm>
        </p:grpSpPr>
        <p:sp>
          <p:nvSpPr>
            <p:cNvPr id="268" name="Shape 268"/>
            <p:cNvSpPr/>
            <p:nvPr/>
          </p:nvSpPr>
          <p:spPr>
            <a:xfrm>
              <a:off x="1928175" y="312600"/>
              <a:ext cx="424999" cy="37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2077700" y="1305383"/>
            <a:ext cx="290969" cy="3348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2661147" y="1306408"/>
            <a:ext cx="251174" cy="3328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3145962" y="1300275"/>
            <a:ext cx="408386" cy="345079"/>
            <a:chOff x="3918650" y="293075"/>
            <a:chExt cx="488500" cy="412775"/>
          </a:xfrm>
        </p:grpSpPr>
        <p:sp>
          <p:nvSpPr>
            <p:cNvPr id="273" name="Shape 27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3745727" y="1274232"/>
            <a:ext cx="335902" cy="397139"/>
            <a:chOff x="4636075" y="261925"/>
            <a:chExt cx="401799" cy="475050"/>
          </a:xfrm>
        </p:grpSpPr>
        <p:sp>
          <p:nvSpPr>
            <p:cNvPr id="277" name="Shape 277"/>
            <p:cNvSpPr/>
            <p:nvPr/>
          </p:nvSpPr>
          <p:spPr>
            <a:xfrm>
              <a:off x="4665400" y="326650"/>
              <a:ext cx="3724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636075" y="438375"/>
              <a:ext cx="372474" cy="9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14975" y="261925"/>
              <a:ext cx="43999" cy="50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4975" y="550125"/>
              <a:ext cx="43999" cy="18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Shape 281"/>
          <p:cNvSpPr/>
          <p:nvPr/>
        </p:nvSpPr>
        <p:spPr>
          <a:xfrm>
            <a:off x="4284930" y="1304862"/>
            <a:ext cx="384893" cy="335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Shape 282"/>
          <p:cNvGrpSpPr/>
          <p:nvPr/>
        </p:nvGrpSpPr>
        <p:grpSpPr>
          <a:xfrm>
            <a:off x="4872281" y="1307422"/>
            <a:ext cx="336907" cy="330260"/>
            <a:chOff x="5983625" y="301625"/>
            <a:chExt cx="402998" cy="395049"/>
          </a:xfrm>
        </p:grpSpPr>
        <p:sp>
          <p:nvSpPr>
            <p:cNvPr id="283" name="Shape 283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04" name="Shape 30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58966" y="1826537"/>
            <a:ext cx="347105" cy="420109"/>
            <a:chOff x="584925" y="922575"/>
            <a:chExt cx="415200" cy="502524"/>
          </a:xfrm>
        </p:grpSpPr>
        <p:sp>
          <p:nvSpPr>
            <p:cNvPr id="307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912273" y="1816840"/>
            <a:ext cx="367547" cy="437980"/>
            <a:chOff x="1246775" y="910975"/>
            <a:chExt cx="439650" cy="523899"/>
          </a:xfrm>
        </p:grpSpPr>
        <p:sp>
          <p:nvSpPr>
            <p:cNvPr id="311" name="Shape 311"/>
            <p:cNvSpPr/>
            <p:nvPr/>
          </p:nvSpPr>
          <p:spPr>
            <a:xfrm>
              <a:off x="1246775" y="970800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1480399" y="1887272"/>
            <a:ext cx="358351" cy="298116"/>
            <a:chOff x="1926350" y="995225"/>
            <a:chExt cx="428650" cy="356598"/>
          </a:xfrm>
        </p:grpSpPr>
        <p:sp>
          <p:nvSpPr>
            <p:cNvPr id="315" name="Shape 315"/>
            <p:cNvSpPr/>
            <p:nvPr/>
          </p:nvSpPr>
          <p:spPr>
            <a:xfrm>
              <a:off x="1926350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146775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Shape 319"/>
          <p:cNvSpPr/>
          <p:nvPr/>
        </p:nvSpPr>
        <p:spPr>
          <a:xfrm>
            <a:off x="2048083" y="1862285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612156" y="1879656"/>
            <a:ext cx="349154" cy="3134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180802" y="1882206"/>
            <a:ext cx="338956" cy="308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755576" y="1885257"/>
            <a:ext cx="316509" cy="302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4302631" y="1864824"/>
            <a:ext cx="349154" cy="349657"/>
            <a:chOff x="5302225" y="968375"/>
            <a:chExt cx="417649" cy="418249"/>
          </a:xfrm>
        </p:grpSpPr>
        <p:sp>
          <p:nvSpPr>
            <p:cNvPr id="324" name="Shape 324"/>
            <p:cNvSpPr/>
            <p:nvPr/>
          </p:nvSpPr>
          <p:spPr>
            <a:xfrm>
              <a:off x="5333350" y="991575"/>
              <a:ext cx="152075" cy="155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302225" y="968375"/>
              <a:ext cx="417649" cy="41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27" name="Shape 3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5402117" y="1833683"/>
            <a:ext cx="404289" cy="405312"/>
            <a:chOff x="6617400" y="931125"/>
            <a:chExt cx="483600" cy="484824"/>
          </a:xfrm>
        </p:grpSpPr>
        <p:sp>
          <p:nvSpPr>
            <p:cNvPr id="330" name="Shape 330"/>
            <p:cNvSpPr/>
            <p:nvPr/>
          </p:nvSpPr>
          <p:spPr>
            <a:xfrm>
              <a:off x="6843925" y="1183900"/>
              <a:ext cx="121525" cy="23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617400" y="931125"/>
              <a:ext cx="483600" cy="25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37525" y="2463047"/>
            <a:ext cx="389993" cy="273622"/>
            <a:chOff x="559275" y="1683950"/>
            <a:chExt cx="466499" cy="327300"/>
          </a:xfrm>
        </p:grpSpPr>
        <p:sp>
          <p:nvSpPr>
            <p:cNvPr id="333" name="Shape 333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01051" y="2408957"/>
            <a:ext cx="389993" cy="381821"/>
            <a:chOff x="1233350" y="1619250"/>
            <a:chExt cx="466499" cy="456724"/>
          </a:xfrm>
        </p:grpSpPr>
        <p:sp>
          <p:nvSpPr>
            <p:cNvPr id="336" name="Shape 336"/>
            <p:cNvSpPr/>
            <p:nvPr/>
          </p:nvSpPr>
          <p:spPr>
            <a:xfrm>
              <a:off x="1233350" y="1619250"/>
              <a:ext cx="466499" cy="456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382325" y="1858575"/>
              <a:ext cx="70848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1476825" y="2417108"/>
            <a:ext cx="365499" cy="365498"/>
            <a:chOff x="1922075" y="1629000"/>
            <a:chExt cx="437200" cy="437199"/>
          </a:xfrm>
        </p:grpSpPr>
        <p:sp>
          <p:nvSpPr>
            <p:cNvPr id="341" name="Shape 3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344" name="Shape 34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Shape 347"/>
          <p:cNvSpPr/>
          <p:nvPr/>
        </p:nvSpPr>
        <p:spPr>
          <a:xfrm>
            <a:off x="2618781" y="2431981"/>
            <a:ext cx="335904" cy="3358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Shape 348"/>
          <p:cNvGrpSpPr/>
          <p:nvPr/>
        </p:nvGrpSpPr>
        <p:grpSpPr>
          <a:xfrm>
            <a:off x="3200593" y="2388014"/>
            <a:ext cx="299118" cy="423684"/>
            <a:chOff x="3984000" y="1594200"/>
            <a:chExt cx="357800" cy="506800"/>
          </a:xfrm>
        </p:grpSpPr>
        <p:sp>
          <p:nvSpPr>
            <p:cNvPr id="349" name="Shape 3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716636" y="2478868"/>
            <a:ext cx="394089" cy="241980"/>
            <a:chOff x="4601275" y="1702875"/>
            <a:chExt cx="471398" cy="289450"/>
          </a:xfrm>
        </p:grpSpPr>
        <p:sp>
          <p:nvSpPr>
            <p:cNvPr id="352" name="Shape 352"/>
            <p:cNvSpPr/>
            <p:nvPr/>
          </p:nvSpPr>
          <p:spPr>
            <a:xfrm>
              <a:off x="4816200" y="170287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03112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4875" y="1756000"/>
              <a:ext cx="404224" cy="178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60127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673325" y="1947725"/>
              <a:ext cx="327298" cy="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4299057" y="2419657"/>
            <a:ext cx="356303" cy="360397"/>
            <a:chOff x="5297950" y="1632050"/>
            <a:chExt cx="426200" cy="431100"/>
          </a:xfrm>
        </p:grpSpPr>
        <p:sp>
          <p:nvSpPr>
            <p:cNvPr id="358" name="Shape 358"/>
            <p:cNvSpPr/>
            <p:nvPr/>
          </p:nvSpPr>
          <p:spPr>
            <a:xfrm>
              <a:off x="5404800" y="1936125"/>
              <a:ext cx="212498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4861560" y="2408957"/>
            <a:ext cx="358351" cy="381822"/>
            <a:chOff x="5970800" y="1619250"/>
            <a:chExt cx="428650" cy="456723"/>
          </a:xfrm>
        </p:grpSpPr>
        <p:sp>
          <p:nvSpPr>
            <p:cNvPr id="361" name="Shape 361"/>
            <p:cNvSpPr/>
            <p:nvPr/>
          </p:nvSpPr>
          <p:spPr>
            <a:xfrm>
              <a:off x="5970800" y="1674200"/>
              <a:ext cx="377975" cy="377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068500" y="1771875"/>
              <a:ext cx="182574" cy="1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981175" y="2005125"/>
              <a:ext cx="751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3875" y="2005125"/>
              <a:ext cx="745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147875" y="1619250"/>
              <a:ext cx="251575" cy="255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5408761" y="2404360"/>
            <a:ext cx="401716" cy="366501"/>
            <a:chOff x="6625350" y="1613750"/>
            <a:chExt cx="480525" cy="438399"/>
          </a:xfrm>
        </p:grpSpPr>
        <p:sp>
          <p:nvSpPr>
            <p:cNvPr id="367" name="Shape 367"/>
            <p:cNvSpPr/>
            <p:nvPr/>
          </p:nvSpPr>
          <p:spPr>
            <a:xfrm>
              <a:off x="6670525" y="1887275"/>
              <a:ext cx="117874" cy="164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075950" y="1754175"/>
              <a:ext cx="29925" cy="9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625350" y="1729750"/>
              <a:ext cx="97699" cy="147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36475" y="1638175"/>
              <a:ext cx="279648" cy="330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7029550" y="1613750"/>
              <a:ext cx="34200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380912" y="3000551"/>
            <a:ext cx="303216" cy="325682"/>
            <a:chOff x="611175" y="2326900"/>
            <a:chExt cx="362699" cy="389574"/>
          </a:xfrm>
        </p:grpSpPr>
        <p:sp>
          <p:nvSpPr>
            <p:cNvPr id="373" name="Shape 373"/>
            <p:cNvSpPr/>
            <p:nvPr/>
          </p:nvSpPr>
          <p:spPr>
            <a:xfrm>
              <a:off x="611175" y="2326900"/>
              <a:ext cx="362699" cy="389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65025" y="2453900"/>
              <a:ext cx="31173" cy="31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Shape 377"/>
          <p:cNvSpPr/>
          <p:nvPr/>
        </p:nvSpPr>
        <p:spPr>
          <a:xfrm>
            <a:off x="936308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499857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063405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2701375" y="2948491"/>
            <a:ext cx="170502" cy="425733"/>
            <a:chOff x="3386850" y="2264625"/>
            <a:chExt cx="203950" cy="509250"/>
          </a:xfrm>
        </p:grpSpPr>
        <p:sp>
          <p:nvSpPr>
            <p:cNvPr id="381" name="Shape 38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3843748" y="3002600"/>
            <a:ext cx="139862" cy="317512"/>
            <a:chOff x="4753325" y="2329350"/>
            <a:chExt cx="167300" cy="379800"/>
          </a:xfrm>
        </p:grpSpPr>
        <p:sp>
          <p:nvSpPr>
            <p:cNvPr id="384" name="Shape 38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277651" y="2950519"/>
            <a:ext cx="145002" cy="421657"/>
            <a:chOff x="4076175" y="2267050"/>
            <a:chExt cx="173449" cy="504375"/>
          </a:xfrm>
        </p:grpSpPr>
        <p:sp>
          <p:nvSpPr>
            <p:cNvPr id="387" name="Shape 387"/>
            <p:cNvSpPr/>
            <p:nvPr/>
          </p:nvSpPr>
          <p:spPr>
            <a:xfrm>
              <a:off x="4122600" y="2267050"/>
              <a:ext cx="80600" cy="916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6175" y="2370250"/>
              <a:ext cx="173449" cy="40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4317598" y="2995007"/>
            <a:ext cx="319559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4865132" y="3001055"/>
            <a:ext cx="351203" cy="324659"/>
            <a:chOff x="5975075" y="2327500"/>
            <a:chExt cx="420099" cy="388348"/>
          </a:xfrm>
        </p:grpSpPr>
        <p:sp>
          <p:nvSpPr>
            <p:cNvPr id="391" name="Shape 391"/>
            <p:cNvSpPr/>
            <p:nvPr/>
          </p:nvSpPr>
          <p:spPr>
            <a:xfrm>
              <a:off x="5975075" y="2474650"/>
              <a:ext cx="98324" cy="2204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88025" y="2327500"/>
              <a:ext cx="307149" cy="388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394" name="Shape 39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77888" y="3527839"/>
            <a:ext cx="109265" cy="398163"/>
            <a:chOff x="727175" y="2957625"/>
            <a:chExt cx="130699" cy="476273"/>
          </a:xfrm>
        </p:grpSpPr>
        <p:sp>
          <p:nvSpPr>
            <p:cNvPr id="400" name="Shape 400"/>
            <p:cNvSpPr/>
            <p:nvPr/>
          </p:nvSpPr>
          <p:spPr>
            <a:xfrm>
              <a:off x="727175" y="2957625"/>
              <a:ext cx="130699" cy="476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1600" y="3090125"/>
              <a:ext cx="81848" cy="319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Shape 402"/>
          <p:cNvSpPr/>
          <p:nvPr/>
        </p:nvSpPr>
        <p:spPr>
          <a:xfrm>
            <a:off x="1492207" y="3512114"/>
            <a:ext cx="334857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972049" y="3512114"/>
            <a:ext cx="248083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2029630" y="3540589"/>
            <a:ext cx="386941" cy="372647"/>
            <a:chOff x="2583325" y="2972875"/>
            <a:chExt cx="462849" cy="445750"/>
          </a:xfrm>
        </p:grpSpPr>
        <p:sp>
          <p:nvSpPr>
            <p:cNvPr id="405" name="Shape 40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583325" y="2972875"/>
              <a:ext cx="462849" cy="3370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579884" y="3596245"/>
            <a:ext cx="413485" cy="261354"/>
            <a:chOff x="3241525" y="3039450"/>
            <a:chExt cx="494600" cy="312625"/>
          </a:xfrm>
        </p:grpSpPr>
        <p:sp>
          <p:nvSpPr>
            <p:cNvPr id="408" name="Shape 40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384400" y="3091350"/>
              <a:ext cx="208850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Shape 410"/>
          <p:cNvSpPr/>
          <p:nvPr/>
        </p:nvSpPr>
        <p:spPr>
          <a:xfrm>
            <a:off x="3736180" y="3549380"/>
            <a:ext cx="355300" cy="355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Shape 411"/>
          <p:cNvGrpSpPr/>
          <p:nvPr/>
        </p:nvGrpSpPr>
        <p:grpSpPr>
          <a:xfrm>
            <a:off x="4263316" y="3568678"/>
            <a:ext cx="427781" cy="316488"/>
            <a:chOff x="5255200" y="3006475"/>
            <a:chExt cx="511700" cy="378575"/>
          </a:xfrm>
        </p:grpSpPr>
        <p:sp>
          <p:nvSpPr>
            <p:cNvPr id="412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15" name="Shape 415"/>
            <p:cNvSpPr/>
            <p:nvPr/>
          </p:nvSpPr>
          <p:spPr>
            <a:xfrm>
              <a:off x="3955900" y="2984500"/>
              <a:ext cx="315700" cy="315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Shape 418"/>
          <p:cNvSpPr/>
          <p:nvPr/>
        </p:nvSpPr>
        <p:spPr>
          <a:xfrm>
            <a:off x="341114" y="4138448"/>
            <a:ext cx="386920" cy="304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906164" y="3533035"/>
            <a:ext cx="269524" cy="3879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Shape 420"/>
          <p:cNvGrpSpPr/>
          <p:nvPr/>
        </p:nvGrpSpPr>
        <p:grpSpPr>
          <a:xfrm>
            <a:off x="5472047" y="3545185"/>
            <a:ext cx="264424" cy="375717"/>
            <a:chOff x="6701050" y="2978375"/>
            <a:chExt cx="316299" cy="449423"/>
          </a:xfrm>
        </p:grpSpPr>
        <p:sp>
          <p:nvSpPr>
            <p:cNvPr id="421" name="Shape 421"/>
            <p:cNvSpPr/>
            <p:nvPr/>
          </p:nvSpPr>
          <p:spPr>
            <a:xfrm>
              <a:off x="6701050" y="2978375"/>
              <a:ext cx="316299" cy="781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713875" y="3068750"/>
              <a:ext cx="290650" cy="3590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907677" y="4163846"/>
            <a:ext cx="376743" cy="253201"/>
            <a:chOff x="1241275" y="3718400"/>
            <a:chExt cx="450650" cy="302873"/>
          </a:xfrm>
        </p:grpSpPr>
        <p:sp>
          <p:nvSpPr>
            <p:cNvPr id="424" name="Shape 424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476323" y="4144452"/>
            <a:ext cx="366501" cy="292495"/>
            <a:chOff x="1921475" y="3695200"/>
            <a:chExt cx="438400" cy="349875"/>
          </a:xfrm>
        </p:grpSpPr>
        <p:sp>
          <p:nvSpPr>
            <p:cNvPr id="429" name="Shape 42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2043422" y="4139854"/>
            <a:ext cx="359354" cy="301189"/>
            <a:chOff x="2599825" y="3689700"/>
            <a:chExt cx="429850" cy="360273"/>
          </a:xfrm>
        </p:grpSpPr>
        <p:sp>
          <p:nvSpPr>
            <p:cNvPr id="433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624298" y="4108712"/>
            <a:ext cx="324659" cy="338955"/>
            <a:chOff x="3294650" y="3652450"/>
            <a:chExt cx="388348" cy="405450"/>
          </a:xfrm>
        </p:grpSpPr>
        <p:sp>
          <p:nvSpPr>
            <p:cNvPr id="436" name="Shape 436"/>
            <p:cNvSpPr/>
            <p:nvPr/>
          </p:nvSpPr>
          <p:spPr>
            <a:xfrm>
              <a:off x="3294650" y="3681775"/>
              <a:ext cx="376149" cy="376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494925" y="3760525"/>
              <a:ext cx="188073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160780" y="4151599"/>
            <a:ext cx="378749" cy="277697"/>
            <a:chOff x="3936375" y="3703750"/>
            <a:chExt cx="453050" cy="332175"/>
          </a:xfrm>
        </p:grpSpPr>
        <p:sp>
          <p:nvSpPr>
            <p:cNvPr id="440" name="Shape 4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88875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259350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078625" y="3717800"/>
              <a:ext cx="77575" cy="2796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168375" y="3788625"/>
              <a:ext cx="78173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724307" y="4151599"/>
            <a:ext cx="378749" cy="277697"/>
            <a:chOff x="4610450" y="3703750"/>
            <a:chExt cx="453050" cy="332175"/>
          </a:xfrm>
        </p:grpSpPr>
        <p:sp>
          <p:nvSpPr>
            <p:cNvPr id="446" name="Shape 44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642200" y="3730000"/>
              <a:ext cx="389550" cy="249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301104" y="4123529"/>
            <a:ext cx="352204" cy="333833"/>
            <a:chOff x="5300400" y="3670175"/>
            <a:chExt cx="421298" cy="399323"/>
          </a:xfrm>
        </p:grpSpPr>
        <p:sp>
          <p:nvSpPr>
            <p:cNvPr id="449" name="Shape 449"/>
            <p:cNvSpPr/>
            <p:nvPr/>
          </p:nvSpPr>
          <p:spPr>
            <a:xfrm>
              <a:off x="5300400" y="3708025"/>
              <a:ext cx="421298" cy="267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366325" y="3987675"/>
              <a:ext cx="61100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594700" y="3987675"/>
              <a:ext cx="61075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324825" y="3732450"/>
              <a:ext cx="372474" cy="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Shape 454"/>
          <p:cNvSpPr/>
          <p:nvPr/>
        </p:nvSpPr>
        <p:spPr>
          <a:xfrm>
            <a:off x="4844905" y="4094557"/>
            <a:ext cx="392041" cy="39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5433257" y="4119433"/>
            <a:ext cx="342006" cy="342026"/>
            <a:chOff x="6654650" y="3665275"/>
            <a:chExt cx="409099" cy="409124"/>
          </a:xfrm>
        </p:grpSpPr>
        <p:sp>
          <p:nvSpPr>
            <p:cNvPr id="456" name="Shape 456"/>
            <p:cNvSpPr/>
            <p:nvPr/>
          </p:nvSpPr>
          <p:spPr>
            <a:xfrm>
              <a:off x="6808525" y="3819150"/>
              <a:ext cx="211873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47220" y="4668665"/>
            <a:ext cx="370597" cy="370618"/>
            <a:chOff x="570875" y="4322250"/>
            <a:chExt cx="443299" cy="443323"/>
          </a:xfrm>
        </p:grpSpPr>
        <p:sp>
          <p:nvSpPr>
            <p:cNvPr id="459" name="Shape 459"/>
            <p:cNvSpPr/>
            <p:nvPr/>
          </p:nvSpPr>
          <p:spPr>
            <a:xfrm>
              <a:off x="570875" y="4322250"/>
              <a:ext cx="443299" cy="4433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Shape 463"/>
          <p:cNvSpPr/>
          <p:nvPr/>
        </p:nvSpPr>
        <p:spPr>
          <a:xfrm>
            <a:off x="895466" y="4740789"/>
            <a:ext cx="401237" cy="226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1524811" y="4641119"/>
            <a:ext cx="269525" cy="425711"/>
            <a:chOff x="1979475" y="4289300"/>
            <a:chExt cx="322399" cy="509223"/>
          </a:xfrm>
        </p:grpSpPr>
        <p:sp>
          <p:nvSpPr>
            <p:cNvPr id="465" name="Shape 465"/>
            <p:cNvSpPr/>
            <p:nvPr/>
          </p:nvSpPr>
          <p:spPr>
            <a:xfrm>
              <a:off x="2187075" y="4509100"/>
              <a:ext cx="114799" cy="11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979475" y="4542675"/>
              <a:ext cx="156924" cy="156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041125" y="4289300"/>
              <a:ext cx="239999" cy="5092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2064345" y="4646721"/>
            <a:ext cx="318013" cy="414509"/>
            <a:chOff x="2624850" y="4296000"/>
            <a:chExt cx="380399" cy="495825"/>
          </a:xfrm>
        </p:grpSpPr>
        <p:sp>
          <p:nvSpPr>
            <p:cNvPr id="469" name="Shape 469"/>
            <p:cNvSpPr/>
            <p:nvPr/>
          </p:nvSpPr>
          <p:spPr>
            <a:xfrm>
              <a:off x="2845875" y="4296000"/>
              <a:ext cx="126425" cy="12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2635850" y="4316150"/>
              <a:ext cx="369399" cy="47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624850" y="4357675"/>
              <a:ext cx="171599" cy="17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>
            <a:off x="3180300" y="4684126"/>
            <a:ext cx="339957" cy="339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616752" y="4705571"/>
            <a:ext cx="339957" cy="2970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742303" y="4682601"/>
            <a:ext cx="343052" cy="3430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Shape 475"/>
          <p:cNvGrpSpPr/>
          <p:nvPr/>
        </p:nvGrpSpPr>
        <p:grpSpPr>
          <a:xfrm>
            <a:off x="4280684" y="4687560"/>
            <a:ext cx="393043" cy="332832"/>
            <a:chOff x="5275975" y="4344850"/>
            <a:chExt cx="470148" cy="398125"/>
          </a:xfrm>
        </p:grpSpPr>
        <p:sp>
          <p:nvSpPr>
            <p:cNvPr id="476" name="Shape 476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4864300" y="4677501"/>
            <a:ext cx="353249" cy="3532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5423037" y="4660513"/>
            <a:ext cx="362445" cy="386919"/>
            <a:chOff x="6642425" y="4312500"/>
            <a:chExt cx="433549" cy="462823"/>
          </a:xfrm>
        </p:grpSpPr>
        <p:sp>
          <p:nvSpPr>
            <p:cNvPr id="481" name="Shape 481"/>
            <p:cNvSpPr/>
            <p:nvPr/>
          </p:nvSpPr>
          <p:spPr>
            <a:xfrm>
              <a:off x="6642425" y="4687375"/>
              <a:ext cx="433549" cy="3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6642425" y="4736225"/>
              <a:ext cx="433549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Shape 484"/>
          <p:cNvSpPr/>
          <p:nvPr/>
        </p:nvSpPr>
        <p:spPr>
          <a:xfrm>
            <a:off x="299775" y="5280342"/>
            <a:ext cx="465525" cy="2746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198"/>
          </a:xfrm>
        </p:grpSpPr>
        <p:sp>
          <p:nvSpPr>
            <p:cNvPr id="486" name="Shape 486"/>
            <p:cNvSpPr/>
            <p:nvPr/>
          </p:nvSpPr>
          <p:spPr>
            <a:xfrm>
              <a:off x="1244325" y="5161200"/>
              <a:ext cx="374925" cy="222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325" y="5397500"/>
              <a:ext cx="444525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451925" y="4999400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407975" y="4999400"/>
              <a:ext cx="31148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1506941" y="5223016"/>
            <a:ext cx="305264" cy="388969"/>
            <a:chOff x="1958100" y="4985350"/>
            <a:chExt cx="365149" cy="465275"/>
          </a:xfrm>
        </p:grpSpPr>
        <p:sp>
          <p:nvSpPr>
            <p:cNvPr id="492" name="Shape 492"/>
            <p:cNvSpPr/>
            <p:nvPr/>
          </p:nvSpPr>
          <p:spPr>
            <a:xfrm>
              <a:off x="1958100" y="4985350"/>
              <a:ext cx="365149" cy="46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048002" y="5237814"/>
            <a:ext cx="350199" cy="359875"/>
            <a:chOff x="2605300" y="5003050"/>
            <a:chExt cx="418898" cy="430474"/>
          </a:xfrm>
        </p:grpSpPr>
        <p:sp>
          <p:nvSpPr>
            <p:cNvPr id="496" name="Shape 496"/>
            <p:cNvSpPr/>
            <p:nvPr/>
          </p:nvSpPr>
          <p:spPr>
            <a:xfrm>
              <a:off x="2820225" y="5222250"/>
              <a:ext cx="202749" cy="211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606525" y="5003050"/>
              <a:ext cx="203973" cy="208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605300" y="5008550"/>
              <a:ext cx="418898" cy="418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577335" y="5245483"/>
            <a:ext cx="418583" cy="344053"/>
            <a:chOff x="3238475" y="5012225"/>
            <a:chExt cx="500698" cy="411549"/>
          </a:xfrm>
        </p:grpSpPr>
        <p:sp>
          <p:nvSpPr>
            <p:cNvPr id="500" name="Shape 500"/>
            <p:cNvSpPr/>
            <p:nvPr/>
          </p:nvSpPr>
          <p:spPr>
            <a:xfrm>
              <a:off x="3238475" y="5315050"/>
              <a:ext cx="500698" cy="108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282450" y="5160575"/>
              <a:ext cx="412749" cy="140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429575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3516900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83968" y="5208721"/>
            <a:ext cx="459422" cy="417560"/>
            <a:chOff x="4562200" y="4968250"/>
            <a:chExt cx="549549" cy="499475"/>
          </a:xfrm>
        </p:grpSpPr>
        <p:sp>
          <p:nvSpPr>
            <p:cNvPr id="506" name="Shape 506"/>
            <p:cNvSpPr/>
            <p:nvPr/>
          </p:nvSpPr>
          <p:spPr>
            <a:xfrm>
              <a:off x="4842450" y="5242400"/>
              <a:ext cx="213123" cy="22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617775" y="5241800"/>
              <a:ext cx="212498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562200" y="5094025"/>
              <a:ext cx="274800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836975" y="5094025"/>
              <a:ext cx="274774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3190897" y="5232212"/>
            <a:ext cx="318516" cy="370076"/>
            <a:chOff x="3972400" y="4996350"/>
            <a:chExt cx="381000" cy="442675"/>
          </a:xfrm>
        </p:grpSpPr>
        <p:sp>
          <p:nvSpPr>
            <p:cNvPr id="512" name="Shape 512"/>
            <p:cNvSpPr/>
            <p:nvPr/>
          </p:nvSpPr>
          <p:spPr>
            <a:xfrm>
              <a:off x="4157400" y="4996350"/>
              <a:ext cx="86723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4251593" y="5201072"/>
            <a:ext cx="451251" cy="432858"/>
            <a:chOff x="5241175" y="4959100"/>
            <a:chExt cx="539775" cy="517775"/>
          </a:xfrm>
        </p:grpSpPr>
        <p:sp>
          <p:nvSpPr>
            <p:cNvPr id="515" name="Shape 51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619100" y="5194175"/>
              <a:ext cx="161850" cy="89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4842355" y="5307910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5458776" y="5265382"/>
            <a:ext cx="289443" cy="332832"/>
            <a:chOff x="6685175" y="5036025"/>
            <a:chExt cx="346223" cy="398124"/>
          </a:xfrm>
        </p:grpSpPr>
        <p:sp>
          <p:nvSpPr>
            <p:cNvPr id="523" name="Shape 523"/>
            <p:cNvSpPr/>
            <p:nvPr/>
          </p:nvSpPr>
          <p:spPr>
            <a:xfrm>
              <a:off x="6743800" y="5036025"/>
              <a:ext cx="105650" cy="14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6685175" y="5152025"/>
              <a:ext cx="84275" cy="117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6944050" y="5155700"/>
              <a:ext cx="87348" cy="1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727300" y="5185625"/>
              <a:ext cx="263798" cy="248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6359616" y="2789598"/>
            <a:ext cx="432569" cy="421333"/>
            <a:chOff x="5926225" y="921350"/>
            <a:chExt cx="517800" cy="504350"/>
          </a:xfrm>
        </p:grpSpPr>
        <p:sp>
          <p:nvSpPr>
            <p:cNvPr id="529" name="Shape 5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Shape 531"/>
          <p:cNvSpPr/>
          <p:nvPr/>
        </p:nvSpPr>
        <p:spPr>
          <a:xfrm>
            <a:off x="6553537" y="3025655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Shape 532"/>
          <p:cNvGrpSpPr/>
          <p:nvPr/>
        </p:nvGrpSpPr>
        <p:grpSpPr>
          <a:xfrm>
            <a:off x="7244603" y="2768977"/>
            <a:ext cx="432569" cy="421333"/>
            <a:chOff x="5926225" y="921350"/>
            <a:chExt cx="517800" cy="504350"/>
          </a:xfrm>
        </p:grpSpPr>
        <p:sp>
          <p:nvSpPr>
            <p:cNvPr id="533" name="Shape 5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Shape 535"/>
          <p:cNvSpPr/>
          <p:nvPr/>
        </p:nvSpPr>
        <p:spPr>
          <a:xfrm>
            <a:off x="7438525" y="3005034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6359882" y="3518020"/>
            <a:ext cx="1075934" cy="1047988"/>
            <a:chOff x="5926225" y="921350"/>
            <a:chExt cx="517800" cy="504350"/>
          </a:xfrm>
        </p:grpSpPr>
        <p:sp>
          <p:nvSpPr>
            <p:cNvPr id="537" name="Shape 5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6842196" y="4105117"/>
            <a:ext cx="997286" cy="563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248575" y="1224075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2240050" y="1523875"/>
            <a:ext cx="5971798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884300" y="30600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25175" y="1542212"/>
            <a:ext cx="1440598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Objetivos Generales</a:t>
            </a:r>
          </a:p>
        </p:txBody>
      </p:sp>
      <p:sp>
        <p:nvSpPr>
          <p:cNvPr id="45" name="Shape 45"/>
          <p:cNvSpPr/>
          <p:nvPr/>
        </p:nvSpPr>
        <p:spPr>
          <a:xfrm>
            <a:off x="2054282" y="2878651"/>
            <a:ext cx="1138658" cy="228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3428682" y="3363748"/>
            <a:ext cx="66188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928742" y="3107266"/>
            <a:ext cx="187583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💢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743457" y="4627080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APP                                          Adaptabilidad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Funcionalidades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1123450" y="3103381"/>
            <a:ext cx="383587" cy="404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2016477" y="3091037"/>
            <a:ext cx="588488" cy="412888"/>
            <a:chOff x="559275" y="1683950"/>
            <a:chExt cx="466499" cy="327300"/>
          </a:xfrm>
        </p:grpSpPr>
        <p:sp>
          <p:nvSpPr>
            <p:cNvPr id="57" name="Shape 57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3074138" y="3080766"/>
            <a:ext cx="421665" cy="421665"/>
            <a:chOff x="2594325" y="1627175"/>
            <a:chExt cx="440850" cy="440850"/>
          </a:xfrm>
        </p:grpSpPr>
        <p:sp>
          <p:nvSpPr>
            <p:cNvPr id="60" name="Shape 6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4057126" y="3087105"/>
            <a:ext cx="255687" cy="416818"/>
            <a:chOff x="6730350" y="2315900"/>
            <a:chExt cx="257700" cy="420100"/>
          </a:xfrm>
        </p:grpSpPr>
        <p:sp>
          <p:nvSpPr>
            <p:cNvPr id="64" name="Shape 6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4943222" y="3089849"/>
            <a:ext cx="422408" cy="414076"/>
            <a:chOff x="5983625" y="301625"/>
            <a:chExt cx="402998" cy="395049"/>
          </a:xfrm>
        </p:grpSpPr>
        <p:sp>
          <p:nvSpPr>
            <p:cNvPr id="70" name="Shape 70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1141689" y="4520519"/>
            <a:ext cx="347105" cy="420109"/>
            <a:chOff x="584925" y="922575"/>
            <a:chExt cx="415200" cy="502524"/>
          </a:xfrm>
        </p:grpSpPr>
        <p:sp>
          <p:nvSpPr>
            <p:cNvPr id="91" name="Shape 91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2075815" y="4520519"/>
            <a:ext cx="482242" cy="42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3075596" y="4515984"/>
            <a:ext cx="422076" cy="421437"/>
            <a:chOff x="6660750" y="298550"/>
            <a:chExt cx="396900" cy="396300"/>
          </a:xfrm>
        </p:grpSpPr>
        <p:sp>
          <p:nvSpPr>
            <p:cNvPr id="96" name="Shape 9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3971353" y="4511560"/>
            <a:ext cx="497678" cy="421437"/>
            <a:chOff x="5275975" y="4344850"/>
            <a:chExt cx="470148" cy="398125"/>
          </a:xfrm>
        </p:grpSpPr>
        <p:sp>
          <p:nvSpPr>
            <p:cNvPr id="99" name="Shape 99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979087" y="3505603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Usuario           Mensajería       Anuncios       Sugerencias       Reservas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38200" y="4943662"/>
            <a:ext cx="50573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Documentos         Alertas          Actuaciones       Parking           Acceso</a:t>
            </a:r>
          </a:p>
        </p:txBody>
      </p:sp>
      <p:sp>
        <p:nvSpPr>
          <p:cNvPr id="104" name="Shape 104"/>
          <p:cNvSpPr/>
          <p:nvPr/>
        </p:nvSpPr>
        <p:spPr>
          <a:xfrm>
            <a:off x="4747819" y="4409033"/>
            <a:ext cx="7489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019075" y="851175"/>
            <a:ext cx="1286350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3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Restricciones</a:t>
            </a:r>
          </a:p>
        </p:txBody>
      </p:sp>
      <p:sp>
        <p:nvSpPr>
          <p:cNvPr id="111" name="Shape 111"/>
          <p:cNvSpPr/>
          <p:nvPr/>
        </p:nvSpPr>
        <p:spPr>
          <a:xfrm>
            <a:off x="3708812" y="2680244"/>
            <a:ext cx="1443892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840256" y="2719769"/>
            <a:ext cx="815703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147432" y="4483517"/>
            <a:ext cx="566650" cy="815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641292" y="4483517"/>
            <a:ext cx="1213631" cy="815658"/>
            <a:chOff x="1241275" y="3718400"/>
            <a:chExt cx="450650" cy="302873"/>
          </a:xfrm>
        </p:grpSpPr>
        <p:sp>
          <p:nvSpPr>
            <p:cNvPr id="115" name="Shape 115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921623" y="3496737"/>
            <a:ext cx="307900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Internet                                      Servidores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847738" y="5298585"/>
            <a:ext cx="321804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Morosidad                                     Seguridad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37850" y="788425"/>
            <a:ext cx="33806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Análisis de Riesgos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49800" y="1794125"/>
            <a:ext cx="4696800" cy="51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5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¿Qué es un riesgo?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Probabilidad de que ocurra alguna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	circunstancia adversa.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¿A quién afectan los riesgos?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proyecto → Agenda de los recursos.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producto → Calidad del desarrollo.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negocio → Organización que gestiona el proyecto.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l="45898"/>
          <a:stretch/>
        </p:blipFill>
        <p:spPr>
          <a:xfrm>
            <a:off x="408025" y="2813000"/>
            <a:ext cx="3508925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450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34400" y="1648786"/>
            <a:ext cx="76751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76050" y="763850"/>
            <a:ext cx="53918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Proceso de Gestión de Riesgos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800" y="2712224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5700" y="2909086"/>
            <a:ext cx="3253200" cy="23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3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49750" y="4135095"/>
            <a:ext cx="365499" cy="365499"/>
            <a:chOff x="1922075" y="1629000"/>
            <a:chExt cx="437200" cy="437199"/>
          </a:xfrm>
        </p:grpSpPr>
        <p:sp>
          <p:nvSpPr>
            <p:cNvPr id="147" name="Shape 1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69814" y="4106005"/>
            <a:ext cx="299119" cy="423684"/>
            <a:chOff x="3984000" y="1594200"/>
            <a:chExt cx="357800" cy="506800"/>
          </a:xfrm>
        </p:grpSpPr>
        <p:sp>
          <p:nvSpPr>
            <p:cNvPr id="150" name="Shape 1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534129" y="1805965"/>
            <a:ext cx="170502" cy="425733"/>
            <a:chOff x="3386850" y="2264625"/>
            <a:chExt cx="203950" cy="509250"/>
          </a:xfrm>
        </p:grpSpPr>
        <p:sp>
          <p:nvSpPr>
            <p:cNvPr id="153" name="Shape 1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Identificación de Riesgos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58" name="Shape 158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62" name="Shape 162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165" name="Shape 16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692100" y="2694600"/>
            <a:ext cx="20525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Trafico de red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datos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245850" y="26946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Despido de un miembro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Baja de un empleado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Conflictos en el grupo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Reducción de la plantilla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Retraso en las entregas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 reparto de las tareas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Inversor del proyecto se retira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92100" y="50418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Expira una licencia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Cambio de versión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 el framework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Cambian las necesidades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especificación cambia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comunicación cliente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del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medios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183" name="Shape 183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186" name="Shape 186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189" name="Shape 189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Planificación y Análisis de Riesgos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94" name="Shape 194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98" name="Shape 198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01" name="Shape 20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692100" y="2694600"/>
            <a:ext cx="23054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Material de calidad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Mejores proveedores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Elegir la correcta DB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Copias de seguridad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Trabajo equitativo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Buena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Motivar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 cualificado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Convencer al inversor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de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Plazos razonables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Establecer buenas pautas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Revisar las licencias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Alternativas al CV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Enterarse actualizaciones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Adaptación otro framework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cliente sabe lo que quiere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Contrato con el cliente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Señal de pago inicial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Prever posibles cambios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Margen economico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trabajadores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Posibilidades herramienta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Presentación en pantalla (4:3)</PresentationFormat>
  <Paragraphs>338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Oswald</vt:lpstr>
      <vt:lpstr>Open Sans</vt:lpstr>
      <vt:lpstr>Oberon template</vt:lpstr>
      <vt:lpstr>VecinApp</vt:lpstr>
      <vt:lpstr>Introducción</vt:lpstr>
      <vt:lpstr>Objetivos Generales</vt:lpstr>
      <vt:lpstr>Funcionalidades</vt:lpstr>
      <vt:lpstr>Restricciones</vt:lpstr>
      <vt:lpstr>Análisis de Riesgos</vt:lpstr>
      <vt:lpstr>Proceso de Gestión de Riesgos</vt:lpstr>
      <vt:lpstr>Identificación de Riesgos</vt:lpstr>
      <vt:lpstr>Planificación y Análisis de Riesgos</vt:lpstr>
      <vt:lpstr>Monitorización</vt:lpstr>
      <vt:lpstr>Estimación de costes</vt:lpstr>
      <vt:lpstr>Ley de Parkison</vt:lpstr>
      <vt:lpstr>Princig to win</vt:lpstr>
      <vt:lpstr>Princig to win</vt:lpstr>
      <vt:lpstr>Puntos objetos</vt:lpstr>
      <vt:lpstr>Puntos objetos</vt:lpstr>
      <vt:lpstr>Puntos objetos</vt:lpstr>
      <vt:lpstr>Comparativa</vt:lpstr>
      <vt:lpstr>Comparativa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VecinApp</dc:title>
  <cp:lastModifiedBy>rafa</cp:lastModifiedBy>
  <cp:revision>1</cp:revision>
  <dcterms:modified xsi:type="dcterms:W3CDTF">2017-05-07T11:28:50Z</dcterms:modified>
</cp:coreProperties>
</file>