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66" r:id="rId22"/>
    <p:sldId id="267" r:id="rId23"/>
    <p:sldId id="268" r:id="rId24"/>
  </p:sldIdLst>
  <p:sldSz cx="9144000" cy="6858000" type="screen4x3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Oswald" panose="02000503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53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25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36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686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194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51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93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21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783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9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39A6D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39A6DE"/>
              </a:buClr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774E9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448446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6069644" y="1600200"/>
            <a:ext cx="24932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angular0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Font typeface="Oswald"/>
              <a:buNone/>
              <a:defRPr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indent="0" rtl="0">
              <a:spcBef>
                <a:spcPts val="0"/>
              </a:spcBef>
              <a:buClr>
                <a:srgbClr val="9BDED2"/>
              </a:buClr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  <a:defRPr sz="30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2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Open+Sans:400,700|Oswal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944950" y="4831275"/>
            <a:ext cx="3250500" cy="125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25000"/>
              <a:buFont typeface="Oswald"/>
              <a:buNone/>
            </a:pPr>
            <a:r>
              <a:rPr lang="en" sz="70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VecinApp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183" name="Shape 183"/>
            <p:cNvSpPr/>
            <p:nvPr/>
          </p:nvSpPr>
          <p:spPr>
            <a:xfrm>
              <a:off x="2208425" y="1629000"/>
              <a:ext cx="150899" cy="1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186" name="Shape 186"/>
            <p:cNvSpPr/>
            <p:nvPr/>
          </p:nvSpPr>
          <p:spPr>
            <a:xfrm>
              <a:off x="3984000" y="1597875"/>
              <a:ext cx="44699" cy="50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41375" y="1594200"/>
              <a:ext cx="300300" cy="22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189" name="Shape 189"/>
            <p:cNvSpPr/>
            <p:nvPr/>
          </p:nvSpPr>
          <p:spPr>
            <a:xfrm>
              <a:off x="3386850" y="2370850"/>
              <a:ext cx="204000" cy="402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446075" y="2264625"/>
              <a:ext cx="85500" cy="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Planificación y Análisis de Riesgos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93" name="Shape 193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94" name="Shape 194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98" name="Shape 198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01" name="Shape 20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692100" y="2694600"/>
            <a:ext cx="23054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Material de calidad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Mejores proveedores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Elegir la correcta DB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Copias de seguridad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Trabajo equitativo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Buena comunicación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Motivar empleados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Personal cualificado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Convencer al inversor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Numero de empleados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Plazos razonables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Establecer buenas pautas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Revisar las licencias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Alternativas al CV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Enterarse actualizaciones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Adaptación otro framework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El cliente sabe lo que quiere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Contrato con el cliente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Señal de pago inicial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Prever posibles cambios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de plazos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Margen economico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Revisión trabajadores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Posibilidades herramienta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949750" y="4135095"/>
            <a:ext cx="365541" cy="365498"/>
            <a:chOff x="1922075" y="1629000"/>
            <a:chExt cx="437249" cy="437199"/>
          </a:xfrm>
        </p:grpSpPr>
        <p:sp>
          <p:nvSpPr>
            <p:cNvPr id="219" name="Shape 219"/>
            <p:cNvSpPr/>
            <p:nvPr/>
          </p:nvSpPr>
          <p:spPr>
            <a:xfrm>
              <a:off x="2208425" y="1629000"/>
              <a:ext cx="150899" cy="15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469815" y="4106006"/>
            <a:ext cx="299016" cy="423662"/>
            <a:chOff x="3984000" y="1594200"/>
            <a:chExt cx="357675" cy="506774"/>
          </a:xfrm>
        </p:grpSpPr>
        <p:sp>
          <p:nvSpPr>
            <p:cNvPr id="222" name="Shape 222"/>
            <p:cNvSpPr/>
            <p:nvPr/>
          </p:nvSpPr>
          <p:spPr>
            <a:xfrm>
              <a:off x="3984000" y="1597875"/>
              <a:ext cx="44699" cy="50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041375" y="1594200"/>
              <a:ext cx="300300" cy="22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3534129" y="1805964"/>
            <a:ext cx="170543" cy="425627"/>
            <a:chOff x="3386850" y="2264625"/>
            <a:chExt cx="204000" cy="509124"/>
          </a:xfrm>
        </p:grpSpPr>
        <p:sp>
          <p:nvSpPr>
            <p:cNvPr id="225" name="Shape 225"/>
            <p:cNvSpPr/>
            <p:nvPr/>
          </p:nvSpPr>
          <p:spPr>
            <a:xfrm>
              <a:off x="3386850" y="2370850"/>
              <a:ext cx="204000" cy="402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446075" y="2264625"/>
              <a:ext cx="85500" cy="94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490100" y="653225"/>
            <a:ext cx="59300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230" name="Shape 230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234" name="Shape 234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237" name="Shape 2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Shape 239"/>
          <p:cNvSpPr txBox="1"/>
          <p:nvPr/>
        </p:nvSpPr>
        <p:spPr>
          <a:xfrm>
            <a:off x="692100" y="26946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Problema componentes PC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Tiempo retardo elevado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Error en la carga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Detectar popularización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245850" y="2694600"/>
            <a:ext cx="25427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Faltas de asistencia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Informe de quejas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interes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Chequeos medicos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Excedente de personal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Economia inestable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 trabajo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Reunion diaria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9210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Notificaciones del programa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Changelog de versiones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Programas auxiliares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Leer detalles de versiones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Feedback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Consultar RAI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855950" y="5017200"/>
            <a:ext cx="2578499" cy="11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Reunión previsiones coste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individual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Sobrecarga del lenguaje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Alto coste temporal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Estimación de costes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4332900" cy="21767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Ley de </a:t>
            </a:r>
            <a:r>
              <a:rPr lang="es-ES" err="1"/>
              <a:t>Parkison</a:t>
            </a:r>
            <a:endParaRPr lang="es-E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err="1"/>
              <a:t>Pricing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Win</a:t>
            </a:r>
            <a:endParaRPr lang="es-E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Puntos Objeto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Comparación de los valores obtenidos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/>
          </a:p>
          <a:p>
            <a:endParaRPr lang="es-ES"/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058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Ley de </a:t>
            </a:r>
            <a:r>
              <a:rPr lang="es-ES" err="1">
                <a:solidFill>
                  <a:srgbClr val="D22E68"/>
                </a:solidFill>
              </a:rPr>
              <a:t>Parkison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951342"/>
            <a:ext cx="7235406" cy="25716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Gastos energéticos: 112€/mes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Otros gastos: 1000€/mes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Mobiliario: 35,5€/mes*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Salarios: 10000€/mes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Total:  44,740 €</a:t>
            </a:r>
          </a:p>
          <a:p>
            <a:endParaRPr lang="es-ES"/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340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4400" err="1">
                <a:solidFill>
                  <a:srgbClr val="D82F6B"/>
                </a:solidFill>
              </a:rPr>
              <a:t>Princig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to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win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686134" cy="157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10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propietarios: 1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 0€</a:t>
            </a:r>
          </a:p>
          <a:p>
            <a:endParaRPr lang="es-E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5836848" y="2565119"/>
            <a:ext cx="1836294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Medium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50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 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5</a:t>
            </a:r>
          </a:p>
          <a:p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Anual:85€</a:t>
            </a:r>
          </a:p>
          <a:p>
            <a:r>
              <a:rPr lang="en-US" sz="120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005425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&gt;200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propietarios: 10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Anual:300€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Tarifas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300"/>
          <p:cNvSpPr/>
          <p:nvPr/>
        </p:nvSpPr>
        <p:spPr>
          <a:xfrm>
            <a:off x="6269714" y="2281993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0"/>
          <p:cNvSpPr/>
          <p:nvPr/>
        </p:nvSpPr>
        <p:spPr>
          <a:xfrm>
            <a:off x="789885" y="23971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00"/>
          <p:cNvSpPr/>
          <p:nvPr/>
        </p:nvSpPr>
        <p:spPr>
          <a:xfrm>
            <a:off x="5546918" y="4439029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182"/>
          <p:cNvSpPr txBox="1">
            <a:spLocks/>
          </p:cNvSpPr>
          <p:nvPr/>
        </p:nvSpPr>
        <p:spPr>
          <a:xfrm>
            <a:off x="3130920" y="2641337"/>
            <a:ext cx="1836294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Basic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25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 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 </a:t>
            </a:r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Anual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40€</a:t>
            </a:r>
          </a:p>
          <a:p>
            <a:r>
              <a:rPr lang="en-US" sz="1200"/>
              <a:t>			</a:t>
            </a:r>
          </a:p>
        </p:txBody>
      </p:sp>
      <p:sp>
        <p:nvSpPr>
          <p:cNvPr id="30" name="Shape 300"/>
          <p:cNvSpPr/>
          <p:nvPr/>
        </p:nvSpPr>
        <p:spPr>
          <a:xfrm>
            <a:off x="3361578" y="23971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83"/>
          <p:cNvSpPr txBox="1">
            <a:spLocks/>
          </p:cNvSpPr>
          <p:nvPr/>
        </p:nvSpPr>
        <p:spPr>
          <a:xfrm>
            <a:off x="1998162" y="4730009"/>
            <a:ext cx="2185340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propiedades: 100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</a:t>
            </a:r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propietarios: 8</a:t>
            </a:r>
          </a:p>
          <a:p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Coste Anual:160€</a:t>
            </a:r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32" name="Shape 300"/>
          <p:cNvSpPr/>
          <p:nvPr/>
        </p:nvSpPr>
        <p:spPr>
          <a:xfrm>
            <a:off x="2591503" y="4425081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8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err="1">
                <a:solidFill>
                  <a:srgbClr val="D82F6B"/>
                </a:solidFill>
              </a:rPr>
              <a:t>Princig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to</a:t>
            </a:r>
            <a:r>
              <a:rPr lang="es-ES" sz="4400">
                <a:solidFill>
                  <a:srgbClr val="D82F6B"/>
                </a:solidFill>
              </a:rPr>
              <a:t> </a:t>
            </a:r>
            <a:r>
              <a:rPr lang="es-ES" sz="4400" err="1">
                <a:solidFill>
                  <a:srgbClr val="D82F6B"/>
                </a:solidFill>
              </a:rPr>
              <a:t>win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456801" y="1998922"/>
            <a:ext cx="3148548" cy="8338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4783431" y="644582"/>
            <a:ext cx="1247321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520994"/>
            <a:ext cx="1603647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456800" y="2651446"/>
            <a:ext cx="6425913" cy="301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 propietarios/año: 12€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0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10 propietarios/año: 80€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 25 propietarios/año: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150€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50 </a:t>
            </a:r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propietarios/año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250€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100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400€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Añadir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200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propietarios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/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año</a:t>
            </a:r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: 700€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</a:t>
            </a:r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6170166" y="4785000"/>
            <a:ext cx="1456312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602315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Tarifas Extras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9658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575152" y="2646911"/>
            <a:ext cx="1380537" cy="14573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Login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1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2894520" y="2683173"/>
            <a:ext cx="2075413" cy="14210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Propiedades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6175922" y="2614128"/>
            <a:ext cx="1603647" cy="12720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Correo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1245275" y="4837227"/>
            <a:ext cx="1410628" cy="13022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Chat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 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51" name="Shape 206"/>
          <p:cNvGrpSpPr/>
          <p:nvPr/>
        </p:nvGrpSpPr>
        <p:grpSpPr>
          <a:xfrm>
            <a:off x="1180169" y="2282652"/>
            <a:ext cx="170502" cy="425734"/>
            <a:chOff x="3386850" y="2264623"/>
            <a:chExt cx="203950" cy="509251"/>
          </a:xfrm>
        </p:grpSpPr>
        <p:sp>
          <p:nvSpPr>
            <p:cNvPr id="52" name="Shape 207"/>
            <p:cNvSpPr/>
            <p:nvPr/>
          </p:nvSpPr>
          <p:spPr>
            <a:xfrm>
              <a:off x="3386850" y="2370849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08"/>
            <p:cNvSpPr/>
            <p:nvPr/>
          </p:nvSpPr>
          <p:spPr>
            <a:xfrm>
              <a:off x="3446075" y="2264623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" name="Shape 276"/>
          <p:cNvGrpSpPr/>
          <p:nvPr/>
        </p:nvGrpSpPr>
        <p:grpSpPr>
          <a:xfrm>
            <a:off x="5245521" y="4458467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554935" y="4823712"/>
            <a:ext cx="1789557" cy="14188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Anuncios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</a:rPr>
              <a:t>Informes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: 2</a:t>
            </a:r>
          </a:p>
          <a:p>
            <a:pPr algn="ctr"/>
            <a:r>
              <a:rPr lang="en-US" sz="1200" dirty="0" err="1">
                <a:solidFill>
                  <a:srgbClr val="FFFFFF"/>
                </a:solidFill>
                <a:latin typeface="Oswald"/>
              </a:rPr>
              <a:t>Módulos</a:t>
            </a:r>
            <a:r>
              <a:rPr lang="en-US" sz="1200" dirty="0">
                <a:solidFill>
                  <a:srgbClr val="FFFFFF"/>
                </a:solidFill>
                <a:latin typeface="Oswald"/>
              </a:rPr>
              <a:t>: 0</a:t>
            </a:r>
          </a:p>
          <a:p>
            <a:pPr algn="ctr"/>
            <a:r>
              <a:rPr lang="en-US" sz="1200" dirty="0"/>
              <a:t>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6782748" y="2273680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" name="Shape 333"/>
          <p:cNvGrpSpPr/>
          <p:nvPr/>
        </p:nvGrpSpPr>
        <p:grpSpPr>
          <a:xfrm>
            <a:off x="1776513" y="4539110"/>
            <a:ext cx="358351" cy="298117"/>
            <a:chOff x="1926350" y="995225"/>
            <a:chExt cx="428650" cy="356600"/>
          </a:xfrm>
        </p:grpSpPr>
        <p:sp>
          <p:nvSpPr>
            <p:cNvPr id="61" name="Shape 334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335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336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3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6" name="Shape 300"/>
          <p:cNvSpPr/>
          <p:nvPr/>
        </p:nvSpPr>
        <p:spPr>
          <a:xfrm>
            <a:off x="3739779" y="232756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94597" y="2555121"/>
            <a:ext cx="2337865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Buzón de sugerencias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</a:t>
            </a: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Informes: 3</a:t>
            </a:r>
          </a:p>
          <a:p>
            <a:pPr algn="ctr"/>
            <a:r>
              <a:rPr lang="es-E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Módulos: 1</a:t>
            </a:r>
          </a:p>
          <a:p>
            <a:endParaRPr lang="es-ES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2833864" y="2536360"/>
            <a:ext cx="233603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A. </a:t>
            </a:r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Instalación</a:t>
            </a: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3</a:t>
            </a:r>
          </a:p>
          <a:p>
            <a:pPr algn="ctr"/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</a:p>
          <a:p>
            <a:r>
              <a:rPr lang="en-US" sz="120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899946" y="2503748"/>
            <a:ext cx="2236558" cy="17361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Documentos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 1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Informe:  3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 1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558216" y="4824506"/>
            <a:ext cx="1410628" cy="13871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Averias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2 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Informes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Módulos</a:t>
            </a:r>
            <a:r>
              <a:rPr lang="en-US" sz="12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1</a:t>
            </a:r>
            <a:endParaRPr lang="en-US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grpSp>
        <p:nvGrpSpPr>
          <p:cNvPr id="62" name="Shape 276"/>
          <p:cNvGrpSpPr/>
          <p:nvPr/>
        </p:nvGrpSpPr>
        <p:grpSpPr>
          <a:xfrm>
            <a:off x="6814032" y="2176102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5797450" y="4900344"/>
            <a:ext cx="1383345" cy="14952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T. </a:t>
            </a:r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Acceso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1</a:t>
            </a:r>
          </a:p>
          <a:p>
            <a:pPr algn="ctr"/>
            <a:r>
              <a:rPr lang="en-US" sz="1200">
                <a:solidFill>
                  <a:srgbClr val="FFFFFF"/>
                </a:solidFill>
                <a:latin typeface="Oswald"/>
              </a:rPr>
              <a:t>Informes:2</a:t>
            </a:r>
          </a:p>
          <a:p>
            <a:pPr algn="ctr"/>
            <a:r>
              <a:rPr lang="en-US" sz="120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 2</a:t>
            </a:r>
          </a:p>
          <a:p>
            <a:pPr algn="r"/>
            <a:r>
              <a:rPr lang="en-US" sz="1200"/>
              <a:t>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Shape 202"/>
          <p:cNvSpPr/>
          <p:nvPr/>
        </p:nvSpPr>
        <p:spPr>
          <a:xfrm>
            <a:off x="1047769" y="2241035"/>
            <a:ext cx="389994" cy="381822"/>
          </a:xfrm>
          <a:custGeom>
            <a:avLst/>
            <a:gdLst/>
            <a:ahLst/>
            <a:cxnLst/>
            <a:rect l="0" t="0" r="0" b="0"/>
            <a:pathLst>
              <a:path w="18660" h="18269" extrusionOk="0">
                <a:moveTo>
                  <a:pt x="14923" y="5080"/>
                </a:moveTo>
                <a:lnTo>
                  <a:pt x="14923" y="9037"/>
                </a:lnTo>
                <a:lnTo>
                  <a:pt x="17316" y="7913"/>
                </a:lnTo>
                <a:lnTo>
                  <a:pt x="9476" y="13579"/>
                </a:lnTo>
                <a:lnTo>
                  <a:pt x="9403" y="13604"/>
                </a:lnTo>
                <a:lnTo>
                  <a:pt x="9330" y="13628"/>
                </a:lnTo>
                <a:lnTo>
                  <a:pt x="9257" y="13604"/>
                </a:lnTo>
                <a:lnTo>
                  <a:pt x="9183" y="13579"/>
                </a:lnTo>
                <a:lnTo>
                  <a:pt x="1344" y="7913"/>
                </a:lnTo>
                <a:lnTo>
                  <a:pt x="3737" y="9037"/>
                </a:lnTo>
                <a:lnTo>
                  <a:pt x="3737" y="5080"/>
                </a:lnTo>
                <a:close/>
                <a:moveTo>
                  <a:pt x="9330" y="0"/>
                </a:moveTo>
                <a:lnTo>
                  <a:pt x="0" y="6741"/>
                </a:lnTo>
                <a:lnTo>
                  <a:pt x="0" y="17780"/>
                </a:lnTo>
                <a:lnTo>
                  <a:pt x="0" y="17853"/>
                </a:lnTo>
                <a:lnTo>
                  <a:pt x="5129" y="14165"/>
                </a:lnTo>
                <a:lnTo>
                  <a:pt x="5227" y="14117"/>
                </a:lnTo>
                <a:lnTo>
                  <a:pt x="5325" y="14117"/>
                </a:lnTo>
                <a:lnTo>
                  <a:pt x="5398" y="14141"/>
                </a:lnTo>
                <a:lnTo>
                  <a:pt x="5471" y="14214"/>
                </a:lnTo>
                <a:lnTo>
                  <a:pt x="5520" y="14312"/>
                </a:lnTo>
                <a:lnTo>
                  <a:pt x="5520" y="14385"/>
                </a:lnTo>
                <a:lnTo>
                  <a:pt x="5471" y="14483"/>
                </a:lnTo>
                <a:lnTo>
                  <a:pt x="5422" y="14556"/>
                </a:lnTo>
                <a:lnTo>
                  <a:pt x="318" y="18244"/>
                </a:lnTo>
                <a:lnTo>
                  <a:pt x="416" y="18244"/>
                </a:lnTo>
                <a:lnTo>
                  <a:pt x="489" y="18268"/>
                </a:lnTo>
                <a:lnTo>
                  <a:pt x="18171" y="18268"/>
                </a:lnTo>
                <a:lnTo>
                  <a:pt x="18244" y="18244"/>
                </a:lnTo>
                <a:lnTo>
                  <a:pt x="18342" y="18244"/>
                </a:lnTo>
                <a:lnTo>
                  <a:pt x="13238" y="14556"/>
                </a:lnTo>
                <a:lnTo>
                  <a:pt x="13189" y="14483"/>
                </a:lnTo>
                <a:lnTo>
                  <a:pt x="13140" y="14385"/>
                </a:lnTo>
                <a:lnTo>
                  <a:pt x="13140" y="14312"/>
                </a:lnTo>
                <a:lnTo>
                  <a:pt x="13189" y="14214"/>
                </a:lnTo>
                <a:lnTo>
                  <a:pt x="13262" y="14141"/>
                </a:lnTo>
                <a:lnTo>
                  <a:pt x="13335" y="14117"/>
                </a:lnTo>
                <a:lnTo>
                  <a:pt x="13433" y="14117"/>
                </a:lnTo>
                <a:lnTo>
                  <a:pt x="13531" y="14165"/>
                </a:lnTo>
                <a:lnTo>
                  <a:pt x="18660" y="17853"/>
                </a:lnTo>
                <a:lnTo>
                  <a:pt x="18660" y="17780"/>
                </a:lnTo>
                <a:lnTo>
                  <a:pt x="18660" y="6741"/>
                </a:lnTo>
                <a:lnTo>
                  <a:pt x="93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300"/>
          <p:cNvSpPr/>
          <p:nvPr/>
        </p:nvSpPr>
        <p:spPr>
          <a:xfrm>
            <a:off x="3809436" y="2285216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492"/>
          <p:cNvSpPr/>
          <p:nvPr/>
        </p:nvSpPr>
        <p:spPr>
          <a:xfrm>
            <a:off x="1068104" y="4614753"/>
            <a:ext cx="344601" cy="337788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" name="Shape 301"/>
          <p:cNvGrpSpPr/>
          <p:nvPr/>
        </p:nvGrpSpPr>
        <p:grpSpPr>
          <a:xfrm>
            <a:off x="3833429" y="4661152"/>
            <a:ext cx="336908" cy="330261"/>
            <a:chOff x="5983625" y="301625"/>
            <a:chExt cx="403000" cy="395050"/>
          </a:xfrm>
        </p:grpSpPr>
        <p:sp>
          <p:nvSpPr>
            <p:cNvPr id="29" name="Shape 302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04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05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06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0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0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0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1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1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12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31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14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15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16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1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1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1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2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2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" name="Shape 182"/>
          <p:cNvSpPr txBox="1">
            <a:spLocks/>
          </p:cNvSpPr>
          <p:nvPr/>
        </p:nvSpPr>
        <p:spPr>
          <a:xfrm>
            <a:off x="3925829" y="484160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0" name="Shape 182"/>
          <p:cNvSpPr txBox="1">
            <a:spLocks/>
          </p:cNvSpPr>
          <p:nvPr/>
        </p:nvSpPr>
        <p:spPr>
          <a:xfrm>
            <a:off x="3262389" y="4910247"/>
            <a:ext cx="2485685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Calendario</a:t>
            </a:r>
            <a:endParaRPr lang="en-US" sz="280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Vistas: 2</a:t>
            </a:r>
          </a:p>
          <a:p>
            <a:r>
              <a:rPr lang="en-US" sz="1200">
                <a:solidFill>
                  <a:srgbClr val="FFFFFF"/>
                </a:solidFill>
                <a:latin typeface="Oswald"/>
              </a:rPr>
              <a:t>Informes:3</a:t>
            </a:r>
          </a:p>
          <a:p>
            <a:r>
              <a:rPr lang="en-US" sz="1200" err="1">
                <a:solidFill>
                  <a:srgbClr val="FFFFFF"/>
                </a:solidFill>
                <a:latin typeface="Oswald"/>
              </a:rPr>
              <a:t>Modulos</a:t>
            </a:r>
            <a:r>
              <a:rPr lang="en-US" sz="1200">
                <a:solidFill>
                  <a:srgbClr val="FFFFFF"/>
                </a:solidFill>
                <a:latin typeface="Oswald"/>
              </a:rPr>
              <a:t> 1</a:t>
            </a:r>
            <a:r>
              <a:rPr lang="en-US" sz="1200"/>
              <a:t>			</a:t>
            </a:r>
          </a:p>
        </p:txBody>
      </p:sp>
      <p:grpSp>
        <p:nvGrpSpPr>
          <p:cNvPr id="89" name="Shape 442"/>
          <p:cNvGrpSpPr/>
          <p:nvPr/>
        </p:nvGrpSpPr>
        <p:grpSpPr>
          <a:xfrm>
            <a:off x="6262304" y="4718619"/>
            <a:ext cx="376743" cy="253203"/>
            <a:chOff x="1241275" y="3718400"/>
            <a:chExt cx="450650" cy="302875"/>
          </a:xfrm>
        </p:grpSpPr>
        <p:sp>
          <p:nvSpPr>
            <p:cNvPr id="90" name="Shape 44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444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44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446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3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>
                <a:solidFill>
                  <a:srgbClr val="D82F6B"/>
                </a:solidFill>
              </a:rPr>
              <a:t>Puntos objetos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376854" y="2705403"/>
            <a:ext cx="1912016" cy="17020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Vistas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: 19</a:t>
            </a:r>
          </a:p>
          <a:p>
            <a:pPr algn="ctr"/>
            <a:r>
              <a:rPr lang="es-E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IModerado</a:t>
            </a:r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3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Complejo: 1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28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3105302" y="2688504"/>
            <a:ext cx="1568298" cy="14864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Informe</a:t>
            </a:r>
            <a:endParaRPr lang="en-US" sz="2800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Simple 21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Moderado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8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Oswald"/>
                <a:ea typeface="Oswald"/>
                <a:cs typeface="Oswald"/>
              </a:rPr>
              <a:t>Complejo</a:t>
            </a:r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: 0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 82</a:t>
            </a:r>
          </a:p>
          <a:p>
            <a:r>
              <a:rPr lang="en-US" sz="1200" dirty="0"/>
              <a:t>	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5877394" y="2730405"/>
            <a:ext cx="1378539" cy="106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Modulos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Modulos: 9</a:t>
            </a:r>
          </a:p>
          <a:p>
            <a:pPr algn="ctr"/>
            <a:r>
              <a:rPr lang="en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Total: 90</a:t>
            </a:r>
          </a:p>
        </p:txBody>
      </p:sp>
      <p:sp>
        <p:nvSpPr>
          <p:cNvPr id="15" name="Shape 185"/>
          <p:cNvSpPr txBox="1">
            <a:spLocks/>
          </p:cNvSpPr>
          <p:nvPr/>
        </p:nvSpPr>
        <p:spPr>
          <a:xfrm>
            <a:off x="2393142" y="4977564"/>
            <a:ext cx="3814911" cy="6619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Total: 200*200 = 40.000€ </a:t>
            </a:r>
          </a:p>
        </p:txBody>
      </p:sp>
      <p:grpSp>
        <p:nvGrpSpPr>
          <p:cNvPr id="62" name="Shape 276"/>
          <p:cNvGrpSpPr/>
          <p:nvPr/>
        </p:nvGrpSpPr>
        <p:grpSpPr>
          <a:xfrm>
            <a:off x="3721664" y="2291422"/>
            <a:ext cx="347107" cy="438983"/>
            <a:chOff x="584925" y="238125"/>
            <a:chExt cx="415200" cy="525100"/>
          </a:xfrm>
        </p:grpSpPr>
        <p:sp>
          <p:nvSpPr>
            <p:cNvPr id="63" name="Shape 27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8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8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82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70" name="Shape 182"/>
          <p:cNvSpPr txBox="1">
            <a:spLocks/>
          </p:cNvSpPr>
          <p:nvPr/>
        </p:nvSpPr>
        <p:spPr>
          <a:xfrm>
            <a:off x="4975693" y="5047256"/>
            <a:ext cx="1803402" cy="1184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			</a:t>
            </a:r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Total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" name="Shape 426"/>
          <p:cNvGrpSpPr/>
          <p:nvPr/>
        </p:nvGrpSpPr>
        <p:grpSpPr>
          <a:xfrm>
            <a:off x="1126119" y="2402734"/>
            <a:ext cx="413485" cy="261354"/>
            <a:chOff x="3241525" y="3039450"/>
            <a:chExt cx="494600" cy="312625"/>
          </a:xfrm>
        </p:grpSpPr>
        <p:sp>
          <p:nvSpPr>
            <p:cNvPr id="50" name="Shape 42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42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" name="Shape 524"/>
          <p:cNvGrpSpPr/>
          <p:nvPr/>
        </p:nvGrpSpPr>
        <p:grpSpPr>
          <a:xfrm>
            <a:off x="6336951" y="2263409"/>
            <a:ext cx="459423" cy="417561"/>
            <a:chOff x="4562200" y="4968250"/>
            <a:chExt cx="549550" cy="499475"/>
          </a:xfrm>
        </p:grpSpPr>
        <p:sp>
          <p:nvSpPr>
            <p:cNvPr id="60" name="Shape 52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526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52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52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52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580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456801" y="644366"/>
            <a:ext cx="5156355" cy="831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4400">
                <a:solidFill>
                  <a:srgbClr val="D82F6B"/>
                </a:solidFill>
              </a:rPr>
              <a:t>Comparativa</a:t>
            </a:r>
            <a:endParaRPr lang="en" sz="4400">
              <a:solidFill>
                <a:srgbClr val="D82F6B"/>
              </a:solidFill>
            </a:endParaRPr>
          </a:p>
        </p:txBody>
      </p:sp>
      <p:sp>
        <p:nvSpPr>
          <p:cNvPr id="11" name="Shape 181"/>
          <p:cNvSpPr txBox="1">
            <a:spLocks/>
          </p:cNvSpPr>
          <p:nvPr/>
        </p:nvSpPr>
        <p:spPr>
          <a:xfrm>
            <a:off x="276310" y="2726865"/>
            <a:ext cx="2701596" cy="157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Free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80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6400€</a:t>
            </a:r>
          </a:p>
          <a:p>
            <a:endParaRPr lang="es-E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endParaRPr lang="en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5825055" y="2726865"/>
            <a:ext cx="2731420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Medium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30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25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10050€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13" name="Shape 183"/>
          <p:cNvSpPr txBox="1">
            <a:spLocks/>
          </p:cNvSpPr>
          <p:nvPr/>
        </p:nvSpPr>
        <p:spPr>
          <a:xfrm>
            <a:off x="3939838" y="4750768"/>
            <a:ext cx="4104707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Entreprise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120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5000€</a:t>
            </a:r>
          </a:p>
        </p:txBody>
      </p:sp>
      <p:sp>
        <p:nvSpPr>
          <p:cNvPr id="69" name="Shape 182"/>
          <p:cNvSpPr txBox="1">
            <a:spLocks/>
          </p:cNvSpPr>
          <p:nvPr/>
        </p:nvSpPr>
        <p:spPr>
          <a:xfrm>
            <a:off x="3361578" y="4760985"/>
            <a:ext cx="1677419" cy="8847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200"/>
          </a:p>
        </p:txBody>
      </p:sp>
      <p:sp>
        <p:nvSpPr>
          <p:cNvPr id="56" name="Shape 181"/>
          <p:cNvSpPr txBox="1">
            <a:spLocks/>
          </p:cNvSpPr>
          <p:nvPr/>
        </p:nvSpPr>
        <p:spPr>
          <a:xfrm>
            <a:off x="6208053" y="761301"/>
            <a:ext cx="2204427" cy="5316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Ganancias</a:t>
            </a:r>
            <a:endParaRPr lang="en"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Shape 300"/>
          <p:cNvSpPr/>
          <p:nvPr/>
        </p:nvSpPr>
        <p:spPr>
          <a:xfrm>
            <a:off x="6998318" y="239793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300"/>
          <p:cNvSpPr/>
          <p:nvPr/>
        </p:nvSpPr>
        <p:spPr>
          <a:xfrm>
            <a:off x="1434661" y="2380233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300"/>
          <p:cNvSpPr/>
          <p:nvPr/>
        </p:nvSpPr>
        <p:spPr>
          <a:xfrm>
            <a:off x="5799745" y="441513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182"/>
          <p:cNvSpPr txBox="1">
            <a:spLocks/>
          </p:cNvSpPr>
          <p:nvPr/>
        </p:nvSpPr>
        <p:spPr>
          <a:xfrm>
            <a:off x="2977906" y="2733841"/>
            <a:ext cx="2705928" cy="15428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Basic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60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15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11400€</a:t>
            </a:r>
          </a:p>
          <a:p>
            <a:endParaRPr lang="en-US" dirty="0">
              <a:solidFill>
                <a:srgbClr val="FFFFFF"/>
              </a:solidFill>
              <a:latin typeface="Oswald"/>
              <a:ea typeface="Oswald"/>
              <a:cs typeface="Oswald"/>
            </a:endParaRPr>
          </a:p>
          <a:p>
            <a:r>
              <a:rPr lang="en-US" sz="1200" dirty="0"/>
              <a:t>			</a:t>
            </a:r>
          </a:p>
        </p:txBody>
      </p:sp>
      <p:sp>
        <p:nvSpPr>
          <p:cNvPr id="30" name="Shape 300"/>
          <p:cNvSpPr/>
          <p:nvPr/>
        </p:nvSpPr>
        <p:spPr>
          <a:xfrm>
            <a:off x="4107237" y="2397937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183"/>
          <p:cNvSpPr txBox="1">
            <a:spLocks/>
          </p:cNvSpPr>
          <p:nvPr/>
        </p:nvSpPr>
        <p:spPr>
          <a:xfrm>
            <a:off x="1246978" y="4760985"/>
            <a:ext cx="2914307" cy="1406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Profesional</a:t>
            </a:r>
            <a:endParaRPr lang="en" sz="2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Ventas esperadas: 10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N. Propietarios añadidos por venta: 55</a:t>
            </a:r>
          </a:p>
          <a:p>
            <a:pPr algn="ctr"/>
            <a:r>
              <a:rPr lang="es-ES" dirty="0">
                <a:solidFill>
                  <a:srgbClr val="FFFFFF"/>
                </a:solidFill>
                <a:latin typeface="Oswald"/>
                <a:ea typeface="Oswald"/>
                <a:cs typeface="Oswald"/>
              </a:rPr>
              <a:t>Ganancia: 5600€</a:t>
            </a:r>
          </a:p>
        </p:txBody>
      </p:sp>
      <p:sp>
        <p:nvSpPr>
          <p:cNvPr id="32" name="Shape 300"/>
          <p:cNvSpPr/>
          <p:nvPr/>
        </p:nvSpPr>
        <p:spPr>
          <a:xfrm>
            <a:off x="2477555" y="4440538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61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3329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Introducción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838200" y="3164444"/>
            <a:ext cx="4332900" cy="2508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endParaRPr sz="3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Objetivos Generales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dirty="0"/>
              <a:t>· Usuarios</a:t>
            </a:r>
            <a:endParaRPr lang="en" sz="30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Funcionalidades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· Restricciones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30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6961171" y="201352"/>
            <a:ext cx="1818761" cy="6270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sz="9600" b="0" i="0" u="none" strike="noStrike" cap="none">
                <a:solidFill>
                  <a:srgbClr val="FFFFFF">
                    <a:alpha val="27000"/>
                  </a:srgbClr>
                </a:solidFill>
                <a:latin typeface="Oswald"/>
                <a:ea typeface="Oswald"/>
                <a:cs typeface="Oswald"/>
                <a:sym typeface="Oswald"/>
              </a:rPr>
              <a:t>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2F6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471680" y="1099751"/>
            <a:ext cx="6167510" cy="121579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D22E68"/>
                </a:solidFill>
              </a:rPr>
              <a:t>Comparativa</a:t>
            </a:r>
            <a:endParaRPr lang="en">
              <a:solidFill>
                <a:srgbClr val="D22E68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471680" y="2837042"/>
            <a:ext cx="8024620" cy="127775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Media coste: 42370 €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/>
              <a:t>Cantidad abonada primer año: 38,450€</a:t>
            </a:r>
          </a:p>
          <a:p>
            <a:endParaRPr lang="es-ES"/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130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24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PRESENTATION DESIGN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859699" cy="355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presentations uses the following typographies and colors: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Titles: </a:t>
            </a: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Oswald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Body copy: </a:t>
            </a:r>
            <a:r>
              <a:rPr lang="en" sz="18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Open Sans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 download the fonts on this page: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https://www.google.com/fonts#UsePlace:use/Collection:Open+Sans:400,700|Oswald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Click on the “arrow button” that appears on the top right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Blue </a:t>
            </a:r>
            <a:r>
              <a:rPr lang="en" sz="1800" b="1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#39a6de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Purple </a:t>
            </a:r>
            <a:r>
              <a:rPr lang="en" sz="1800" b="1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#774e92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Magenta </a:t>
            </a:r>
            <a:r>
              <a:rPr lang="en" sz="1800" b="1" i="0" u="none" strike="noStrike" cap="none">
                <a:solidFill>
                  <a:srgbClr val="DB2F6B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#db2f6b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◇"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Aquamarina </a:t>
            </a:r>
            <a:r>
              <a:rPr lang="en" sz="1800" b="1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#9bded2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27250" y="6070200"/>
            <a:ext cx="7551300" cy="68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0" i="1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1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9300" y="3561887"/>
            <a:ext cx="847725" cy="3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Shape 257"/>
          <p:cNvGrpSpPr/>
          <p:nvPr/>
        </p:nvGrpSpPr>
        <p:grpSpPr>
          <a:xfrm>
            <a:off x="358967" y="1254336"/>
            <a:ext cx="347106" cy="438982"/>
            <a:chOff x="584925" y="238125"/>
            <a:chExt cx="415198" cy="525100"/>
          </a:xfrm>
        </p:grpSpPr>
        <p:sp>
          <p:nvSpPr>
            <p:cNvPr id="258" name="Shape 258"/>
            <p:cNvSpPr/>
            <p:nvPr/>
          </p:nvSpPr>
          <p:spPr>
            <a:xfrm>
              <a:off x="621550" y="2991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7" y="0"/>
                  </a:moveTo>
                  <a:lnTo>
                    <a:pt x="112257" y="108318"/>
                  </a:lnTo>
                  <a:lnTo>
                    <a:pt x="112059" y="109423"/>
                  </a:lnTo>
                  <a:lnTo>
                    <a:pt x="111679" y="110367"/>
                  </a:lnTo>
                  <a:lnTo>
                    <a:pt x="111291" y="111156"/>
                  </a:lnTo>
                  <a:lnTo>
                    <a:pt x="110514" y="112106"/>
                  </a:lnTo>
                  <a:lnTo>
                    <a:pt x="109547" y="112733"/>
                  </a:lnTo>
                  <a:lnTo>
                    <a:pt x="108382" y="113211"/>
                  </a:lnTo>
                  <a:lnTo>
                    <a:pt x="107225" y="113528"/>
                  </a:lnTo>
                  <a:lnTo>
                    <a:pt x="106060" y="113683"/>
                  </a:lnTo>
                  <a:lnTo>
                    <a:pt x="0" y="113683"/>
                  </a:lnTo>
                  <a:lnTo>
                    <a:pt x="0" y="114627"/>
                  </a:lnTo>
                  <a:lnTo>
                    <a:pt x="198" y="115733"/>
                  </a:lnTo>
                  <a:lnTo>
                    <a:pt x="586" y="116683"/>
                  </a:lnTo>
                  <a:lnTo>
                    <a:pt x="974" y="117472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472"/>
                  </a:lnTo>
                  <a:lnTo>
                    <a:pt x="119413" y="116683"/>
                  </a:lnTo>
                  <a:lnTo>
                    <a:pt x="119801" y="115733"/>
                  </a:lnTo>
                  <a:lnTo>
                    <a:pt x="120000" y="114627"/>
                  </a:lnTo>
                  <a:lnTo>
                    <a:pt x="120000" y="4738"/>
                  </a:lnTo>
                  <a:lnTo>
                    <a:pt x="119801" y="3788"/>
                  </a:lnTo>
                  <a:lnTo>
                    <a:pt x="119413" y="2844"/>
                  </a:lnTo>
                  <a:lnTo>
                    <a:pt x="119033" y="2055"/>
                  </a:lnTo>
                  <a:lnTo>
                    <a:pt x="118256" y="1267"/>
                  </a:lnTo>
                  <a:lnTo>
                    <a:pt x="117289" y="788"/>
                  </a:lnTo>
                  <a:lnTo>
                    <a:pt x="116124" y="316"/>
                  </a:lnTo>
                  <a:lnTo>
                    <a:pt x="114967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633750" y="2381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16800" y="2381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799825" y="2381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127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127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80034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80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882875" y="2381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30076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30076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90025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531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531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90025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84925" y="26132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128" y="1105"/>
                  </a:moveTo>
                  <a:lnTo>
                    <a:pt x="21483" y="1260"/>
                  </a:lnTo>
                  <a:lnTo>
                    <a:pt x="22838" y="1577"/>
                  </a:lnTo>
                  <a:lnTo>
                    <a:pt x="24193" y="2055"/>
                  </a:lnTo>
                  <a:lnTo>
                    <a:pt x="25160" y="2844"/>
                  </a:lnTo>
                  <a:lnTo>
                    <a:pt x="26126" y="3633"/>
                  </a:lnTo>
                  <a:lnTo>
                    <a:pt x="26705" y="4738"/>
                  </a:lnTo>
                  <a:lnTo>
                    <a:pt x="27093" y="5844"/>
                  </a:lnTo>
                  <a:lnTo>
                    <a:pt x="27291" y="6949"/>
                  </a:lnTo>
                  <a:lnTo>
                    <a:pt x="27093" y="8055"/>
                  </a:lnTo>
                  <a:lnTo>
                    <a:pt x="26705" y="9160"/>
                  </a:lnTo>
                  <a:lnTo>
                    <a:pt x="26126" y="10266"/>
                  </a:lnTo>
                  <a:lnTo>
                    <a:pt x="25160" y="11054"/>
                  </a:lnTo>
                  <a:lnTo>
                    <a:pt x="24193" y="11843"/>
                  </a:lnTo>
                  <a:lnTo>
                    <a:pt x="22838" y="12315"/>
                  </a:lnTo>
                  <a:lnTo>
                    <a:pt x="21483" y="12632"/>
                  </a:lnTo>
                  <a:lnTo>
                    <a:pt x="20128" y="12787"/>
                  </a:lnTo>
                  <a:lnTo>
                    <a:pt x="18773" y="12632"/>
                  </a:lnTo>
                  <a:lnTo>
                    <a:pt x="17417" y="12315"/>
                  </a:lnTo>
                  <a:lnTo>
                    <a:pt x="16062" y="11843"/>
                  </a:lnTo>
                  <a:lnTo>
                    <a:pt x="15096" y="11054"/>
                  </a:lnTo>
                  <a:lnTo>
                    <a:pt x="14129" y="10266"/>
                  </a:lnTo>
                  <a:lnTo>
                    <a:pt x="13550" y="9160"/>
                  </a:lnTo>
                  <a:lnTo>
                    <a:pt x="13162" y="8055"/>
                  </a:lnTo>
                  <a:lnTo>
                    <a:pt x="12964" y="6949"/>
                  </a:lnTo>
                  <a:lnTo>
                    <a:pt x="13162" y="5844"/>
                  </a:lnTo>
                  <a:lnTo>
                    <a:pt x="13550" y="4738"/>
                  </a:lnTo>
                  <a:lnTo>
                    <a:pt x="14129" y="3633"/>
                  </a:lnTo>
                  <a:lnTo>
                    <a:pt x="15096" y="2844"/>
                  </a:lnTo>
                  <a:lnTo>
                    <a:pt x="16062" y="2055"/>
                  </a:lnTo>
                  <a:lnTo>
                    <a:pt x="17417" y="1577"/>
                  </a:lnTo>
                  <a:lnTo>
                    <a:pt x="18773" y="1260"/>
                  </a:lnTo>
                  <a:lnTo>
                    <a:pt x="20128" y="1105"/>
                  </a:lnTo>
                  <a:close/>
                  <a:moveTo>
                    <a:pt x="46453" y="1105"/>
                  </a:moveTo>
                  <a:lnTo>
                    <a:pt x="47808" y="1260"/>
                  </a:lnTo>
                  <a:lnTo>
                    <a:pt x="49163" y="1577"/>
                  </a:lnTo>
                  <a:lnTo>
                    <a:pt x="50510" y="2055"/>
                  </a:lnTo>
                  <a:lnTo>
                    <a:pt x="51485" y="2844"/>
                  </a:lnTo>
                  <a:lnTo>
                    <a:pt x="52451" y="3633"/>
                  </a:lnTo>
                  <a:lnTo>
                    <a:pt x="53030" y="4738"/>
                  </a:lnTo>
                  <a:lnTo>
                    <a:pt x="53418" y="5844"/>
                  </a:lnTo>
                  <a:lnTo>
                    <a:pt x="53608" y="6949"/>
                  </a:lnTo>
                  <a:lnTo>
                    <a:pt x="53418" y="8055"/>
                  </a:lnTo>
                  <a:lnTo>
                    <a:pt x="53030" y="9160"/>
                  </a:lnTo>
                  <a:lnTo>
                    <a:pt x="52451" y="10266"/>
                  </a:lnTo>
                  <a:lnTo>
                    <a:pt x="51485" y="11054"/>
                  </a:lnTo>
                  <a:lnTo>
                    <a:pt x="50510" y="11843"/>
                  </a:lnTo>
                  <a:lnTo>
                    <a:pt x="49163" y="12315"/>
                  </a:lnTo>
                  <a:lnTo>
                    <a:pt x="47808" y="12632"/>
                  </a:lnTo>
                  <a:lnTo>
                    <a:pt x="46453" y="12787"/>
                  </a:lnTo>
                  <a:lnTo>
                    <a:pt x="45098" y="12632"/>
                  </a:lnTo>
                  <a:lnTo>
                    <a:pt x="43742" y="12315"/>
                  </a:lnTo>
                  <a:lnTo>
                    <a:pt x="42387" y="11843"/>
                  </a:lnTo>
                  <a:lnTo>
                    <a:pt x="41421" y="11054"/>
                  </a:lnTo>
                  <a:lnTo>
                    <a:pt x="40446" y="10266"/>
                  </a:lnTo>
                  <a:lnTo>
                    <a:pt x="39867" y="9160"/>
                  </a:lnTo>
                  <a:lnTo>
                    <a:pt x="39479" y="8055"/>
                  </a:lnTo>
                  <a:lnTo>
                    <a:pt x="39289" y="6949"/>
                  </a:lnTo>
                  <a:lnTo>
                    <a:pt x="39479" y="5844"/>
                  </a:lnTo>
                  <a:lnTo>
                    <a:pt x="39867" y="4738"/>
                  </a:lnTo>
                  <a:lnTo>
                    <a:pt x="40446" y="3633"/>
                  </a:lnTo>
                  <a:lnTo>
                    <a:pt x="41421" y="2844"/>
                  </a:lnTo>
                  <a:lnTo>
                    <a:pt x="42387" y="2055"/>
                  </a:lnTo>
                  <a:lnTo>
                    <a:pt x="43742" y="1577"/>
                  </a:lnTo>
                  <a:lnTo>
                    <a:pt x="45098" y="1260"/>
                  </a:lnTo>
                  <a:lnTo>
                    <a:pt x="46453" y="1105"/>
                  </a:lnTo>
                  <a:close/>
                  <a:moveTo>
                    <a:pt x="72770" y="1105"/>
                  </a:moveTo>
                  <a:lnTo>
                    <a:pt x="74125" y="1260"/>
                  </a:lnTo>
                  <a:lnTo>
                    <a:pt x="75480" y="1577"/>
                  </a:lnTo>
                  <a:lnTo>
                    <a:pt x="76835" y="2055"/>
                  </a:lnTo>
                  <a:lnTo>
                    <a:pt x="77802" y="2844"/>
                  </a:lnTo>
                  <a:lnTo>
                    <a:pt x="78769" y="3633"/>
                  </a:lnTo>
                  <a:lnTo>
                    <a:pt x="79355" y="4738"/>
                  </a:lnTo>
                  <a:lnTo>
                    <a:pt x="79735" y="5844"/>
                  </a:lnTo>
                  <a:lnTo>
                    <a:pt x="79933" y="6949"/>
                  </a:lnTo>
                  <a:lnTo>
                    <a:pt x="79735" y="8055"/>
                  </a:lnTo>
                  <a:lnTo>
                    <a:pt x="79355" y="9160"/>
                  </a:lnTo>
                  <a:lnTo>
                    <a:pt x="78769" y="10266"/>
                  </a:lnTo>
                  <a:lnTo>
                    <a:pt x="77802" y="11054"/>
                  </a:lnTo>
                  <a:lnTo>
                    <a:pt x="76835" y="11843"/>
                  </a:lnTo>
                  <a:lnTo>
                    <a:pt x="75480" y="12315"/>
                  </a:lnTo>
                  <a:lnTo>
                    <a:pt x="74125" y="12632"/>
                  </a:lnTo>
                  <a:lnTo>
                    <a:pt x="72770" y="12787"/>
                  </a:lnTo>
                  <a:lnTo>
                    <a:pt x="71415" y="12632"/>
                  </a:lnTo>
                  <a:lnTo>
                    <a:pt x="70060" y="12315"/>
                  </a:lnTo>
                  <a:lnTo>
                    <a:pt x="68705" y="11843"/>
                  </a:lnTo>
                  <a:lnTo>
                    <a:pt x="67738" y="11054"/>
                  </a:lnTo>
                  <a:lnTo>
                    <a:pt x="66771" y="10266"/>
                  </a:lnTo>
                  <a:lnTo>
                    <a:pt x="66192" y="9160"/>
                  </a:lnTo>
                  <a:lnTo>
                    <a:pt x="65804" y="8055"/>
                  </a:lnTo>
                  <a:lnTo>
                    <a:pt x="65606" y="6949"/>
                  </a:lnTo>
                  <a:lnTo>
                    <a:pt x="65804" y="5844"/>
                  </a:lnTo>
                  <a:lnTo>
                    <a:pt x="66192" y="4738"/>
                  </a:lnTo>
                  <a:lnTo>
                    <a:pt x="66771" y="3633"/>
                  </a:lnTo>
                  <a:lnTo>
                    <a:pt x="67738" y="2844"/>
                  </a:lnTo>
                  <a:lnTo>
                    <a:pt x="68705" y="2055"/>
                  </a:lnTo>
                  <a:lnTo>
                    <a:pt x="70060" y="1577"/>
                  </a:lnTo>
                  <a:lnTo>
                    <a:pt x="71415" y="1260"/>
                  </a:lnTo>
                  <a:lnTo>
                    <a:pt x="72770" y="1105"/>
                  </a:lnTo>
                  <a:close/>
                  <a:moveTo>
                    <a:pt x="99095" y="1105"/>
                  </a:moveTo>
                  <a:lnTo>
                    <a:pt x="100450" y="1260"/>
                  </a:lnTo>
                  <a:lnTo>
                    <a:pt x="101805" y="1577"/>
                  </a:lnTo>
                  <a:lnTo>
                    <a:pt x="103160" y="2055"/>
                  </a:lnTo>
                  <a:lnTo>
                    <a:pt x="104127" y="2844"/>
                  </a:lnTo>
                  <a:lnTo>
                    <a:pt x="105094" y="3633"/>
                  </a:lnTo>
                  <a:lnTo>
                    <a:pt x="105672" y="4738"/>
                  </a:lnTo>
                  <a:lnTo>
                    <a:pt x="106060" y="5844"/>
                  </a:lnTo>
                  <a:lnTo>
                    <a:pt x="106251" y="6949"/>
                  </a:lnTo>
                  <a:lnTo>
                    <a:pt x="106060" y="8055"/>
                  </a:lnTo>
                  <a:lnTo>
                    <a:pt x="105672" y="9160"/>
                  </a:lnTo>
                  <a:lnTo>
                    <a:pt x="105094" y="10266"/>
                  </a:lnTo>
                  <a:lnTo>
                    <a:pt x="104127" y="11054"/>
                  </a:lnTo>
                  <a:lnTo>
                    <a:pt x="103160" y="11843"/>
                  </a:lnTo>
                  <a:lnTo>
                    <a:pt x="101805" y="12315"/>
                  </a:lnTo>
                  <a:lnTo>
                    <a:pt x="100450" y="12632"/>
                  </a:lnTo>
                  <a:lnTo>
                    <a:pt x="99095" y="12787"/>
                  </a:lnTo>
                  <a:lnTo>
                    <a:pt x="97740" y="12632"/>
                  </a:lnTo>
                  <a:lnTo>
                    <a:pt x="96385" y="12315"/>
                  </a:lnTo>
                  <a:lnTo>
                    <a:pt x="95030" y="11843"/>
                  </a:lnTo>
                  <a:lnTo>
                    <a:pt x="94063" y="11054"/>
                  </a:lnTo>
                  <a:lnTo>
                    <a:pt x="93096" y="10266"/>
                  </a:lnTo>
                  <a:lnTo>
                    <a:pt x="92510" y="9160"/>
                  </a:lnTo>
                  <a:lnTo>
                    <a:pt x="92121" y="8055"/>
                  </a:lnTo>
                  <a:lnTo>
                    <a:pt x="91931" y="6949"/>
                  </a:lnTo>
                  <a:lnTo>
                    <a:pt x="92121" y="5844"/>
                  </a:lnTo>
                  <a:lnTo>
                    <a:pt x="92510" y="4738"/>
                  </a:lnTo>
                  <a:lnTo>
                    <a:pt x="93096" y="3633"/>
                  </a:lnTo>
                  <a:lnTo>
                    <a:pt x="94063" y="2844"/>
                  </a:lnTo>
                  <a:lnTo>
                    <a:pt x="95030" y="2055"/>
                  </a:lnTo>
                  <a:lnTo>
                    <a:pt x="96385" y="1577"/>
                  </a:lnTo>
                  <a:lnTo>
                    <a:pt x="97740" y="1260"/>
                  </a:lnTo>
                  <a:lnTo>
                    <a:pt x="99095" y="1105"/>
                  </a:lnTo>
                  <a:close/>
                  <a:moveTo>
                    <a:pt x="103739" y="35685"/>
                  </a:moveTo>
                  <a:lnTo>
                    <a:pt x="104515" y="35840"/>
                  </a:lnTo>
                  <a:lnTo>
                    <a:pt x="105094" y="36157"/>
                  </a:lnTo>
                  <a:lnTo>
                    <a:pt x="105482" y="36629"/>
                  </a:lnTo>
                  <a:lnTo>
                    <a:pt x="105672" y="37263"/>
                  </a:lnTo>
                  <a:lnTo>
                    <a:pt x="105482" y="37896"/>
                  </a:lnTo>
                  <a:lnTo>
                    <a:pt x="105094" y="38368"/>
                  </a:lnTo>
                  <a:lnTo>
                    <a:pt x="104515" y="38685"/>
                  </a:lnTo>
                  <a:lnTo>
                    <a:pt x="103739" y="38840"/>
                  </a:lnTo>
                  <a:lnTo>
                    <a:pt x="15484" y="38840"/>
                  </a:lnTo>
                  <a:lnTo>
                    <a:pt x="14707" y="38685"/>
                  </a:lnTo>
                  <a:lnTo>
                    <a:pt x="14129" y="38368"/>
                  </a:lnTo>
                  <a:lnTo>
                    <a:pt x="13741" y="37896"/>
                  </a:lnTo>
                  <a:lnTo>
                    <a:pt x="13550" y="37263"/>
                  </a:lnTo>
                  <a:lnTo>
                    <a:pt x="13741" y="36629"/>
                  </a:lnTo>
                  <a:lnTo>
                    <a:pt x="14129" y="36157"/>
                  </a:lnTo>
                  <a:lnTo>
                    <a:pt x="14707" y="35840"/>
                  </a:lnTo>
                  <a:lnTo>
                    <a:pt x="15484" y="35685"/>
                  </a:lnTo>
                  <a:close/>
                  <a:moveTo>
                    <a:pt x="104515" y="50684"/>
                  </a:moveTo>
                  <a:lnTo>
                    <a:pt x="105094" y="51156"/>
                  </a:lnTo>
                  <a:lnTo>
                    <a:pt x="105482" y="51628"/>
                  </a:lnTo>
                  <a:lnTo>
                    <a:pt x="105672" y="52261"/>
                  </a:lnTo>
                  <a:lnTo>
                    <a:pt x="105482" y="52895"/>
                  </a:lnTo>
                  <a:lnTo>
                    <a:pt x="105094" y="53367"/>
                  </a:lnTo>
                  <a:lnTo>
                    <a:pt x="104515" y="53683"/>
                  </a:lnTo>
                  <a:lnTo>
                    <a:pt x="103739" y="53839"/>
                  </a:lnTo>
                  <a:lnTo>
                    <a:pt x="15484" y="53839"/>
                  </a:lnTo>
                  <a:lnTo>
                    <a:pt x="14707" y="53683"/>
                  </a:lnTo>
                  <a:lnTo>
                    <a:pt x="14129" y="53367"/>
                  </a:lnTo>
                  <a:lnTo>
                    <a:pt x="13741" y="52895"/>
                  </a:lnTo>
                  <a:lnTo>
                    <a:pt x="13550" y="52261"/>
                  </a:lnTo>
                  <a:lnTo>
                    <a:pt x="13741" y="51628"/>
                  </a:lnTo>
                  <a:lnTo>
                    <a:pt x="14129" y="51156"/>
                  </a:lnTo>
                  <a:lnTo>
                    <a:pt x="14707" y="50684"/>
                  </a:lnTo>
                  <a:close/>
                  <a:moveTo>
                    <a:pt x="103739" y="65527"/>
                  </a:moveTo>
                  <a:lnTo>
                    <a:pt x="104515" y="65682"/>
                  </a:lnTo>
                  <a:lnTo>
                    <a:pt x="105094" y="65999"/>
                  </a:lnTo>
                  <a:lnTo>
                    <a:pt x="105482" y="66471"/>
                  </a:lnTo>
                  <a:lnTo>
                    <a:pt x="105672" y="67104"/>
                  </a:lnTo>
                  <a:lnTo>
                    <a:pt x="105482" y="67738"/>
                  </a:lnTo>
                  <a:lnTo>
                    <a:pt x="105094" y="68210"/>
                  </a:lnTo>
                  <a:lnTo>
                    <a:pt x="104515" y="68527"/>
                  </a:lnTo>
                  <a:lnTo>
                    <a:pt x="103739" y="68682"/>
                  </a:lnTo>
                  <a:lnTo>
                    <a:pt x="15484" y="68682"/>
                  </a:lnTo>
                  <a:lnTo>
                    <a:pt x="14707" y="68527"/>
                  </a:lnTo>
                  <a:lnTo>
                    <a:pt x="14129" y="68210"/>
                  </a:lnTo>
                  <a:lnTo>
                    <a:pt x="13741" y="67738"/>
                  </a:lnTo>
                  <a:lnTo>
                    <a:pt x="13550" y="67104"/>
                  </a:lnTo>
                  <a:lnTo>
                    <a:pt x="13741" y="66471"/>
                  </a:lnTo>
                  <a:lnTo>
                    <a:pt x="14129" y="65999"/>
                  </a:lnTo>
                  <a:lnTo>
                    <a:pt x="14707" y="65682"/>
                  </a:lnTo>
                  <a:lnTo>
                    <a:pt x="15484" y="65527"/>
                  </a:lnTo>
                  <a:close/>
                  <a:moveTo>
                    <a:pt x="65028" y="80525"/>
                  </a:moveTo>
                  <a:lnTo>
                    <a:pt x="65804" y="80680"/>
                  </a:lnTo>
                  <a:lnTo>
                    <a:pt x="66383" y="80997"/>
                  </a:lnTo>
                  <a:lnTo>
                    <a:pt x="66771" y="81469"/>
                  </a:lnTo>
                  <a:lnTo>
                    <a:pt x="66961" y="82103"/>
                  </a:lnTo>
                  <a:lnTo>
                    <a:pt x="66771" y="82736"/>
                  </a:lnTo>
                  <a:lnTo>
                    <a:pt x="66383" y="83208"/>
                  </a:lnTo>
                  <a:lnTo>
                    <a:pt x="65804" y="83525"/>
                  </a:lnTo>
                  <a:lnTo>
                    <a:pt x="65028" y="83680"/>
                  </a:lnTo>
                  <a:lnTo>
                    <a:pt x="15484" y="83680"/>
                  </a:lnTo>
                  <a:lnTo>
                    <a:pt x="14707" y="83525"/>
                  </a:lnTo>
                  <a:lnTo>
                    <a:pt x="14129" y="83208"/>
                  </a:lnTo>
                  <a:lnTo>
                    <a:pt x="13741" y="82736"/>
                  </a:lnTo>
                  <a:lnTo>
                    <a:pt x="13550" y="82103"/>
                  </a:lnTo>
                  <a:lnTo>
                    <a:pt x="13741" y="81469"/>
                  </a:lnTo>
                  <a:lnTo>
                    <a:pt x="14129" y="80997"/>
                  </a:lnTo>
                  <a:lnTo>
                    <a:pt x="14707" y="80680"/>
                  </a:lnTo>
                  <a:lnTo>
                    <a:pt x="15484" y="80525"/>
                  </a:lnTo>
                  <a:close/>
                  <a:moveTo>
                    <a:pt x="6196" y="0"/>
                  </a:moveTo>
                  <a:lnTo>
                    <a:pt x="5032" y="161"/>
                  </a:lnTo>
                  <a:lnTo>
                    <a:pt x="3875" y="471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66" y="2210"/>
                  </a:lnTo>
                  <a:lnTo>
                    <a:pt x="578" y="3161"/>
                  </a:lnTo>
                  <a:lnTo>
                    <a:pt x="190" y="4105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0" y="115894"/>
                  </a:lnTo>
                  <a:lnTo>
                    <a:pt x="578" y="116838"/>
                  </a:lnTo>
                  <a:lnTo>
                    <a:pt x="966" y="117789"/>
                  </a:lnTo>
                  <a:lnTo>
                    <a:pt x="1743" y="118577"/>
                  </a:lnTo>
                  <a:lnTo>
                    <a:pt x="2710" y="119211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211"/>
                  </a:lnTo>
                  <a:lnTo>
                    <a:pt x="118256" y="118577"/>
                  </a:lnTo>
                  <a:lnTo>
                    <a:pt x="119025" y="117789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19992" y="114944"/>
                  </a:lnTo>
                  <a:lnTo>
                    <a:pt x="119992" y="5055"/>
                  </a:lnTo>
                  <a:lnTo>
                    <a:pt x="119801" y="4105"/>
                  </a:lnTo>
                  <a:lnTo>
                    <a:pt x="119413" y="3161"/>
                  </a:lnTo>
                  <a:lnTo>
                    <a:pt x="119025" y="2210"/>
                  </a:lnTo>
                  <a:lnTo>
                    <a:pt x="118256" y="1422"/>
                  </a:lnTo>
                  <a:lnTo>
                    <a:pt x="117281" y="788"/>
                  </a:lnTo>
                  <a:lnTo>
                    <a:pt x="116124" y="471"/>
                  </a:lnTo>
                  <a:lnTo>
                    <a:pt x="114960" y="161"/>
                  </a:lnTo>
                  <a:lnTo>
                    <a:pt x="11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910226" y="1318123"/>
            <a:ext cx="371622" cy="309360"/>
            <a:chOff x="1244325" y="314425"/>
            <a:chExt cx="444525" cy="370050"/>
          </a:xfrm>
        </p:grpSpPr>
        <p:sp>
          <p:nvSpPr>
            <p:cNvPr id="265" name="Shape 26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14" y="0"/>
                  </a:moveTo>
                  <a:lnTo>
                    <a:pt x="52088" y="1024"/>
                  </a:lnTo>
                  <a:lnTo>
                    <a:pt x="45964" y="2550"/>
                  </a:lnTo>
                  <a:lnTo>
                    <a:pt x="39839" y="5101"/>
                  </a:lnTo>
                  <a:lnTo>
                    <a:pt x="34217" y="7651"/>
                  </a:lnTo>
                  <a:lnTo>
                    <a:pt x="28594" y="11226"/>
                  </a:lnTo>
                  <a:lnTo>
                    <a:pt x="24016" y="14801"/>
                  </a:lnTo>
                  <a:lnTo>
                    <a:pt x="18895" y="18898"/>
                  </a:lnTo>
                  <a:lnTo>
                    <a:pt x="14819" y="23498"/>
                  </a:lnTo>
                  <a:lnTo>
                    <a:pt x="11245" y="28599"/>
                  </a:lnTo>
                  <a:lnTo>
                    <a:pt x="7671" y="34202"/>
                  </a:lnTo>
                  <a:lnTo>
                    <a:pt x="5121" y="39825"/>
                  </a:lnTo>
                  <a:lnTo>
                    <a:pt x="3072" y="45951"/>
                  </a:lnTo>
                  <a:lnTo>
                    <a:pt x="1546" y="52076"/>
                  </a:lnTo>
                  <a:lnTo>
                    <a:pt x="522" y="58724"/>
                  </a:lnTo>
                  <a:lnTo>
                    <a:pt x="20" y="65351"/>
                  </a:lnTo>
                  <a:lnTo>
                    <a:pt x="522" y="73526"/>
                  </a:lnTo>
                  <a:lnTo>
                    <a:pt x="2048" y="81700"/>
                  </a:lnTo>
                  <a:lnTo>
                    <a:pt x="4619" y="89351"/>
                  </a:lnTo>
                  <a:lnTo>
                    <a:pt x="8193" y="97024"/>
                  </a:lnTo>
                  <a:lnTo>
                    <a:pt x="12771" y="103651"/>
                  </a:lnTo>
                  <a:lnTo>
                    <a:pt x="17892" y="109777"/>
                  </a:lnTo>
                  <a:lnTo>
                    <a:pt x="23494" y="115400"/>
                  </a:lnTo>
                  <a:lnTo>
                    <a:pt x="30141" y="120000"/>
                  </a:lnTo>
                  <a:lnTo>
                    <a:pt x="29116" y="113351"/>
                  </a:lnTo>
                  <a:lnTo>
                    <a:pt x="28594" y="106202"/>
                  </a:lnTo>
                  <a:lnTo>
                    <a:pt x="29116" y="98027"/>
                  </a:lnTo>
                  <a:lnTo>
                    <a:pt x="30141" y="90376"/>
                  </a:lnTo>
                  <a:lnTo>
                    <a:pt x="32168" y="82724"/>
                  </a:lnTo>
                  <a:lnTo>
                    <a:pt x="34739" y="76076"/>
                  </a:lnTo>
                  <a:lnTo>
                    <a:pt x="37791" y="68926"/>
                  </a:lnTo>
                  <a:lnTo>
                    <a:pt x="41867" y="62801"/>
                  </a:lnTo>
                  <a:lnTo>
                    <a:pt x="46465" y="56675"/>
                  </a:lnTo>
                  <a:lnTo>
                    <a:pt x="51586" y="51052"/>
                  </a:lnTo>
                  <a:lnTo>
                    <a:pt x="56686" y="45951"/>
                  </a:lnTo>
                  <a:lnTo>
                    <a:pt x="62811" y="41874"/>
                  </a:lnTo>
                  <a:lnTo>
                    <a:pt x="69437" y="37777"/>
                  </a:lnTo>
                  <a:lnTo>
                    <a:pt x="76084" y="34724"/>
                  </a:lnTo>
                  <a:lnTo>
                    <a:pt x="83232" y="31651"/>
                  </a:lnTo>
                  <a:lnTo>
                    <a:pt x="90381" y="30125"/>
                  </a:lnTo>
                  <a:lnTo>
                    <a:pt x="98031" y="28599"/>
                  </a:lnTo>
                  <a:lnTo>
                    <a:pt x="113353" y="28599"/>
                  </a:lnTo>
                  <a:lnTo>
                    <a:pt x="119979" y="29623"/>
                  </a:lnTo>
                  <a:lnTo>
                    <a:pt x="115380" y="23498"/>
                  </a:lnTo>
                  <a:lnTo>
                    <a:pt x="109778" y="17372"/>
                  </a:lnTo>
                  <a:lnTo>
                    <a:pt x="103654" y="12250"/>
                  </a:lnTo>
                  <a:lnTo>
                    <a:pt x="97007" y="8174"/>
                  </a:lnTo>
                  <a:lnTo>
                    <a:pt x="89858" y="4599"/>
                  </a:lnTo>
                  <a:lnTo>
                    <a:pt x="82208" y="2048"/>
                  </a:lnTo>
                  <a:lnTo>
                    <a:pt x="74035" y="522"/>
                  </a:lnTo>
                  <a:lnTo>
                    <a:pt x="65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284" y="17032"/>
                  </a:moveTo>
                  <a:lnTo>
                    <a:pt x="79946" y="17235"/>
                  </a:lnTo>
                  <a:lnTo>
                    <a:pt x="80438" y="17632"/>
                  </a:lnTo>
                  <a:lnTo>
                    <a:pt x="80769" y="18224"/>
                  </a:lnTo>
                  <a:lnTo>
                    <a:pt x="80938" y="19019"/>
                  </a:lnTo>
                  <a:lnTo>
                    <a:pt x="80769" y="19610"/>
                  </a:lnTo>
                  <a:lnTo>
                    <a:pt x="80438" y="20202"/>
                  </a:lnTo>
                  <a:lnTo>
                    <a:pt x="79946" y="20599"/>
                  </a:lnTo>
                  <a:lnTo>
                    <a:pt x="79284" y="20794"/>
                  </a:lnTo>
                  <a:lnTo>
                    <a:pt x="40715" y="20794"/>
                  </a:lnTo>
                  <a:lnTo>
                    <a:pt x="40060" y="20599"/>
                  </a:lnTo>
                  <a:lnTo>
                    <a:pt x="39561" y="20202"/>
                  </a:lnTo>
                  <a:lnTo>
                    <a:pt x="39237" y="19610"/>
                  </a:lnTo>
                  <a:lnTo>
                    <a:pt x="39068" y="19019"/>
                  </a:lnTo>
                  <a:lnTo>
                    <a:pt x="39237" y="18224"/>
                  </a:lnTo>
                  <a:lnTo>
                    <a:pt x="39561" y="17632"/>
                  </a:lnTo>
                  <a:lnTo>
                    <a:pt x="40060" y="17235"/>
                  </a:lnTo>
                  <a:lnTo>
                    <a:pt x="40715" y="17032"/>
                  </a:lnTo>
                  <a:close/>
                  <a:moveTo>
                    <a:pt x="107636" y="36635"/>
                  </a:moveTo>
                  <a:lnTo>
                    <a:pt x="108297" y="37032"/>
                  </a:lnTo>
                  <a:lnTo>
                    <a:pt x="108959" y="37227"/>
                  </a:lnTo>
                  <a:lnTo>
                    <a:pt x="109282" y="37827"/>
                  </a:lnTo>
                  <a:lnTo>
                    <a:pt x="109782" y="38419"/>
                  </a:lnTo>
                  <a:lnTo>
                    <a:pt x="110113" y="39010"/>
                  </a:lnTo>
                  <a:lnTo>
                    <a:pt x="110275" y="39805"/>
                  </a:lnTo>
                  <a:lnTo>
                    <a:pt x="110275" y="40599"/>
                  </a:lnTo>
                  <a:lnTo>
                    <a:pt x="110275" y="46931"/>
                  </a:lnTo>
                  <a:lnTo>
                    <a:pt x="110275" y="47725"/>
                  </a:lnTo>
                  <a:lnTo>
                    <a:pt x="110113" y="48520"/>
                  </a:lnTo>
                  <a:lnTo>
                    <a:pt x="109782" y="49112"/>
                  </a:lnTo>
                  <a:lnTo>
                    <a:pt x="109282" y="49704"/>
                  </a:lnTo>
                  <a:lnTo>
                    <a:pt x="108959" y="50295"/>
                  </a:lnTo>
                  <a:lnTo>
                    <a:pt x="108297" y="50498"/>
                  </a:lnTo>
                  <a:lnTo>
                    <a:pt x="107636" y="50895"/>
                  </a:lnTo>
                  <a:lnTo>
                    <a:pt x="94948" y="50895"/>
                  </a:lnTo>
                  <a:lnTo>
                    <a:pt x="94287" y="50498"/>
                  </a:lnTo>
                  <a:lnTo>
                    <a:pt x="93794" y="50295"/>
                  </a:lnTo>
                  <a:lnTo>
                    <a:pt x="93295" y="49704"/>
                  </a:lnTo>
                  <a:lnTo>
                    <a:pt x="92802" y="49112"/>
                  </a:lnTo>
                  <a:lnTo>
                    <a:pt x="92640" y="48520"/>
                  </a:lnTo>
                  <a:lnTo>
                    <a:pt x="92309" y="47725"/>
                  </a:lnTo>
                  <a:lnTo>
                    <a:pt x="92309" y="46931"/>
                  </a:lnTo>
                  <a:lnTo>
                    <a:pt x="92309" y="40599"/>
                  </a:lnTo>
                  <a:lnTo>
                    <a:pt x="92309" y="39805"/>
                  </a:lnTo>
                  <a:lnTo>
                    <a:pt x="92640" y="39010"/>
                  </a:lnTo>
                  <a:lnTo>
                    <a:pt x="92802" y="38419"/>
                  </a:lnTo>
                  <a:lnTo>
                    <a:pt x="93295" y="37827"/>
                  </a:lnTo>
                  <a:lnTo>
                    <a:pt x="93794" y="37227"/>
                  </a:lnTo>
                  <a:lnTo>
                    <a:pt x="94287" y="37032"/>
                  </a:lnTo>
                  <a:lnTo>
                    <a:pt x="94948" y="36635"/>
                  </a:lnTo>
                  <a:close/>
                  <a:moveTo>
                    <a:pt x="60003" y="41386"/>
                  </a:moveTo>
                  <a:lnTo>
                    <a:pt x="62804" y="41588"/>
                  </a:lnTo>
                  <a:lnTo>
                    <a:pt x="65442" y="41986"/>
                  </a:lnTo>
                  <a:lnTo>
                    <a:pt x="67912" y="42772"/>
                  </a:lnTo>
                  <a:lnTo>
                    <a:pt x="70389" y="43964"/>
                  </a:lnTo>
                  <a:lnTo>
                    <a:pt x="72859" y="45350"/>
                  </a:lnTo>
                  <a:lnTo>
                    <a:pt x="74999" y="46931"/>
                  </a:lnTo>
                  <a:lnTo>
                    <a:pt x="76976" y="48715"/>
                  </a:lnTo>
                  <a:lnTo>
                    <a:pt x="78960" y="50895"/>
                  </a:lnTo>
                  <a:lnTo>
                    <a:pt x="80769" y="53068"/>
                  </a:lnTo>
                  <a:lnTo>
                    <a:pt x="82254" y="55646"/>
                  </a:lnTo>
                  <a:lnTo>
                    <a:pt x="83570" y="58216"/>
                  </a:lnTo>
                  <a:lnTo>
                    <a:pt x="84724" y="60989"/>
                  </a:lnTo>
                  <a:lnTo>
                    <a:pt x="85547" y="63964"/>
                  </a:lnTo>
                  <a:lnTo>
                    <a:pt x="86208" y="67126"/>
                  </a:lnTo>
                  <a:lnTo>
                    <a:pt x="86701" y="70295"/>
                  </a:lnTo>
                  <a:lnTo>
                    <a:pt x="86870" y="73660"/>
                  </a:lnTo>
                  <a:lnTo>
                    <a:pt x="86701" y="76830"/>
                  </a:lnTo>
                  <a:lnTo>
                    <a:pt x="86208" y="80000"/>
                  </a:lnTo>
                  <a:lnTo>
                    <a:pt x="85547" y="83169"/>
                  </a:lnTo>
                  <a:lnTo>
                    <a:pt x="84724" y="86137"/>
                  </a:lnTo>
                  <a:lnTo>
                    <a:pt x="83570" y="88909"/>
                  </a:lnTo>
                  <a:lnTo>
                    <a:pt x="82254" y="91682"/>
                  </a:lnTo>
                  <a:lnTo>
                    <a:pt x="80769" y="94057"/>
                  </a:lnTo>
                  <a:lnTo>
                    <a:pt x="78960" y="96432"/>
                  </a:lnTo>
                  <a:lnTo>
                    <a:pt x="76976" y="98411"/>
                  </a:lnTo>
                  <a:lnTo>
                    <a:pt x="74999" y="100389"/>
                  </a:lnTo>
                  <a:lnTo>
                    <a:pt x="72859" y="101978"/>
                  </a:lnTo>
                  <a:lnTo>
                    <a:pt x="70389" y="103364"/>
                  </a:lnTo>
                  <a:lnTo>
                    <a:pt x="67912" y="104353"/>
                  </a:lnTo>
                  <a:lnTo>
                    <a:pt x="65442" y="105147"/>
                  </a:lnTo>
                  <a:lnTo>
                    <a:pt x="62804" y="105537"/>
                  </a:lnTo>
                  <a:lnTo>
                    <a:pt x="60003" y="105739"/>
                  </a:lnTo>
                  <a:lnTo>
                    <a:pt x="57202" y="105537"/>
                  </a:lnTo>
                  <a:lnTo>
                    <a:pt x="54563" y="105147"/>
                  </a:lnTo>
                  <a:lnTo>
                    <a:pt x="52093" y="104353"/>
                  </a:lnTo>
                  <a:lnTo>
                    <a:pt x="49617" y="103364"/>
                  </a:lnTo>
                  <a:lnTo>
                    <a:pt x="47146" y="101978"/>
                  </a:lnTo>
                  <a:lnTo>
                    <a:pt x="45000" y="100389"/>
                  </a:lnTo>
                  <a:lnTo>
                    <a:pt x="43023" y="98411"/>
                  </a:lnTo>
                  <a:lnTo>
                    <a:pt x="41046" y="96432"/>
                  </a:lnTo>
                  <a:lnTo>
                    <a:pt x="39237" y="94057"/>
                  </a:lnTo>
                  <a:lnTo>
                    <a:pt x="37752" y="91682"/>
                  </a:lnTo>
                  <a:lnTo>
                    <a:pt x="36429" y="88909"/>
                  </a:lnTo>
                  <a:lnTo>
                    <a:pt x="35275" y="86137"/>
                  </a:lnTo>
                  <a:lnTo>
                    <a:pt x="34452" y="83169"/>
                  </a:lnTo>
                  <a:lnTo>
                    <a:pt x="33797" y="80000"/>
                  </a:lnTo>
                  <a:lnTo>
                    <a:pt x="33298" y="76830"/>
                  </a:lnTo>
                  <a:lnTo>
                    <a:pt x="33136" y="73660"/>
                  </a:lnTo>
                  <a:lnTo>
                    <a:pt x="33298" y="70295"/>
                  </a:lnTo>
                  <a:lnTo>
                    <a:pt x="33797" y="67126"/>
                  </a:lnTo>
                  <a:lnTo>
                    <a:pt x="34452" y="63964"/>
                  </a:lnTo>
                  <a:lnTo>
                    <a:pt x="35275" y="60989"/>
                  </a:lnTo>
                  <a:lnTo>
                    <a:pt x="36429" y="58216"/>
                  </a:lnTo>
                  <a:lnTo>
                    <a:pt x="37752" y="55646"/>
                  </a:lnTo>
                  <a:lnTo>
                    <a:pt x="39237" y="53068"/>
                  </a:lnTo>
                  <a:lnTo>
                    <a:pt x="41046" y="50895"/>
                  </a:lnTo>
                  <a:lnTo>
                    <a:pt x="43023" y="48715"/>
                  </a:lnTo>
                  <a:lnTo>
                    <a:pt x="45000" y="46931"/>
                  </a:lnTo>
                  <a:lnTo>
                    <a:pt x="47146" y="45350"/>
                  </a:lnTo>
                  <a:lnTo>
                    <a:pt x="49617" y="43964"/>
                  </a:lnTo>
                  <a:lnTo>
                    <a:pt x="52093" y="42772"/>
                  </a:lnTo>
                  <a:lnTo>
                    <a:pt x="54563" y="41986"/>
                  </a:lnTo>
                  <a:lnTo>
                    <a:pt x="57202" y="41588"/>
                  </a:lnTo>
                  <a:lnTo>
                    <a:pt x="60003" y="41386"/>
                  </a:lnTo>
                  <a:close/>
                  <a:moveTo>
                    <a:pt x="35775" y="8"/>
                  </a:moveTo>
                  <a:lnTo>
                    <a:pt x="34783" y="405"/>
                  </a:lnTo>
                  <a:lnTo>
                    <a:pt x="33797" y="997"/>
                  </a:lnTo>
                  <a:lnTo>
                    <a:pt x="32805" y="1791"/>
                  </a:lnTo>
                  <a:lnTo>
                    <a:pt x="31982" y="2578"/>
                  </a:lnTo>
                  <a:lnTo>
                    <a:pt x="31321" y="3769"/>
                  </a:lnTo>
                  <a:lnTo>
                    <a:pt x="30828" y="4953"/>
                  </a:lnTo>
                  <a:lnTo>
                    <a:pt x="30497" y="6145"/>
                  </a:lnTo>
                  <a:lnTo>
                    <a:pt x="27535" y="20794"/>
                  </a:lnTo>
                  <a:lnTo>
                    <a:pt x="21926" y="20794"/>
                  </a:lnTo>
                  <a:lnTo>
                    <a:pt x="21926" y="20008"/>
                  </a:lnTo>
                  <a:lnTo>
                    <a:pt x="21764" y="19213"/>
                  </a:lnTo>
                  <a:lnTo>
                    <a:pt x="21434" y="18621"/>
                  </a:lnTo>
                  <a:lnTo>
                    <a:pt x="20941" y="18021"/>
                  </a:lnTo>
                  <a:lnTo>
                    <a:pt x="20610" y="17430"/>
                  </a:lnTo>
                  <a:lnTo>
                    <a:pt x="19949" y="17235"/>
                  </a:lnTo>
                  <a:lnTo>
                    <a:pt x="19288" y="16838"/>
                  </a:lnTo>
                  <a:lnTo>
                    <a:pt x="13193" y="16838"/>
                  </a:lnTo>
                  <a:lnTo>
                    <a:pt x="12532" y="17235"/>
                  </a:lnTo>
                  <a:lnTo>
                    <a:pt x="12039" y="17430"/>
                  </a:lnTo>
                  <a:lnTo>
                    <a:pt x="11547" y="18021"/>
                  </a:lnTo>
                  <a:lnTo>
                    <a:pt x="11047" y="18621"/>
                  </a:lnTo>
                  <a:lnTo>
                    <a:pt x="10885" y="19213"/>
                  </a:lnTo>
                  <a:lnTo>
                    <a:pt x="10555" y="20008"/>
                  </a:lnTo>
                  <a:lnTo>
                    <a:pt x="10555" y="20794"/>
                  </a:lnTo>
                  <a:lnTo>
                    <a:pt x="5277" y="20794"/>
                  </a:lnTo>
                  <a:lnTo>
                    <a:pt x="4292" y="20997"/>
                  </a:lnTo>
                  <a:lnTo>
                    <a:pt x="3300" y="21394"/>
                  </a:lnTo>
                  <a:lnTo>
                    <a:pt x="2314" y="21783"/>
                  </a:lnTo>
                  <a:lnTo>
                    <a:pt x="1491" y="22578"/>
                  </a:lnTo>
                  <a:lnTo>
                    <a:pt x="830" y="23567"/>
                  </a:lnTo>
                  <a:lnTo>
                    <a:pt x="499" y="24758"/>
                  </a:lnTo>
                  <a:lnTo>
                    <a:pt x="168" y="25942"/>
                  </a:lnTo>
                  <a:lnTo>
                    <a:pt x="6" y="27134"/>
                  </a:lnTo>
                  <a:lnTo>
                    <a:pt x="6" y="113660"/>
                  </a:lnTo>
                  <a:lnTo>
                    <a:pt x="168" y="115046"/>
                  </a:lnTo>
                  <a:lnTo>
                    <a:pt x="499" y="116230"/>
                  </a:lnTo>
                  <a:lnTo>
                    <a:pt x="830" y="117219"/>
                  </a:lnTo>
                  <a:lnTo>
                    <a:pt x="1491" y="118208"/>
                  </a:lnTo>
                  <a:lnTo>
                    <a:pt x="2314" y="119002"/>
                  </a:lnTo>
                  <a:lnTo>
                    <a:pt x="3300" y="119594"/>
                  </a:lnTo>
                  <a:lnTo>
                    <a:pt x="4292" y="119991"/>
                  </a:lnTo>
                  <a:lnTo>
                    <a:pt x="115714" y="119991"/>
                  </a:lnTo>
                  <a:lnTo>
                    <a:pt x="116699" y="119594"/>
                  </a:lnTo>
                  <a:lnTo>
                    <a:pt x="117691" y="119002"/>
                  </a:lnTo>
                  <a:lnTo>
                    <a:pt x="118515" y="118208"/>
                  </a:lnTo>
                  <a:lnTo>
                    <a:pt x="119176" y="117219"/>
                  </a:lnTo>
                  <a:lnTo>
                    <a:pt x="119507" y="116230"/>
                  </a:lnTo>
                  <a:lnTo>
                    <a:pt x="119831" y="115046"/>
                  </a:lnTo>
                  <a:lnTo>
                    <a:pt x="120000" y="113660"/>
                  </a:lnTo>
                  <a:lnTo>
                    <a:pt x="120000" y="27134"/>
                  </a:lnTo>
                  <a:lnTo>
                    <a:pt x="119831" y="25942"/>
                  </a:lnTo>
                  <a:lnTo>
                    <a:pt x="119507" y="24758"/>
                  </a:lnTo>
                  <a:lnTo>
                    <a:pt x="119176" y="23567"/>
                  </a:lnTo>
                  <a:lnTo>
                    <a:pt x="118515" y="22578"/>
                  </a:lnTo>
                  <a:lnTo>
                    <a:pt x="117691" y="21783"/>
                  </a:lnTo>
                  <a:lnTo>
                    <a:pt x="116699" y="21394"/>
                  </a:lnTo>
                  <a:lnTo>
                    <a:pt x="115714" y="20997"/>
                  </a:lnTo>
                  <a:lnTo>
                    <a:pt x="114722" y="20794"/>
                  </a:lnTo>
                  <a:lnTo>
                    <a:pt x="92471" y="20794"/>
                  </a:lnTo>
                  <a:lnTo>
                    <a:pt x="89509" y="6145"/>
                  </a:lnTo>
                  <a:lnTo>
                    <a:pt x="89178" y="4953"/>
                  </a:lnTo>
                  <a:lnTo>
                    <a:pt x="88685" y="3769"/>
                  </a:lnTo>
                  <a:lnTo>
                    <a:pt x="88024" y="2578"/>
                  </a:lnTo>
                  <a:lnTo>
                    <a:pt x="87200" y="1791"/>
                  </a:lnTo>
                  <a:lnTo>
                    <a:pt x="86208" y="997"/>
                  </a:lnTo>
                  <a:lnTo>
                    <a:pt x="85223" y="405"/>
                  </a:lnTo>
                  <a:lnTo>
                    <a:pt x="842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1481925" y="1316597"/>
            <a:ext cx="355300" cy="312413"/>
            <a:chOff x="1928175" y="312600"/>
            <a:chExt cx="424999" cy="373700"/>
          </a:xfrm>
        </p:grpSpPr>
        <p:sp>
          <p:nvSpPr>
            <p:cNvPr id="268" name="Shape 268"/>
            <p:cNvSpPr/>
            <p:nvPr/>
          </p:nvSpPr>
          <p:spPr>
            <a:xfrm>
              <a:off x="1928175" y="312600"/>
              <a:ext cx="424999" cy="373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096" y="7851"/>
                  </a:moveTo>
                  <a:lnTo>
                    <a:pt x="113096" y="112156"/>
                  </a:lnTo>
                  <a:lnTo>
                    <a:pt x="6903" y="112156"/>
                  </a:lnTo>
                  <a:lnTo>
                    <a:pt x="6903" y="7851"/>
                  </a:lnTo>
                  <a:close/>
                  <a:moveTo>
                    <a:pt x="5520" y="8"/>
                  </a:moveTo>
                  <a:lnTo>
                    <a:pt x="4489" y="200"/>
                  </a:lnTo>
                  <a:lnTo>
                    <a:pt x="3451" y="594"/>
                  </a:lnTo>
                  <a:lnTo>
                    <a:pt x="2421" y="1180"/>
                  </a:lnTo>
                  <a:lnTo>
                    <a:pt x="1560" y="1966"/>
                  </a:lnTo>
                  <a:lnTo>
                    <a:pt x="868" y="2753"/>
                  </a:lnTo>
                  <a:lnTo>
                    <a:pt x="522" y="3925"/>
                  </a:lnTo>
                  <a:lnTo>
                    <a:pt x="176" y="5105"/>
                  </a:lnTo>
                  <a:lnTo>
                    <a:pt x="7" y="6277"/>
                  </a:lnTo>
                  <a:lnTo>
                    <a:pt x="7" y="113722"/>
                  </a:lnTo>
                  <a:lnTo>
                    <a:pt x="176" y="114902"/>
                  </a:lnTo>
                  <a:lnTo>
                    <a:pt x="522" y="116074"/>
                  </a:lnTo>
                  <a:lnTo>
                    <a:pt x="868" y="117254"/>
                  </a:lnTo>
                  <a:lnTo>
                    <a:pt x="1560" y="118033"/>
                  </a:lnTo>
                  <a:lnTo>
                    <a:pt x="2421" y="118819"/>
                  </a:lnTo>
                  <a:lnTo>
                    <a:pt x="3451" y="119405"/>
                  </a:lnTo>
                  <a:lnTo>
                    <a:pt x="4489" y="119799"/>
                  </a:lnTo>
                  <a:lnTo>
                    <a:pt x="5520" y="120000"/>
                  </a:lnTo>
                  <a:lnTo>
                    <a:pt x="114480" y="120000"/>
                  </a:lnTo>
                  <a:lnTo>
                    <a:pt x="115510" y="119799"/>
                  </a:lnTo>
                  <a:lnTo>
                    <a:pt x="116548" y="119405"/>
                  </a:lnTo>
                  <a:lnTo>
                    <a:pt x="117578" y="118819"/>
                  </a:lnTo>
                  <a:lnTo>
                    <a:pt x="118440" y="118033"/>
                  </a:lnTo>
                  <a:lnTo>
                    <a:pt x="119131" y="117254"/>
                  </a:lnTo>
                  <a:lnTo>
                    <a:pt x="119477" y="116074"/>
                  </a:lnTo>
                  <a:lnTo>
                    <a:pt x="119823" y="114902"/>
                  </a:lnTo>
                  <a:lnTo>
                    <a:pt x="119992" y="113722"/>
                  </a:lnTo>
                  <a:lnTo>
                    <a:pt x="119992" y="6277"/>
                  </a:lnTo>
                  <a:lnTo>
                    <a:pt x="119823" y="5105"/>
                  </a:lnTo>
                  <a:lnTo>
                    <a:pt x="119477" y="3925"/>
                  </a:lnTo>
                  <a:lnTo>
                    <a:pt x="119131" y="2753"/>
                  </a:lnTo>
                  <a:lnTo>
                    <a:pt x="118440" y="1966"/>
                  </a:lnTo>
                  <a:lnTo>
                    <a:pt x="117578" y="1180"/>
                  </a:lnTo>
                  <a:lnTo>
                    <a:pt x="116548" y="594"/>
                  </a:lnTo>
                  <a:lnTo>
                    <a:pt x="115510" y="200"/>
                  </a:lnTo>
                  <a:lnTo>
                    <a:pt x="11448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246" y="15607"/>
                  </a:moveTo>
                  <a:lnTo>
                    <a:pt x="87918" y="15857"/>
                  </a:lnTo>
                  <a:lnTo>
                    <a:pt x="89582" y="16097"/>
                  </a:lnTo>
                  <a:lnTo>
                    <a:pt x="91245" y="16586"/>
                  </a:lnTo>
                  <a:lnTo>
                    <a:pt x="92704" y="17315"/>
                  </a:lnTo>
                  <a:lnTo>
                    <a:pt x="94162" y="18044"/>
                  </a:lnTo>
                  <a:lnTo>
                    <a:pt x="95416" y="19023"/>
                  </a:lnTo>
                  <a:lnTo>
                    <a:pt x="96875" y="20241"/>
                  </a:lnTo>
                  <a:lnTo>
                    <a:pt x="97915" y="21459"/>
                  </a:lnTo>
                  <a:lnTo>
                    <a:pt x="99161" y="22677"/>
                  </a:lnTo>
                  <a:lnTo>
                    <a:pt x="99997" y="24385"/>
                  </a:lnTo>
                  <a:lnTo>
                    <a:pt x="100833" y="25853"/>
                  </a:lnTo>
                  <a:lnTo>
                    <a:pt x="101455" y="27560"/>
                  </a:lnTo>
                  <a:lnTo>
                    <a:pt x="102078" y="29508"/>
                  </a:lnTo>
                  <a:lnTo>
                    <a:pt x="102496" y="31215"/>
                  </a:lnTo>
                  <a:lnTo>
                    <a:pt x="102709" y="33173"/>
                  </a:lnTo>
                  <a:lnTo>
                    <a:pt x="102914" y="35120"/>
                  </a:lnTo>
                  <a:lnTo>
                    <a:pt x="102709" y="37317"/>
                  </a:lnTo>
                  <a:lnTo>
                    <a:pt x="102496" y="39024"/>
                  </a:lnTo>
                  <a:lnTo>
                    <a:pt x="102078" y="40971"/>
                  </a:lnTo>
                  <a:lnTo>
                    <a:pt x="101455" y="42679"/>
                  </a:lnTo>
                  <a:lnTo>
                    <a:pt x="100833" y="44387"/>
                  </a:lnTo>
                  <a:lnTo>
                    <a:pt x="99997" y="46094"/>
                  </a:lnTo>
                  <a:lnTo>
                    <a:pt x="99161" y="47562"/>
                  </a:lnTo>
                  <a:lnTo>
                    <a:pt x="97915" y="49020"/>
                  </a:lnTo>
                  <a:lnTo>
                    <a:pt x="96875" y="50238"/>
                  </a:lnTo>
                  <a:lnTo>
                    <a:pt x="95416" y="51457"/>
                  </a:lnTo>
                  <a:lnTo>
                    <a:pt x="94162" y="52435"/>
                  </a:lnTo>
                  <a:lnTo>
                    <a:pt x="92704" y="53164"/>
                  </a:lnTo>
                  <a:lnTo>
                    <a:pt x="91245" y="53903"/>
                  </a:lnTo>
                  <a:lnTo>
                    <a:pt x="89582" y="54382"/>
                  </a:lnTo>
                  <a:lnTo>
                    <a:pt x="87918" y="54632"/>
                  </a:lnTo>
                  <a:lnTo>
                    <a:pt x="84583" y="54632"/>
                  </a:lnTo>
                  <a:lnTo>
                    <a:pt x="82911" y="54382"/>
                  </a:lnTo>
                  <a:lnTo>
                    <a:pt x="81248" y="53903"/>
                  </a:lnTo>
                  <a:lnTo>
                    <a:pt x="79789" y="53164"/>
                  </a:lnTo>
                  <a:lnTo>
                    <a:pt x="78330" y="52435"/>
                  </a:lnTo>
                  <a:lnTo>
                    <a:pt x="76872" y="51457"/>
                  </a:lnTo>
                  <a:lnTo>
                    <a:pt x="75626" y="50238"/>
                  </a:lnTo>
                  <a:lnTo>
                    <a:pt x="74373" y="49020"/>
                  </a:lnTo>
                  <a:lnTo>
                    <a:pt x="73332" y="47562"/>
                  </a:lnTo>
                  <a:lnTo>
                    <a:pt x="72291" y="46094"/>
                  </a:lnTo>
                  <a:lnTo>
                    <a:pt x="71455" y="44387"/>
                  </a:lnTo>
                  <a:lnTo>
                    <a:pt x="70833" y="42679"/>
                  </a:lnTo>
                  <a:lnTo>
                    <a:pt x="70210" y="40971"/>
                  </a:lnTo>
                  <a:lnTo>
                    <a:pt x="69792" y="39024"/>
                  </a:lnTo>
                  <a:lnTo>
                    <a:pt x="69579" y="37317"/>
                  </a:lnTo>
                  <a:lnTo>
                    <a:pt x="69579" y="35120"/>
                  </a:lnTo>
                  <a:lnTo>
                    <a:pt x="69579" y="33173"/>
                  </a:lnTo>
                  <a:lnTo>
                    <a:pt x="69792" y="31215"/>
                  </a:lnTo>
                  <a:lnTo>
                    <a:pt x="70210" y="29508"/>
                  </a:lnTo>
                  <a:lnTo>
                    <a:pt x="70833" y="27560"/>
                  </a:lnTo>
                  <a:lnTo>
                    <a:pt x="71455" y="25853"/>
                  </a:lnTo>
                  <a:lnTo>
                    <a:pt x="72291" y="24385"/>
                  </a:lnTo>
                  <a:lnTo>
                    <a:pt x="73332" y="22677"/>
                  </a:lnTo>
                  <a:lnTo>
                    <a:pt x="74373" y="21459"/>
                  </a:lnTo>
                  <a:lnTo>
                    <a:pt x="75626" y="20241"/>
                  </a:lnTo>
                  <a:lnTo>
                    <a:pt x="76872" y="19023"/>
                  </a:lnTo>
                  <a:lnTo>
                    <a:pt x="78330" y="18044"/>
                  </a:lnTo>
                  <a:lnTo>
                    <a:pt x="79789" y="17315"/>
                  </a:lnTo>
                  <a:lnTo>
                    <a:pt x="81248" y="16586"/>
                  </a:lnTo>
                  <a:lnTo>
                    <a:pt x="82911" y="16097"/>
                  </a:lnTo>
                  <a:lnTo>
                    <a:pt x="84583" y="15857"/>
                  </a:lnTo>
                  <a:lnTo>
                    <a:pt x="86246" y="15607"/>
                  </a:lnTo>
                  <a:close/>
                  <a:moveTo>
                    <a:pt x="0" y="0"/>
                  </a:moveTo>
                  <a:lnTo>
                    <a:pt x="0" y="92189"/>
                  </a:lnTo>
                  <a:lnTo>
                    <a:pt x="27705" y="50728"/>
                  </a:lnTo>
                  <a:lnTo>
                    <a:pt x="28541" y="49509"/>
                  </a:lnTo>
                  <a:lnTo>
                    <a:pt x="29582" y="48780"/>
                  </a:lnTo>
                  <a:lnTo>
                    <a:pt x="30622" y="48291"/>
                  </a:lnTo>
                  <a:lnTo>
                    <a:pt x="31876" y="48041"/>
                  </a:lnTo>
                  <a:lnTo>
                    <a:pt x="32917" y="48291"/>
                  </a:lnTo>
                  <a:lnTo>
                    <a:pt x="34162" y="48780"/>
                  </a:lnTo>
                  <a:lnTo>
                    <a:pt x="35211" y="49509"/>
                  </a:lnTo>
                  <a:lnTo>
                    <a:pt x="36039" y="50728"/>
                  </a:lnTo>
                  <a:lnTo>
                    <a:pt x="82288" y="119990"/>
                  </a:lnTo>
                  <a:lnTo>
                    <a:pt x="87287" y="119990"/>
                  </a:lnTo>
                  <a:lnTo>
                    <a:pt x="86042" y="117553"/>
                  </a:lnTo>
                  <a:lnTo>
                    <a:pt x="69579" y="92918"/>
                  </a:lnTo>
                  <a:lnTo>
                    <a:pt x="80207" y="77070"/>
                  </a:lnTo>
                  <a:lnTo>
                    <a:pt x="81043" y="75852"/>
                  </a:lnTo>
                  <a:lnTo>
                    <a:pt x="82084" y="75113"/>
                  </a:lnTo>
                  <a:lnTo>
                    <a:pt x="83124" y="74624"/>
                  </a:lnTo>
                  <a:lnTo>
                    <a:pt x="84370" y="74384"/>
                  </a:lnTo>
                  <a:lnTo>
                    <a:pt x="85419" y="74624"/>
                  </a:lnTo>
                  <a:lnTo>
                    <a:pt x="86664" y="75113"/>
                  </a:lnTo>
                  <a:lnTo>
                    <a:pt x="87705" y="75852"/>
                  </a:lnTo>
                  <a:lnTo>
                    <a:pt x="88541" y="77070"/>
                  </a:lnTo>
                  <a:lnTo>
                    <a:pt x="117287" y="119990"/>
                  </a:lnTo>
                  <a:lnTo>
                    <a:pt x="119999" y="119990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2077700" y="1305383"/>
            <a:ext cx="290969" cy="3348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28004" y="24334"/>
                </a:lnTo>
                <a:lnTo>
                  <a:pt x="28004" y="94752"/>
                </a:lnTo>
                <a:lnTo>
                  <a:pt x="25056" y="94572"/>
                </a:lnTo>
                <a:lnTo>
                  <a:pt x="22108" y="94572"/>
                </a:lnTo>
                <a:lnTo>
                  <a:pt x="18945" y="94939"/>
                </a:lnTo>
                <a:lnTo>
                  <a:pt x="15790" y="95673"/>
                </a:lnTo>
                <a:lnTo>
                  <a:pt x="13894" y="96220"/>
                </a:lnTo>
                <a:lnTo>
                  <a:pt x="12006" y="96954"/>
                </a:lnTo>
                <a:lnTo>
                  <a:pt x="10317" y="97867"/>
                </a:lnTo>
                <a:lnTo>
                  <a:pt x="8636" y="98594"/>
                </a:lnTo>
                <a:lnTo>
                  <a:pt x="6947" y="99695"/>
                </a:lnTo>
                <a:lnTo>
                  <a:pt x="5688" y="100609"/>
                </a:lnTo>
                <a:lnTo>
                  <a:pt x="4421" y="101710"/>
                </a:lnTo>
                <a:lnTo>
                  <a:pt x="3370" y="102803"/>
                </a:lnTo>
                <a:lnTo>
                  <a:pt x="2318" y="104084"/>
                </a:lnTo>
                <a:lnTo>
                  <a:pt x="1473" y="105185"/>
                </a:lnTo>
                <a:lnTo>
                  <a:pt x="844" y="106466"/>
                </a:lnTo>
                <a:lnTo>
                  <a:pt x="422" y="107746"/>
                </a:lnTo>
                <a:lnTo>
                  <a:pt x="215" y="108840"/>
                </a:lnTo>
                <a:lnTo>
                  <a:pt x="0" y="110121"/>
                </a:lnTo>
                <a:lnTo>
                  <a:pt x="215" y="111401"/>
                </a:lnTo>
                <a:lnTo>
                  <a:pt x="422" y="112502"/>
                </a:lnTo>
                <a:lnTo>
                  <a:pt x="1060" y="113776"/>
                </a:lnTo>
                <a:lnTo>
                  <a:pt x="1689" y="114877"/>
                </a:lnTo>
                <a:lnTo>
                  <a:pt x="2525" y="115790"/>
                </a:lnTo>
                <a:lnTo>
                  <a:pt x="3585" y="116704"/>
                </a:lnTo>
                <a:lnTo>
                  <a:pt x="4844" y="117438"/>
                </a:lnTo>
                <a:lnTo>
                  <a:pt x="6111" y="118172"/>
                </a:lnTo>
                <a:lnTo>
                  <a:pt x="7585" y="118719"/>
                </a:lnTo>
                <a:lnTo>
                  <a:pt x="9265" y="119266"/>
                </a:lnTo>
                <a:lnTo>
                  <a:pt x="10739" y="119633"/>
                </a:lnTo>
                <a:lnTo>
                  <a:pt x="12636" y="119812"/>
                </a:lnTo>
                <a:lnTo>
                  <a:pt x="14316" y="120000"/>
                </a:lnTo>
                <a:lnTo>
                  <a:pt x="16213" y="120000"/>
                </a:lnTo>
                <a:lnTo>
                  <a:pt x="18109" y="119812"/>
                </a:lnTo>
                <a:lnTo>
                  <a:pt x="20212" y="119633"/>
                </a:lnTo>
                <a:lnTo>
                  <a:pt x="22108" y="119266"/>
                </a:lnTo>
                <a:lnTo>
                  <a:pt x="24212" y="118899"/>
                </a:lnTo>
                <a:lnTo>
                  <a:pt x="27789" y="117618"/>
                </a:lnTo>
                <a:lnTo>
                  <a:pt x="30952" y="116157"/>
                </a:lnTo>
                <a:lnTo>
                  <a:pt x="33684" y="114510"/>
                </a:lnTo>
                <a:lnTo>
                  <a:pt x="36003" y="112502"/>
                </a:lnTo>
                <a:lnTo>
                  <a:pt x="37684" y="110488"/>
                </a:lnTo>
                <a:lnTo>
                  <a:pt x="38528" y="109387"/>
                </a:lnTo>
                <a:lnTo>
                  <a:pt x="39158" y="108293"/>
                </a:lnTo>
                <a:lnTo>
                  <a:pt x="39580" y="107192"/>
                </a:lnTo>
                <a:lnTo>
                  <a:pt x="39787" y="106099"/>
                </a:lnTo>
                <a:lnTo>
                  <a:pt x="40002" y="104998"/>
                </a:lnTo>
                <a:lnTo>
                  <a:pt x="40002" y="103904"/>
                </a:lnTo>
                <a:lnTo>
                  <a:pt x="40002" y="46466"/>
                </a:lnTo>
                <a:lnTo>
                  <a:pt x="107786" y="27989"/>
                </a:lnTo>
                <a:lnTo>
                  <a:pt x="107786" y="75915"/>
                </a:lnTo>
                <a:lnTo>
                  <a:pt x="105045" y="75728"/>
                </a:lnTo>
                <a:lnTo>
                  <a:pt x="102106" y="75728"/>
                </a:lnTo>
                <a:lnTo>
                  <a:pt x="98942" y="76095"/>
                </a:lnTo>
                <a:lnTo>
                  <a:pt x="95787" y="76829"/>
                </a:lnTo>
                <a:lnTo>
                  <a:pt x="93891" y="77376"/>
                </a:lnTo>
                <a:lnTo>
                  <a:pt x="91995" y="78110"/>
                </a:lnTo>
                <a:lnTo>
                  <a:pt x="90099" y="79023"/>
                </a:lnTo>
                <a:lnTo>
                  <a:pt x="88633" y="79757"/>
                </a:lnTo>
                <a:lnTo>
                  <a:pt x="86944" y="80851"/>
                </a:lnTo>
                <a:lnTo>
                  <a:pt x="85685" y="81765"/>
                </a:lnTo>
                <a:lnTo>
                  <a:pt x="84418" y="82866"/>
                </a:lnTo>
                <a:lnTo>
                  <a:pt x="83160" y="83967"/>
                </a:lnTo>
                <a:lnTo>
                  <a:pt x="82315" y="85240"/>
                </a:lnTo>
                <a:lnTo>
                  <a:pt x="81471" y="86341"/>
                </a:lnTo>
                <a:lnTo>
                  <a:pt x="80841" y="87622"/>
                </a:lnTo>
                <a:lnTo>
                  <a:pt x="80419" y="88902"/>
                </a:lnTo>
                <a:lnTo>
                  <a:pt x="80212" y="89996"/>
                </a:lnTo>
                <a:lnTo>
                  <a:pt x="79997" y="91276"/>
                </a:lnTo>
                <a:lnTo>
                  <a:pt x="80212" y="92557"/>
                </a:lnTo>
                <a:lnTo>
                  <a:pt x="80419" y="93658"/>
                </a:lnTo>
                <a:lnTo>
                  <a:pt x="81048" y="94939"/>
                </a:lnTo>
                <a:lnTo>
                  <a:pt x="81686" y="96032"/>
                </a:lnTo>
                <a:lnTo>
                  <a:pt x="82522" y="96954"/>
                </a:lnTo>
                <a:lnTo>
                  <a:pt x="83574" y="97867"/>
                </a:lnTo>
                <a:lnTo>
                  <a:pt x="84841" y="98594"/>
                </a:lnTo>
                <a:lnTo>
                  <a:pt x="86099" y="99328"/>
                </a:lnTo>
                <a:lnTo>
                  <a:pt x="87573" y="99875"/>
                </a:lnTo>
                <a:lnTo>
                  <a:pt x="89047" y="100429"/>
                </a:lnTo>
                <a:lnTo>
                  <a:pt x="90736" y="100788"/>
                </a:lnTo>
                <a:lnTo>
                  <a:pt x="92633" y="100976"/>
                </a:lnTo>
                <a:lnTo>
                  <a:pt x="94314" y="101155"/>
                </a:lnTo>
                <a:lnTo>
                  <a:pt x="96210" y="101155"/>
                </a:lnTo>
                <a:lnTo>
                  <a:pt x="98106" y="100976"/>
                </a:lnTo>
                <a:lnTo>
                  <a:pt x="100209" y="100788"/>
                </a:lnTo>
                <a:lnTo>
                  <a:pt x="102106" y="100429"/>
                </a:lnTo>
                <a:lnTo>
                  <a:pt x="104209" y="100062"/>
                </a:lnTo>
                <a:lnTo>
                  <a:pt x="107363" y="98961"/>
                </a:lnTo>
                <a:lnTo>
                  <a:pt x="110311" y="97680"/>
                </a:lnTo>
                <a:lnTo>
                  <a:pt x="112837" y="96032"/>
                </a:lnTo>
                <a:lnTo>
                  <a:pt x="115155" y="94392"/>
                </a:lnTo>
                <a:lnTo>
                  <a:pt x="117052" y="92557"/>
                </a:lnTo>
                <a:lnTo>
                  <a:pt x="118526" y="90550"/>
                </a:lnTo>
                <a:lnTo>
                  <a:pt x="119362" y="88535"/>
                </a:lnTo>
                <a:lnTo>
                  <a:pt x="119784" y="87442"/>
                </a:lnTo>
                <a:lnTo>
                  <a:pt x="119999" y="86521"/>
                </a:lnTo>
                <a:lnTo>
                  <a:pt x="1199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2661147" y="1306408"/>
            <a:ext cx="251174" cy="3328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2685" y="25953"/>
                </a:moveTo>
                <a:lnTo>
                  <a:pt x="65122" y="26322"/>
                </a:lnTo>
                <a:lnTo>
                  <a:pt x="67558" y="26691"/>
                </a:lnTo>
                <a:lnTo>
                  <a:pt x="69995" y="27422"/>
                </a:lnTo>
                <a:lnTo>
                  <a:pt x="72191" y="28161"/>
                </a:lnTo>
                <a:lnTo>
                  <a:pt x="74388" y="29261"/>
                </a:lnTo>
                <a:lnTo>
                  <a:pt x="76335" y="30369"/>
                </a:lnTo>
                <a:lnTo>
                  <a:pt x="78042" y="31657"/>
                </a:lnTo>
                <a:lnTo>
                  <a:pt x="79750" y="32946"/>
                </a:lnTo>
                <a:lnTo>
                  <a:pt x="81218" y="34415"/>
                </a:lnTo>
                <a:lnTo>
                  <a:pt x="82675" y="36073"/>
                </a:lnTo>
                <a:lnTo>
                  <a:pt x="83654" y="37731"/>
                </a:lnTo>
                <a:lnTo>
                  <a:pt x="84633" y="39570"/>
                </a:lnTo>
                <a:lnTo>
                  <a:pt x="85122" y="41409"/>
                </a:lnTo>
                <a:lnTo>
                  <a:pt x="85601" y="43255"/>
                </a:lnTo>
                <a:lnTo>
                  <a:pt x="85601" y="45275"/>
                </a:lnTo>
                <a:lnTo>
                  <a:pt x="85601" y="47302"/>
                </a:lnTo>
                <a:lnTo>
                  <a:pt x="85122" y="49140"/>
                </a:lnTo>
                <a:lnTo>
                  <a:pt x="84633" y="50979"/>
                </a:lnTo>
                <a:lnTo>
                  <a:pt x="83654" y="52825"/>
                </a:lnTo>
                <a:lnTo>
                  <a:pt x="82675" y="54476"/>
                </a:lnTo>
                <a:lnTo>
                  <a:pt x="81218" y="56134"/>
                </a:lnTo>
                <a:lnTo>
                  <a:pt x="79750" y="57611"/>
                </a:lnTo>
                <a:lnTo>
                  <a:pt x="78042" y="58899"/>
                </a:lnTo>
                <a:lnTo>
                  <a:pt x="76335" y="60188"/>
                </a:lnTo>
                <a:lnTo>
                  <a:pt x="74388" y="61288"/>
                </a:lnTo>
                <a:lnTo>
                  <a:pt x="72191" y="62396"/>
                </a:lnTo>
                <a:lnTo>
                  <a:pt x="69995" y="63127"/>
                </a:lnTo>
                <a:lnTo>
                  <a:pt x="67558" y="63865"/>
                </a:lnTo>
                <a:lnTo>
                  <a:pt x="65122" y="64235"/>
                </a:lnTo>
                <a:lnTo>
                  <a:pt x="62685" y="64604"/>
                </a:lnTo>
                <a:lnTo>
                  <a:pt x="57314" y="64604"/>
                </a:lnTo>
                <a:lnTo>
                  <a:pt x="54877" y="64235"/>
                </a:lnTo>
                <a:lnTo>
                  <a:pt x="52441" y="63865"/>
                </a:lnTo>
                <a:lnTo>
                  <a:pt x="50004" y="63127"/>
                </a:lnTo>
                <a:lnTo>
                  <a:pt x="47808" y="62396"/>
                </a:lnTo>
                <a:lnTo>
                  <a:pt x="45611" y="61288"/>
                </a:lnTo>
                <a:lnTo>
                  <a:pt x="43664" y="60188"/>
                </a:lnTo>
                <a:lnTo>
                  <a:pt x="41957" y="58899"/>
                </a:lnTo>
                <a:lnTo>
                  <a:pt x="40249" y="57611"/>
                </a:lnTo>
                <a:lnTo>
                  <a:pt x="38781" y="56134"/>
                </a:lnTo>
                <a:lnTo>
                  <a:pt x="37324" y="54476"/>
                </a:lnTo>
                <a:lnTo>
                  <a:pt x="36345" y="52825"/>
                </a:lnTo>
                <a:lnTo>
                  <a:pt x="35366" y="50979"/>
                </a:lnTo>
                <a:lnTo>
                  <a:pt x="34877" y="49140"/>
                </a:lnTo>
                <a:lnTo>
                  <a:pt x="34398" y="47302"/>
                </a:lnTo>
                <a:lnTo>
                  <a:pt x="34398" y="45275"/>
                </a:lnTo>
                <a:lnTo>
                  <a:pt x="34398" y="43255"/>
                </a:lnTo>
                <a:lnTo>
                  <a:pt x="34877" y="41409"/>
                </a:lnTo>
                <a:lnTo>
                  <a:pt x="35366" y="39570"/>
                </a:lnTo>
                <a:lnTo>
                  <a:pt x="36345" y="37731"/>
                </a:lnTo>
                <a:lnTo>
                  <a:pt x="37324" y="36073"/>
                </a:lnTo>
                <a:lnTo>
                  <a:pt x="38781" y="34415"/>
                </a:lnTo>
                <a:lnTo>
                  <a:pt x="40249" y="32946"/>
                </a:lnTo>
                <a:lnTo>
                  <a:pt x="41957" y="31657"/>
                </a:lnTo>
                <a:lnTo>
                  <a:pt x="43664" y="30369"/>
                </a:lnTo>
                <a:lnTo>
                  <a:pt x="45611" y="29261"/>
                </a:lnTo>
                <a:lnTo>
                  <a:pt x="47808" y="28161"/>
                </a:lnTo>
                <a:lnTo>
                  <a:pt x="50004" y="27422"/>
                </a:lnTo>
                <a:lnTo>
                  <a:pt x="52441" y="26691"/>
                </a:lnTo>
                <a:lnTo>
                  <a:pt x="54877" y="26322"/>
                </a:lnTo>
                <a:lnTo>
                  <a:pt x="57314" y="25953"/>
                </a:lnTo>
                <a:close/>
                <a:moveTo>
                  <a:pt x="56824" y="0"/>
                </a:moveTo>
                <a:lnTo>
                  <a:pt x="53899" y="188"/>
                </a:lnTo>
                <a:lnTo>
                  <a:pt x="50973" y="550"/>
                </a:lnTo>
                <a:lnTo>
                  <a:pt x="47808" y="919"/>
                </a:lnTo>
                <a:lnTo>
                  <a:pt x="45122" y="1477"/>
                </a:lnTo>
                <a:lnTo>
                  <a:pt x="42196" y="2027"/>
                </a:lnTo>
                <a:lnTo>
                  <a:pt x="36585" y="3496"/>
                </a:lnTo>
                <a:lnTo>
                  <a:pt x="31472" y="5523"/>
                </a:lnTo>
                <a:lnTo>
                  <a:pt x="26350" y="7731"/>
                </a:lnTo>
                <a:lnTo>
                  <a:pt x="21957" y="10308"/>
                </a:lnTo>
                <a:lnTo>
                  <a:pt x="17563" y="13255"/>
                </a:lnTo>
                <a:lnTo>
                  <a:pt x="13669" y="16563"/>
                </a:lnTo>
                <a:lnTo>
                  <a:pt x="10254" y="19879"/>
                </a:lnTo>
                <a:lnTo>
                  <a:pt x="7329" y="23745"/>
                </a:lnTo>
                <a:lnTo>
                  <a:pt x="4643" y="27611"/>
                </a:lnTo>
                <a:lnTo>
                  <a:pt x="2695" y="31838"/>
                </a:lnTo>
                <a:lnTo>
                  <a:pt x="1957" y="34046"/>
                </a:lnTo>
                <a:lnTo>
                  <a:pt x="1228" y="36073"/>
                </a:lnTo>
                <a:lnTo>
                  <a:pt x="738" y="38470"/>
                </a:lnTo>
                <a:lnTo>
                  <a:pt x="249" y="40678"/>
                </a:lnTo>
                <a:lnTo>
                  <a:pt x="9" y="42886"/>
                </a:lnTo>
                <a:lnTo>
                  <a:pt x="9" y="45275"/>
                </a:lnTo>
                <a:lnTo>
                  <a:pt x="249" y="48590"/>
                </a:lnTo>
                <a:lnTo>
                  <a:pt x="738" y="51899"/>
                </a:lnTo>
                <a:lnTo>
                  <a:pt x="1467" y="55403"/>
                </a:lnTo>
                <a:lnTo>
                  <a:pt x="2695" y="58711"/>
                </a:lnTo>
                <a:lnTo>
                  <a:pt x="3914" y="62027"/>
                </a:lnTo>
                <a:lnTo>
                  <a:pt x="5621" y="65335"/>
                </a:lnTo>
                <a:lnTo>
                  <a:pt x="7329" y="68651"/>
                </a:lnTo>
                <a:lnTo>
                  <a:pt x="9276" y="71966"/>
                </a:lnTo>
                <a:lnTo>
                  <a:pt x="11472" y="75094"/>
                </a:lnTo>
                <a:lnTo>
                  <a:pt x="13909" y="78402"/>
                </a:lnTo>
                <a:lnTo>
                  <a:pt x="19031" y="84476"/>
                </a:lnTo>
                <a:lnTo>
                  <a:pt x="24393" y="90369"/>
                </a:lnTo>
                <a:lnTo>
                  <a:pt x="30004" y="95892"/>
                </a:lnTo>
                <a:lnTo>
                  <a:pt x="35616" y="101039"/>
                </a:lnTo>
                <a:lnTo>
                  <a:pt x="40978" y="105644"/>
                </a:lnTo>
                <a:lnTo>
                  <a:pt x="46100" y="109879"/>
                </a:lnTo>
                <a:lnTo>
                  <a:pt x="50733" y="113376"/>
                </a:lnTo>
                <a:lnTo>
                  <a:pt x="57314" y="118161"/>
                </a:lnTo>
                <a:lnTo>
                  <a:pt x="60000" y="120000"/>
                </a:lnTo>
                <a:lnTo>
                  <a:pt x="62685" y="118161"/>
                </a:lnTo>
                <a:lnTo>
                  <a:pt x="69266" y="113376"/>
                </a:lnTo>
                <a:lnTo>
                  <a:pt x="73899" y="109879"/>
                </a:lnTo>
                <a:lnTo>
                  <a:pt x="79021" y="105644"/>
                </a:lnTo>
                <a:lnTo>
                  <a:pt x="84383" y="101039"/>
                </a:lnTo>
                <a:lnTo>
                  <a:pt x="89995" y="95892"/>
                </a:lnTo>
                <a:lnTo>
                  <a:pt x="95606" y="90369"/>
                </a:lnTo>
                <a:lnTo>
                  <a:pt x="100968" y="84476"/>
                </a:lnTo>
                <a:lnTo>
                  <a:pt x="106090" y="78402"/>
                </a:lnTo>
                <a:lnTo>
                  <a:pt x="108527" y="75094"/>
                </a:lnTo>
                <a:lnTo>
                  <a:pt x="110723" y="71966"/>
                </a:lnTo>
                <a:lnTo>
                  <a:pt x="112670" y="68651"/>
                </a:lnTo>
                <a:lnTo>
                  <a:pt x="114378" y="65335"/>
                </a:lnTo>
                <a:lnTo>
                  <a:pt x="116085" y="62027"/>
                </a:lnTo>
                <a:lnTo>
                  <a:pt x="117304" y="58711"/>
                </a:lnTo>
                <a:lnTo>
                  <a:pt x="118532" y="55403"/>
                </a:lnTo>
                <a:lnTo>
                  <a:pt x="119261" y="51899"/>
                </a:lnTo>
                <a:lnTo>
                  <a:pt x="119750" y="48590"/>
                </a:lnTo>
                <a:lnTo>
                  <a:pt x="119990" y="45275"/>
                </a:lnTo>
                <a:lnTo>
                  <a:pt x="119990" y="42886"/>
                </a:lnTo>
                <a:lnTo>
                  <a:pt x="119750" y="40678"/>
                </a:lnTo>
                <a:lnTo>
                  <a:pt x="119261" y="38470"/>
                </a:lnTo>
                <a:lnTo>
                  <a:pt x="118771" y="36073"/>
                </a:lnTo>
                <a:lnTo>
                  <a:pt x="118042" y="34046"/>
                </a:lnTo>
                <a:lnTo>
                  <a:pt x="117304" y="31838"/>
                </a:lnTo>
                <a:lnTo>
                  <a:pt x="115356" y="27611"/>
                </a:lnTo>
                <a:lnTo>
                  <a:pt x="112670" y="23745"/>
                </a:lnTo>
                <a:lnTo>
                  <a:pt x="109745" y="19879"/>
                </a:lnTo>
                <a:lnTo>
                  <a:pt x="106330" y="16563"/>
                </a:lnTo>
                <a:lnTo>
                  <a:pt x="102436" y="13255"/>
                </a:lnTo>
                <a:lnTo>
                  <a:pt x="98042" y="10308"/>
                </a:lnTo>
                <a:lnTo>
                  <a:pt x="93649" y="7731"/>
                </a:lnTo>
                <a:lnTo>
                  <a:pt x="88527" y="5523"/>
                </a:lnTo>
                <a:lnTo>
                  <a:pt x="83414" y="3496"/>
                </a:lnTo>
                <a:lnTo>
                  <a:pt x="77803" y="2027"/>
                </a:lnTo>
                <a:lnTo>
                  <a:pt x="74877" y="1477"/>
                </a:lnTo>
                <a:lnTo>
                  <a:pt x="72191" y="919"/>
                </a:lnTo>
                <a:lnTo>
                  <a:pt x="69026" y="550"/>
                </a:lnTo>
                <a:lnTo>
                  <a:pt x="66100" y="188"/>
                </a:lnTo>
                <a:lnTo>
                  <a:pt x="631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3145962" y="1300275"/>
            <a:ext cx="408386" cy="345079"/>
            <a:chOff x="3918650" y="293075"/>
            <a:chExt cx="488500" cy="412775"/>
          </a:xfrm>
        </p:grpSpPr>
        <p:sp>
          <p:nvSpPr>
            <p:cNvPr id="273" name="Shape 27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766" y="40002"/>
                  </a:moveTo>
                  <a:lnTo>
                    <a:pt x="15650" y="40177"/>
                  </a:lnTo>
                  <a:lnTo>
                    <a:pt x="20388" y="41247"/>
                  </a:lnTo>
                  <a:lnTo>
                    <a:pt x="24660" y="42309"/>
                  </a:lnTo>
                  <a:lnTo>
                    <a:pt x="26097" y="42841"/>
                  </a:lnTo>
                  <a:lnTo>
                    <a:pt x="26563" y="43554"/>
                  </a:lnTo>
                  <a:lnTo>
                    <a:pt x="26097" y="44267"/>
                  </a:lnTo>
                  <a:lnTo>
                    <a:pt x="25611" y="44798"/>
                  </a:lnTo>
                  <a:lnTo>
                    <a:pt x="23708" y="45330"/>
                  </a:lnTo>
                  <a:lnTo>
                    <a:pt x="21825" y="45512"/>
                  </a:lnTo>
                  <a:lnTo>
                    <a:pt x="20388" y="45330"/>
                  </a:lnTo>
                  <a:lnTo>
                    <a:pt x="18970" y="45155"/>
                  </a:lnTo>
                  <a:lnTo>
                    <a:pt x="15184" y="44267"/>
                  </a:lnTo>
                  <a:lnTo>
                    <a:pt x="11378" y="43379"/>
                  </a:lnTo>
                  <a:lnTo>
                    <a:pt x="9961" y="43022"/>
                  </a:lnTo>
                  <a:lnTo>
                    <a:pt x="9009" y="42491"/>
                  </a:lnTo>
                  <a:lnTo>
                    <a:pt x="9009" y="41778"/>
                  </a:lnTo>
                  <a:lnTo>
                    <a:pt x="9495" y="41065"/>
                  </a:lnTo>
                  <a:lnTo>
                    <a:pt x="10446" y="40533"/>
                  </a:lnTo>
                  <a:lnTo>
                    <a:pt x="11864" y="40177"/>
                  </a:lnTo>
                  <a:lnTo>
                    <a:pt x="13766" y="40002"/>
                  </a:lnTo>
                  <a:close/>
                  <a:moveTo>
                    <a:pt x="32718" y="46225"/>
                  </a:moveTo>
                  <a:lnTo>
                    <a:pt x="34621" y="46400"/>
                  </a:lnTo>
                  <a:lnTo>
                    <a:pt x="36038" y="46931"/>
                  </a:lnTo>
                  <a:lnTo>
                    <a:pt x="38893" y="48532"/>
                  </a:lnTo>
                  <a:lnTo>
                    <a:pt x="41262" y="50134"/>
                  </a:lnTo>
                  <a:lnTo>
                    <a:pt x="41747" y="50847"/>
                  </a:lnTo>
                  <a:lnTo>
                    <a:pt x="41747" y="51553"/>
                  </a:lnTo>
                  <a:lnTo>
                    <a:pt x="40796" y="52084"/>
                  </a:lnTo>
                  <a:lnTo>
                    <a:pt x="39359" y="52623"/>
                  </a:lnTo>
                  <a:lnTo>
                    <a:pt x="38427" y="52797"/>
                  </a:lnTo>
                  <a:lnTo>
                    <a:pt x="36038" y="52797"/>
                  </a:lnTo>
                  <a:lnTo>
                    <a:pt x="34621" y="52623"/>
                  </a:lnTo>
                  <a:lnTo>
                    <a:pt x="33669" y="52266"/>
                  </a:lnTo>
                  <a:lnTo>
                    <a:pt x="32718" y="51909"/>
                  </a:lnTo>
                  <a:lnTo>
                    <a:pt x="27980" y="49064"/>
                  </a:lnTo>
                  <a:lnTo>
                    <a:pt x="27514" y="48358"/>
                  </a:lnTo>
                  <a:lnTo>
                    <a:pt x="27514" y="47644"/>
                  </a:lnTo>
                  <a:lnTo>
                    <a:pt x="27980" y="46931"/>
                  </a:lnTo>
                  <a:lnTo>
                    <a:pt x="29417" y="46574"/>
                  </a:lnTo>
                  <a:lnTo>
                    <a:pt x="31300" y="46225"/>
                  </a:lnTo>
                  <a:close/>
                  <a:moveTo>
                    <a:pt x="43631" y="54573"/>
                  </a:moveTo>
                  <a:lnTo>
                    <a:pt x="45533" y="54755"/>
                  </a:lnTo>
                  <a:lnTo>
                    <a:pt x="46951" y="55112"/>
                  </a:lnTo>
                  <a:lnTo>
                    <a:pt x="47902" y="55643"/>
                  </a:lnTo>
                  <a:lnTo>
                    <a:pt x="51689" y="59021"/>
                  </a:lnTo>
                  <a:lnTo>
                    <a:pt x="51689" y="59734"/>
                  </a:lnTo>
                  <a:lnTo>
                    <a:pt x="51223" y="60440"/>
                  </a:lnTo>
                  <a:lnTo>
                    <a:pt x="50271" y="60978"/>
                  </a:lnTo>
                  <a:lnTo>
                    <a:pt x="48854" y="61328"/>
                  </a:lnTo>
                  <a:lnTo>
                    <a:pt x="46951" y="61510"/>
                  </a:lnTo>
                  <a:lnTo>
                    <a:pt x="45533" y="61328"/>
                  </a:lnTo>
                  <a:lnTo>
                    <a:pt x="44116" y="61153"/>
                  </a:lnTo>
                  <a:lnTo>
                    <a:pt x="43165" y="60796"/>
                  </a:lnTo>
                  <a:lnTo>
                    <a:pt x="42679" y="60265"/>
                  </a:lnTo>
                  <a:lnTo>
                    <a:pt x="39359" y="57063"/>
                  </a:lnTo>
                  <a:lnTo>
                    <a:pt x="38893" y="56357"/>
                  </a:lnTo>
                  <a:lnTo>
                    <a:pt x="39359" y="55643"/>
                  </a:lnTo>
                  <a:lnTo>
                    <a:pt x="40310" y="55112"/>
                  </a:lnTo>
                  <a:lnTo>
                    <a:pt x="41747" y="54755"/>
                  </a:lnTo>
                  <a:lnTo>
                    <a:pt x="43631" y="54573"/>
                  </a:lnTo>
                  <a:close/>
                  <a:moveTo>
                    <a:pt x="52640" y="63468"/>
                  </a:moveTo>
                  <a:lnTo>
                    <a:pt x="54077" y="63642"/>
                  </a:lnTo>
                  <a:lnTo>
                    <a:pt x="55495" y="63999"/>
                  </a:lnTo>
                  <a:lnTo>
                    <a:pt x="56446" y="64530"/>
                  </a:lnTo>
                  <a:lnTo>
                    <a:pt x="59766" y="68090"/>
                  </a:lnTo>
                  <a:lnTo>
                    <a:pt x="60233" y="68796"/>
                  </a:lnTo>
                  <a:lnTo>
                    <a:pt x="59766" y="69334"/>
                  </a:lnTo>
                  <a:lnTo>
                    <a:pt x="58330" y="69865"/>
                  </a:lnTo>
                  <a:lnTo>
                    <a:pt x="56912" y="70222"/>
                  </a:lnTo>
                  <a:lnTo>
                    <a:pt x="55495" y="70397"/>
                  </a:lnTo>
                  <a:lnTo>
                    <a:pt x="54077" y="70397"/>
                  </a:lnTo>
                  <a:lnTo>
                    <a:pt x="52640" y="70040"/>
                  </a:lnTo>
                  <a:lnTo>
                    <a:pt x="51689" y="69683"/>
                  </a:lnTo>
                  <a:lnTo>
                    <a:pt x="50757" y="69152"/>
                  </a:lnTo>
                  <a:lnTo>
                    <a:pt x="47902" y="65775"/>
                  </a:lnTo>
                  <a:lnTo>
                    <a:pt x="47436" y="65062"/>
                  </a:lnTo>
                  <a:lnTo>
                    <a:pt x="47902" y="64356"/>
                  </a:lnTo>
                  <a:lnTo>
                    <a:pt x="48854" y="63817"/>
                  </a:lnTo>
                  <a:lnTo>
                    <a:pt x="50757" y="63468"/>
                  </a:lnTo>
                  <a:close/>
                  <a:moveTo>
                    <a:pt x="62601" y="72355"/>
                  </a:moveTo>
                  <a:lnTo>
                    <a:pt x="64019" y="72886"/>
                  </a:lnTo>
                  <a:lnTo>
                    <a:pt x="64970" y="73417"/>
                  </a:lnTo>
                  <a:lnTo>
                    <a:pt x="68776" y="76620"/>
                  </a:lnTo>
                  <a:lnTo>
                    <a:pt x="69242" y="77333"/>
                  </a:lnTo>
                  <a:lnTo>
                    <a:pt x="69242" y="78039"/>
                  </a:lnTo>
                  <a:lnTo>
                    <a:pt x="68291" y="78578"/>
                  </a:lnTo>
                  <a:lnTo>
                    <a:pt x="66873" y="78927"/>
                  </a:lnTo>
                  <a:lnTo>
                    <a:pt x="64504" y="79109"/>
                  </a:lnTo>
                  <a:lnTo>
                    <a:pt x="63553" y="79109"/>
                  </a:lnTo>
                  <a:lnTo>
                    <a:pt x="62135" y="78927"/>
                  </a:lnTo>
                  <a:lnTo>
                    <a:pt x="61184" y="78578"/>
                  </a:lnTo>
                  <a:lnTo>
                    <a:pt x="60233" y="78221"/>
                  </a:lnTo>
                  <a:lnTo>
                    <a:pt x="56446" y="74662"/>
                  </a:lnTo>
                  <a:lnTo>
                    <a:pt x="55961" y="73956"/>
                  </a:lnTo>
                  <a:lnTo>
                    <a:pt x="56446" y="73417"/>
                  </a:lnTo>
                  <a:lnTo>
                    <a:pt x="57378" y="72886"/>
                  </a:lnTo>
                  <a:lnTo>
                    <a:pt x="58815" y="72355"/>
                  </a:lnTo>
                  <a:close/>
                  <a:moveTo>
                    <a:pt x="73029" y="80710"/>
                  </a:moveTo>
                  <a:lnTo>
                    <a:pt x="74466" y="81060"/>
                  </a:lnTo>
                  <a:lnTo>
                    <a:pt x="75883" y="81598"/>
                  </a:lnTo>
                  <a:lnTo>
                    <a:pt x="81106" y="84262"/>
                  </a:lnTo>
                  <a:lnTo>
                    <a:pt x="82038" y="84976"/>
                  </a:lnTo>
                  <a:lnTo>
                    <a:pt x="82524" y="85507"/>
                  </a:lnTo>
                  <a:lnTo>
                    <a:pt x="81572" y="86220"/>
                  </a:lnTo>
                  <a:lnTo>
                    <a:pt x="80621" y="86751"/>
                  </a:lnTo>
                  <a:lnTo>
                    <a:pt x="79203" y="87108"/>
                  </a:lnTo>
                  <a:lnTo>
                    <a:pt x="75417" y="87108"/>
                  </a:lnTo>
                  <a:lnTo>
                    <a:pt x="73980" y="86577"/>
                  </a:lnTo>
                  <a:lnTo>
                    <a:pt x="71145" y="84976"/>
                  </a:lnTo>
                  <a:lnTo>
                    <a:pt x="67825" y="83374"/>
                  </a:lnTo>
                  <a:lnTo>
                    <a:pt x="67339" y="82843"/>
                  </a:lnTo>
                  <a:lnTo>
                    <a:pt x="67339" y="82130"/>
                  </a:lnTo>
                  <a:lnTo>
                    <a:pt x="68291" y="81416"/>
                  </a:lnTo>
                  <a:lnTo>
                    <a:pt x="69242" y="81060"/>
                  </a:lnTo>
                  <a:lnTo>
                    <a:pt x="71145" y="80710"/>
                  </a:lnTo>
                  <a:close/>
                  <a:moveTo>
                    <a:pt x="89631" y="87639"/>
                  </a:moveTo>
                  <a:lnTo>
                    <a:pt x="91533" y="87996"/>
                  </a:lnTo>
                  <a:lnTo>
                    <a:pt x="95320" y="88884"/>
                  </a:lnTo>
                  <a:lnTo>
                    <a:pt x="99126" y="89772"/>
                  </a:lnTo>
                  <a:lnTo>
                    <a:pt x="100543" y="90129"/>
                  </a:lnTo>
                  <a:lnTo>
                    <a:pt x="101495" y="90842"/>
                  </a:lnTo>
                  <a:lnTo>
                    <a:pt x="101495" y="91373"/>
                  </a:lnTo>
                  <a:lnTo>
                    <a:pt x="101009" y="92087"/>
                  </a:lnTo>
                  <a:lnTo>
                    <a:pt x="100077" y="92618"/>
                  </a:lnTo>
                  <a:lnTo>
                    <a:pt x="99126" y="92793"/>
                  </a:lnTo>
                  <a:lnTo>
                    <a:pt x="98174" y="92975"/>
                  </a:lnTo>
                  <a:lnTo>
                    <a:pt x="96757" y="93149"/>
                  </a:lnTo>
                  <a:lnTo>
                    <a:pt x="94854" y="92975"/>
                  </a:lnTo>
                  <a:lnTo>
                    <a:pt x="90116" y="91905"/>
                  </a:lnTo>
                  <a:lnTo>
                    <a:pt x="85844" y="90842"/>
                  </a:lnTo>
                  <a:lnTo>
                    <a:pt x="84427" y="90303"/>
                  </a:lnTo>
                  <a:lnTo>
                    <a:pt x="83941" y="89597"/>
                  </a:lnTo>
                  <a:lnTo>
                    <a:pt x="83941" y="89059"/>
                  </a:lnTo>
                  <a:lnTo>
                    <a:pt x="84893" y="88353"/>
                  </a:lnTo>
                  <a:lnTo>
                    <a:pt x="86310" y="87821"/>
                  </a:lnTo>
                  <a:lnTo>
                    <a:pt x="88213" y="87639"/>
                  </a:lnTo>
                  <a:close/>
                  <a:moveTo>
                    <a:pt x="0" y="7"/>
                  </a:moveTo>
                  <a:lnTo>
                    <a:pt x="0" y="38757"/>
                  </a:lnTo>
                  <a:lnTo>
                    <a:pt x="1436" y="38932"/>
                  </a:lnTo>
                  <a:lnTo>
                    <a:pt x="2854" y="39463"/>
                  </a:lnTo>
                  <a:lnTo>
                    <a:pt x="3320" y="40002"/>
                  </a:lnTo>
                  <a:lnTo>
                    <a:pt x="3320" y="40533"/>
                  </a:lnTo>
                  <a:lnTo>
                    <a:pt x="3320" y="41065"/>
                  </a:lnTo>
                  <a:lnTo>
                    <a:pt x="2368" y="41603"/>
                  </a:lnTo>
                  <a:lnTo>
                    <a:pt x="1436" y="41953"/>
                  </a:lnTo>
                  <a:lnTo>
                    <a:pt x="0" y="42135"/>
                  </a:lnTo>
                  <a:lnTo>
                    <a:pt x="0" y="97240"/>
                  </a:lnTo>
                  <a:lnTo>
                    <a:pt x="119980" y="119992"/>
                  </a:lnTo>
                  <a:lnTo>
                    <a:pt x="119980" y="95464"/>
                  </a:lnTo>
                  <a:lnTo>
                    <a:pt x="115242" y="95282"/>
                  </a:lnTo>
                  <a:lnTo>
                    <a:pt x="110504" y="94925"/>
                  </a:lnTo>
                  <a:lnTo>
                    <a:pt x="108601" y="94576"/>
                  </a:lnTo>
                  <a:lnTo>
                    <a:pt x="107184" y="94219"/>
                  </a:lnTo>
                  <a:lnTo>
                    <a:pt x="106699" y="93506"/>
                  </a:lnTo>
                  <a:lnTo>
                    <a:pt x="106699" y="92793"/>
                  </a:lnTo>
                  <a:lnTo>
                    <a:pt x="107184" y="92261"/>
                  </a:lnTo>
                  <a:lnTo>
                    <a:pt x="108601" y="91730"/>
                  </a:lnTo>
                  <a:lnTo>
                    <a:pt x="110504" y="91373"/>
                  </a:lnTo>
                  <a:lnTo>
                    <a:pt x="112407" y="91373"/>
                  </a:lnTo>
                  <a:lnTo>
                    <a:pt x="119980" y="91905"/>
                  </a:lnTo>
                  <a:lnTo>
                    <a:pt x="119980" y="2275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69" y="40476"/>
                  </a:moveTo>
                  <a:lnTo>
                    <a:pt x="106179" y="40660"/>
                  </a:lnTo>
                  <a:lnTo>
                    <a:pt x="107602" y="41021"/>
                  </a:lnTo>
                  <a:lnTo>
                    <a:pt x="108557" y="41735"/>
                  </a:lnTo>
                  <a:lnTo>
                    <a:pt x="108557" y="42457"/>
                  </a:lnTo>
                  <a:lnTo>
                    <a:pt x="108089" y="42995"/>
                  </a:lnTo>
                  <a:lnTo>
                    <a:pt x="107134" y="43717"/>
                  </a:lnTo>
                  <a:lnTo>
                    <a:pt x="105711" y="44078"/>
                  </a:lnTo>
                  <a:lnTo>
                    <a:pt x="101423" y="44616"/>
                  </a:lnTo>
                  <a:lnTo>
                    <a:pt x="97621" y="45337"/>
                  </a:lnTo>
                  <a:lnTo>
                    <a:pt x="96179" y="45514"/>
                  </a:lnTo>
                  <a:lnTo>
                    <a:pt x="93801" y="45514"/>
                  </a:lnTo>
                  <a:lnTo>
                    <a:pt x="92846" y="45337"/>
                  </a:lnTo>
                  <a:lnTo>
                    <a:pt x="91890" y="44976"/>
                  </a:lnTo>
                  <a:lnTo>
                    <a:pt x="90955" y="44616"/>
                  </a:lnTo>
                  <a:lnTo>
                    <a:pt x="90467" y="43894"/>
                  </a:lnTo>
                  <a:lnTo>
                    <a:pt x="90467" y="43179"/>
                  </a:lnTo>
                  <a:lnTo>
                    <a:pt x="91423" y="42634"/>
                  </a:lnTo>
                  <a:lnTo>
                    <a:pt x="92846" y="42281"/>
                  </a:lnTo>
                  <a:lnTo>
                    <a:pt x="97621" y="41374"/>
                  </a:lnTo>
                  <a:lnTo>
                    <a:pt x="102378" y="40660"/>
                  </a:lnTo>
                  <a:lnTo>
                    <a:pt x="104269" y="40476"/>
                  </a:lnTo>
                  <a:close/>
                  <a:moveTo>
                    <a:pt x="82846" y="45337"/>
                  </a:moveTo>
                  <a:lnTo>
                    <a:pt x="84756" y="45514"/>
                  </a:lnTo>
                  <a:lnTo>
                    <a:pt x="86179" y="46052"/>
                  </a:lnTo>
                  <a:lnTo>
                    <a:pt x="87134" y="46597"/>
                  </a:lnTo>
                  <a:lnTo>
                    <a:pt x="87134" y="47312"/>
                  </a:lnTo>
                  <a:lnTo>
                    <a:pt x="86666" y="47857"/>
                  </a:lnTo>
                  <a:lnTo>
                    <a:pt x="85711" y="48571"/>
                  </a:lnTo>
                  <a:lnTo>
                    <a:pt x="82378" y="49654"/>
                  </a:lnTo>
                  <a:lnTo>
                    <a:pt x="79512" y="50914"/>
                  </a:lnTo>
                  <a:lnTo>
                    <a:pt x="77621" y="51451"/>
                  </a:lnTo>
                  <a:lnTo>
                    <a:pt x="75711" y="51635"/>
                  </a:lnTo>
                  <a:lnTo>
                    <a:pt x="74288" y="51451"/>
                  </a:lnTo>
                  <a:lnTo>
                    <a:pt x="72865" y="51090"/>
                  </a:lnTo>
                  <a:lnTo>
                    <a:pt x="71423" y="50553"/>
                  </a:lnTo>
                  <a:lnTo>
                    <a:pt x="70955" y="50015"/>
                  </a:lnTo>
                  <a:lnTo>
                    <a:pt x="71423" y="49293"/>
                  </a:lnTo>
                  <a:lnTo>
                    <a:pt x="72378" y="48571"/>
                  </a:lnTo>
                  <a:lnTo>
                    <a:pt x="75711" y="47135"/>
                  </a:lnTo>
                  <a:lnTo>
                    <a:pt x="79512" y="45875"/>
                  </a:lnTo>
                  <a:lnTo>
                    <a:pt x="80955" y="45514"/>
                  </a:lnTo>
                  <a:lnTo>
                    <a:pt x="82846" y="45337"/>
                  </a:lnTo>
                  <a:close/>
                  <a:moveTo>
                    <a:pt x="67621" y="52711"/>
                  </a:moveTo>
                  <a:lnTo>
                    <a:pt x="69044" y="53072"/>
                  </a:lnTo>
                  <a:lnTo>
                    <a:pt x="70467" y="53433"/>
                  </a:lnTo>
                  <a:lnTo>
                    <a:pt x="71423" y="54147"/>
                  </a:lnTo>
                  <a:lnTo>
                    <a:pt x="71423" y="54869"/>
                  </a:lnTo>
                  <a:lnTo>
                    <a:pt x="70955" y="55591"/>
                  </a:lnTo>
                  <a:lnTo>
                    <a:pt x="66198" y="58648"/>
                  </a:lnTo>
                  <a:lnTo>
                    <a:pt x="65711" y="59009"/>
                  </a:lnTo>
                  <a:lnTo>
                    <a:pt x="64288" y="59370"/>
                  </a:lnTo>
                  <a:lnTo>
                    <a:pt x="63333" y="59546"/>
                  </a:lnTo>
                  <a:lnTo>
                    <a:pt x="61910" y="59546"/>
                  </a:lnTo>
                  <a:lnTo>
                    <a:pt x="60000" y="59370"/>
                  </a:lnTo>
                  <a:lnTo>
                    <a:pt x="58576" y="59009"/>
                  </a:lnTo>
                  <a:lnTo>
                    <a:pt x="57621" y="58287"/>
                  </a:lnTo>
                  <a:lnTo>
                    <a:pt x="57153" y="57749"/>
                  </a:lnTo>
                  <a:lnTo>
                    <a:pt x="57621" y="57027"/>
                  </a:lnTo>
                  <a:lnTo>
                    <a:pt x="62865" y="53609"/>
                  </a:lnTo>
                  <a:lnTo>
                    <a:pt x="63801" y="53072"/>
                  </a:lnTo>
                  <a:lnTo>
                    <a:pt x="65711" y="52888"/>
                  </a:lnTo>
                  <a:lnTo>
                    <a:pt x="67621" y="52711"/>
                  </a:lnTo>
                  <a:close/>
                  <a:moveTo>
                    <a:pt x="55711" y="61344"/>
                  </a:moveTo>
                  <a:lnTo>
                    <a:pt x="57621" y="61528"/>
                  </a:lnTo>
                  <a:lnTo>
                    <a:pt x="59044" y="61889"/>
                  </a:lnTo>
                  <a:lnTo>
                    <a:pt x="60000" y="62427"/>
                  </a:lnTo>
                  <a:lnTo>
                    <a:pt x="60487" y="63148"/>
                  </a:lnTo>
                  <a:lnTo>
                    <a:pt x="60487" y="63863"/>
                  </a:lnTo>
                  <a:lnTo>
                    <a:pt x="57153" y="67104"/>
                  </a:lnTo>
                  <a:lnTo>
                    <a:pt x="56666" y="67642"/>
                  </a:lnTo>
                  <a:lnTo>
                    <a:pt x="55711" y="68003"/>
                  </a:lnTo>
                  <a:lnTo>
                    <a:pt x="54288" y="68364"/>
                  </a:lnTo>
                  <a:lnTo>
                    <a:pt x="51423" y="68364"/>
                  </a:lnTo>
                  <a:lnTo>
                    <a:pt x="49532" y="68003"/>
                  </a:lnTo>
                  <a:lnTo>
                    <a:pt x="48576" y="67465"/>
                  </a:lnTo>
                  <a:lnTo>
                    <a:pt x="48109" y="66743"/>
                  </a:lnTo>
                  <a:lnTo>
                    <a:pt x="48109" y="66021"/>
                  </a:lnTo>
                  <a:lnTo>
                    <a:pt x="51423" y="62603"/>
                  </a:lnTo>
                  <a:lnTo>
                    <a:pt x="52378" y="61889"/>
                  </a:lnTo>
                  <a:lnTo>
                    <a:pt x="53820" y="61528"/>
                  </a:lnTo>
                  <a:lnTo>
                    <a:pt x="55711" y="61344"/>
                  </a:lnTo>
                  <a:close/>
                  <a:moveTo>
                    <a:pt x="49532" y="70522"/>
                  </a:moveTo>
                  <a:lnTo>
                    <a:pt x="51423" y="70883"/>
                  </a:lnTo>
                  <a:lnTo>
                    <a:pt x="52865" y="71421"/>
                  </a:lnTo>
                  <a:lnTo>
                    <a:pt x="53333" y="71958"/>
                  </a:lnTo>
                  <a:lnTo>
                    <a:pt x="53333" y="72680"/>
                  </a:lnTo>
                  <a:lnTo>
                    <a:pt x="51423" y="76275"/>
                  </a:lnTo>
                  <a:lnTo>
                    <a:pt x="50487" y="76820"/>
                  </a:lnTo>
                  <a:lnTo>
                    <a:pt x="49532" y="77358"/>
                  </a:lnTo>
                  <a:lnTo>
                    <a:pt x="48109" y="77534"/>
                  </a:lnTo>
                  <a:lnTo>
                    <a:pt x="46666" y="77718"/>
                  </a:lnTo>
                  <a:lnTo>
                    <a:pt x="45711" y="77718"/>
                  </a:lnTo>
                  <a:lnTo>
                    <a:pt x="43820" y="77358"/>
                  </a:lnTo>
                  <a:lnTo>
                    <a:pt x="42865" y="76820"/>
                  </a:lnTo>
                  <a:lnTo>
                    <a:pt x="41910" y="76275"/>
                  </a:lnTo>
                  <a:lnTo>
                    <a:pt x="41910" y="75560"/>
                  </a:lnTo>
                  <a:lnTo>
                    <a:pt x="43820" y="71958"/>
                  </a:lnTo>
                  <a:lnTo>
                    <a:pt x="44775" y="71244"/>
                  </a:lnTo>
                  <a:lnTo>
                    <a:pt x="46198" y="70699"/>
                  </a:lnTo>
                  <a:lnTo>
                    <a:pt x="47621" y="70522"/>
                  </a:lnTo>
                  <a:close/>
                  <a:moveTo>
                    <a:pt x="44775" y="79877"/>
                  </a:moveTo>
                  <a:lnTo>
                    <a:pt x="46666" y="80054"/>
                  </a:lnTo>
                  <a:lnTo>
                    <a:pt x="48109" y="80599"/>
                  </a:lnTo>
                  <a:lnTo>
                    <a:pt x="49044" y="81136"/>
                  </a:lnTo>
                  <a:lnTo>
                    <a:pt x="49044" y="81858"/>
                  </a:lnTo>
                  <a:lnTo>
                    <a:pt x="48576" y="83656"/>
                  </a:lnTo>
                  <a:lnTo>
                    <a:pt x="48109" y="84193"/>
                  </a:lnTo>
                  <a:lnTo>
                    <a:pt x="47153" y="84731"/>
                  </a:lnTo>
                  <a:lnTo>
                    <a:pt x="45711" y="85092"/>
                  </a:lnTo>
                  <a:lnTo>
                    <a:pt x="43820" y="85276"/>
                  </a:lnTo>
                  <a:lnTo>
                    <a:pt x="43333" y="85276"/>
                  </a:lnTo>
                  <a:lnTo>
                    <a:pt x="41442" y="85092"/>
                  </a:lnTo>
                  <a:lnTo>
                    <a:pt x="40000" y="84731"/>
                  </a:lnTo>
                  <a:lnTo>
                    <a:pt x="39532" y="84016"/>
                  </a:lnTo>
                  <a:lnTo>
                    <a:pt x="39044" y="83295"/>
                  </a:lnTo>
                  <a:lnTo>
                    <a:pt x="39532" y="81497"/>
                  </a:lnTo>
                  <a:lnTo>
                    <a:pt x="40000" y="80775"/>
                  </a:lnTo>
                  <a:lnTo>
                    <a:pt x="41442" y="80238"/>
                  </a:lnTo>
                  <a:lnTo>
                    <a:pt x="42865" y="79877"/>
                  </a:lnTo>
                  <a:close/>
                  <a:moveTo>
                    <a:pt x="119980" y="0"/>
                  </a:moveTo>
                  <a:lnTo>
                    <a:pt x="10487" y="21052"/>
                  </a:lnTo>
                  <a:lnTo>
                    <a:pt x="8109" y="21405"/>
                  </a:lnTo>
                  <a:lnTo>
                    <a:pt x="6198" y="22127"/>
                  </a:lnTo>
                  <a:lnTo>
                    <a:pt x="4307" y="22849"/>
                  </a:lnTo>
                  <a:lnTo>
                    <a:pt x="2865" y="23748"/>
                  </a:lnTo>
                  <a:lnTo>
                    <a:pt x="1442" y="24469"/>
                  </a:lnTo>
                  <a:lnTo>
                    <a:pt x="487" y="25368"/>
                  </a:lnTo>
                  <a:lnTo>
                    <a:pt x="19" y="26267"/>
                  </a:lnTo>
                  <a:lnTo>
                    <a:pt x="19" y="27165"/>
                  </a:lnTo>
                  <a:lnTo>
                    <a:pt x="19" y="117296"/>
                  </a:lnTo>
                  <a:lnTo>
                    <a:pt x="19" y="118195"/>
                  </a:lnTo>
                  <a:lnTo>
                    <a:pt x="974" y="118733"/>
                  </a:lnTo>
                  <a:lnTo>
                    <a:pt x="1910" y="119278"/>
                  </a:lnTo>
                  <a:lnTo>
                    <a:pt x="3352" y="119631"/>
                  </a:lnTo>
                  <a:lnTo>
                    <a:pt x="4775" y="119815"/>
                  </a:lnTo>
                  <a:lnTo>
                    <a:pt x="6686" y="119992"/>
                  </a:lnTo>
                  <a:lnTo>
                    <a:pt x="9064" y="119815"/>
                  </a:lnTo>
                  <a:lnTo>
                    <a:pt x="10974" y="119454"/>
                  </a:lnTo>
                  <a:lnTo>
                    <a:pt x="119980" y="98410"/>
                  </a:lnTo>
                  <a:lnTo>
                    <a:pt x="119980" y="42818"/>
                  </a:lnTo>
                  <a:lnTo>
                    <a:pt x="117134" y="42818"/>
                  </a:lnTo>
                  <a:lnTo>
                    <a:pt x="115711" y="42457"/>
                  </a:lnTo>
                  <a:lnTo>
                    <a:pt x="114756" y="41920"/>
                  </a:lnTo>
                  <a:lnTo>
                    <a:pt x="114269" y="41198"/>
                  </a:lnTo>
                  <a:lnTo>
                    <a:pt x="114756" y="40476"/>
                  </a:lnTo>
                  <a:lnTo>
                    <a:pt x="115711" y="39938"/>
                  </a:lnTo>
                  <a:lnTo>
                    <a:pt x="117134" y="39577"/>
                  </a:lnTo>
                  <a:lnTo>
                    <a:pt x="118557" y="39400"/>
                  </a:lnTo>
                  <a:lnTo>
                    <a:pt x="119980" y="39216"/>
                  </a:lnTo>
                  <a:lnTo>
                    <a:pt x="119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378" y="32074"/>
                  </a:moveTo>
                  <a:lnTo>
                    <a:pt x="72846" y="32259"/>
                  </a:lnTo>
                  <a:lnTo>
                    <a:pt x="73801" y="32436"/>
                  </a:lnTo>
                  <a:lnTo>
                    <a:pt x="74288" y="32613"/>
                  </a:lnTo>
                  <a:lnTo>
                    <a:pt x="74756" y="33520"/>
                  </a:lnTo>
                  <a:lnTo>
                    <a:pt x="74288" y="34420"/>
                  </a:lnTo>
                  <a:lnTo>
                    <a:pt x="72846" y="35497"/>
                  </a:lnTo>
                  <a:lnTo>
                    <a:pt x="62846" y="42166"/>
                  </a:lnTo>
                  <a:lnTo>
                    <a:pt x="73333" y="44327"/>
                  </a:lnTo>
                  <a:lnTo>
                    <a:pt x="73801" y="44504"/>
                  </a:lnTo>
                  <a:lnTo>
                    <a:pt x="74288" y="44866"/>
                  </a:lnTo>
                  <a:lnTo>
                    <a:pt x="74756" y="45589"/>
                  </a:lnTo>
                  <a:lnTo>
                    <a:pt x="74288" y="46666"/>
                  </a:lnTo>
                  <a:lnTo>
                    <a:pt x="73333" y="47750"/>
                  </a:lnTo>
                  <a:lnTo>
                    <a:pt x="71423" y="48650"/>
                  </a:lnTo>
                  <a:lnTo>
                    <a:pt x="69512" y="49189"/>
                  </a:lnTo>
                  <a:lnTo>
                    <a:pt x="67134" y="49550"/>
                  </a:lnTo>
                  <a:lnTo>
                    <a:pt x="66179" y="49550"/>
                  </a:lnTo>
                  <a:lnTo>
                    <a:pt x="65711" y="49373"/>
                  </a:lnTo>
                  <a:lnTo>
                    <a:pt x="55243" y="47212"/>
                  </a:lnTo>
                  <a:lnTo>
                    <a:pt x="45243" y="53873"/>
                  </a:lnTo>
                  <a:lnTo>
                    <a:pt x="43333" y="54780"/>
                  </a:lnTo>
                  <a:lnTo>
                    <a:pt x="41423" y="55319"/>
                  </a:lnTo>
                  <a:lnTo>
                    <a:pt x="39044" y="55680"/>
                  </a:lnTo>
                  <a:lnTo>
                    <a:pt x="38089" y="55680"/>
                  </a:lnTo>
                  <a:lnTo>
                    <a:pt x="37621" y="55496"/>
                  </a:lnTo>
                  <a:lnTo>
                    <a:pt x="36666" y="55319"/>
                  </a:lnTo>
                  <a:lnTo>
                    <a:pt x="36198" y="54957"/>
                  </a:lnTo>
                  <a:lnTo>
                    <a:pt x="35711" y="54234"/>
                  </a:lnTo>
                  <a:lnTo>
                    <a:pt x="36198" y="53157"/>
                  </a:lnTo>
                  <a:lnTo>
                    <a:pt x="37621" y="52073"/>
                  </a:lnTo>
                  <a:lnTo>
                    <a:pt x="47621" y="45412"/>
                  </a:lnTo>
                  <a:lnTo>
                    <a:pt x="37153" y="43243"/>
                  </a:lnTo>
                  <a:lnTo>
                    <a:pt x="36666" y="43066"/>
                  </a:lnTo>
                  <a:lnTo>
                    <a:pt x="36198" y="42704"/>
                  </a:lnTo>
                  <a:lnTo>
                    <a:pt x="35711" y="41981"/>
                  </a:lnTo>
                  <a:lnTo>
                    <a:pt x="36198" y="41081"/>
                  </a:lnTo>
                  <a:lnTo>
                    <a:pt x="37153" y="40004"/>
                  </a:lnTo>
                  <a:lnTo>
                    <a:pt x="39044" y="39104"/>
                  </a:lnTo>
                  <a:lnTo>
                    <a:pt x="40955" y="38382"/>
                  </a:lnTo>
                  <a:lnTo>
                    <a:pt x="43333" y="38204"/>
                  </a:lnTo>
                  <a:lnTo>
                    <a:pt x="44288" y="38204"/>
                  </a:lnTo>
                  <a:lnTo>
                    <a:pt x="44756" y="38382"/>
                  </a:lnTo>
                  <a:lnTo>
                    <a:pt x="55243" y="40543"/>
                  </a:lnTo>
                  <a:lnTo>
                    <a:pt x="65243" y="33874"/>
                  </a:lnTo>
                  <a:lnTo>
                    <a:pt x="67134" y="32974"/>
                  </a:lnTo>
                  <a:lnTo>
                    <a:pt x="69044" y="32259"/>
                  </a:lnTo>
                  <a:lnTo>
                    <a:pt x="71423" y="32074"/>
                  </a:lnTo>
                  <a:close/>
                  <a:moveTo>
                    <a:pt x="61910" y="53873"/>
                  </a:moveTo>
                  <a:lnTo>
                    <a:pt x="63333" y="54057"/>
                  </a:lnTo>
                  <a:lnTo>
                    <a:pt x="64756" y="54596"/>
                  </a:lnTo>
                  <a:lnTo>
                    <a:pt x="65711" y="55134"/>
                  </a:lnTo>
                  <a:lnTo>
                    <a:pt x="66666" y="57119"/>
                  </a:lnTo>
                  <a:lnTo>
                    <a:pt x="66666" y="57842"/>
                  </a:lnTo>
                  <a:lnTo>
                    <a:pt x="65711" y="58380"/>
                  </a:lnTo>
                  <a:lnTo>
                    <a:pt x="64288" y="58919"/>
                  </a:lnTo>
                  <a:lnTo>
                    <a:pt x="62846" y="59103"/>
                  </a:lnTo>
                  <a:lnTo>
                    <a:pt x="60467" y="59103"/>
                  </a:lnTo>
                  <a:lnTo>
                    <a:pt x="59044" y="58742"/>
                  </a:lnTo>
                  <a:lnTo>
                    <a:pt x="57621" y="58380"/>
                  </a:lnTo>
                  <a:lnTo>
                    <a:pt x="57134" y="57657"/>
                  </a:lnTo>
                  <a:lnTo>
                    <a:pt x="56198" y="56034"/>
                  </a:lnTo>
                  <a:lnTo>
                    <a:pt x="56198" y="55319"/>
                  </a:lnTo>
                  <a:lnTo>
                    <a:pt x="56666" y="54780"/>
                  </a:lnTo>
                  <a:lnTo>
                    <a:pt x="58089" y="54234"/>
                  </a:lnTo>
                  <a:lnTo>
                    <a:pt x="60000" y="53873"/>
                  </a:lnTo>
                  <a:close/>
                  <a:moveTo>
                    <a:pt x="63333" y="61626"/>
                  </a:moveTo>
                  <a:lnTo>
                    <a:pt x="65243" y="61803"/>
                  </a:lnTo>
                  <a:lnTo>
                    <a:pt x="67134" y="62165"/>
                  </a:lnTo>
                  <a:lnTo>
                    <a:pt x="68089" y="62703"/>
                  </a:lnTo>
                  <a:lnTo>
                    <a:pt x="68576" y="63426"/>
                  </a:lnTo>
                  <a:lnTo>
                    <a:pt x="69044" y="66487"/>
                  </a:lnTo>
                  <a:lnTo>
                    <a:pt x="68576" y="67210"/>
                  </a:lnTo>
                  <a:lnTo>
                    <a:pt x="68576" y="67926"/>
                  </a:lnTo>
                  <a:lnTo>
                    <a:pt x="67621" y="68472"/>
                  </a:lnTo>
                  <a:lnTo>
                    <a:pt x="65711" y="68833"/>
                  </a:lnTo>
                  <a:lnTo>
                    <a:pt x="63801" y="69010"/>
                  </a:lnTo>
                  <a:lnTo>
                    <a:pt x="61910" y="68833"/>
                  </a:lnTo>
                  <a:lnTo>
                    <a:pt x="60467" y="68472"/>
                  </a:lnTo>
                  <a:lnTo>
                    <a:pt x="59532" y="67749"/>
                  </a:lnTo>
                  <a:lnTo>
                    <a:pt x="59044" y="67026"/>
                  </a:lnTo>
                  <a:lnTo>
                    <a:pt x="59532" y="66487"/>
                  </a:lnTo>
                  <a:lnTo>
                    <a:pt x="59044" y="63603"/>
                  </a:lnTo>
                  <a:lnTo>
                    <a:pt x="59532" y="62888"/>
                  </a:lnTo>
                  <a:lnTo>
                    <a:pt x="60467" y="62342"/>
                  </a:lnTo>
                  <a:lnTo>
                    <a:pt x="61910" y="61803"/>
                  </a:lnTo>
                  <a:lnTo>
                    <a:pt x="63333" y="61626"/>
                  </a:lnTo>
                  <a:close/>
                  <a:moveTo>
                    <a:pt x="63333" y="71172"/>
                  </a:moveTo>
                  <a:lnTo>
                    <a:pt x="65243" y="71533"/>
                  </a:lnTo>
                  <a:lnTo>
                    <a:pt x="66666" y="71895"/>
                  </a:lnTo>
                  <a:lnTo>
                    <a:pt x="67621" y="72610"/>
                  </a:lnTo>
                  <a:lnTo>
                    <a:pt x="67621" y="73333"/>
                  </a:lnTo>
                  <a:lnTo>
                    <a:pt x="65243" y="77118"/>
                  </a:lnTo>
                  <a:lnTo>
                    <a:pt x="64756" y="77656"/>
                  </a:lnTo>
                  <a:lnTo>
                    <a:pt x="63801" y="78018"/>
                  </a:lnTo>
                  <a:lnTo>
                    <a:pt x="62378" y="78202"/>
                  </a:lnTo>
                  <a:lnTo>
                    <a:pt x="60955" y="78379"/>
                  </a:lnTo>
                  <a:lnTo>
                    <a:pt x="59532" y="78379"/>
                  </a:lnTo>
                  <a:lnTo>
                    <a:pt x="57621" y="78018"/>
                  </a:lnTo>
                  <a:lnTo>
                    <a:pt x="56666" y="77479"/>
                  </a:lnTo>
                  <a:lnTo>
                    <a:pt x="56198" y="76756"/>
                  </a:lnTo>
                  <a:lnTo>
                    <a:pt x="56198" y="76033"/>
                  </a:lnTo>
                  <a:lnTo>
                    <a:pt x="58089" y="72795"/>
                  </a:lnTo>
                  <a:lnTo>
                    <a:pt x="58576" y="72072"/>
                  </a:lnTo>
                  <a:lnTo>
                    <a:pt x="60000" y="71533"/>
                  </a:lnTo>
                  <a:lnTo>
                    <a:pt x="61423" y="71172"/>
                  </a:lnTo>
                  <a:close/>
                  <a:moveTo>
                    <a:pt x="55711" y="80179"/>
                  </a:moveTo>
                  <a:lnTo>
                    <a:pt x="57134" y="80363"/>
                  </a:lnTo>
                  <a:lnTo>
                    <a:pt x="58576" y="80902"/>
                  </a:lnTo>
                  <a:lnTo>
                    <a:pt x="59532" y="81440"/>
                  </a:lnTo>
                  <a:lnTo>
                    <a:pt x="60000" y="82163"/>
                  </a:lnTo>
                  <a:lnTo>
                    <a:pt x="59044" y="82886"/>
                  </a:lnTo>
                  <a:lnTo>
                    <a:pt x="56666" y="84686"/>
                  </a:lnTo>
                  <a:lnTo>
                    <a:pt x="53333" y="86309"/>
                  </a:lnTo>
                  <a:lnTo>
                    <a:pt x="51910" y="86663"/>
                  </a:lnTo>
                  <a:lnTo>
                    <a:pt x="50000" y="86848"/>
                  </a:lnTo>
                  <a:lnTo>
                    <a:pt x="48089" y="86848"/>
                  </a:lnTo>
                  <a:lnTo>
                    <a:pt x="46666" y="86486"/>
                  </a:lnTo>
                  <a:lnTo>
                    <a:pt x="45711" y="85948"/>
                  </a:lnTo>
                  <a:lnTo>
                    <a:pt x="45243" y="85402"/>
                  </a:lnTo>
                  <a:lnTo>
                    <a:pt x="45243" y="84686"/>
                  </a:lnTo>
                  <a:lnTo>
                    <a:pt x="46198" y="83963"/>
                  </a:lnTo>
                  <a:lnTo>
                    <a:pt x="48576" y="82702"/>
                  </a:lnTo>
                  <a:lnTo>
                    <a:pt x="50955" y="81263"/>
                  </a:lnTo>
                  <a:lnTo>
                    <a:pt x="51910" y="80540"/>
                  </a:lnTo>
                  <a:lnTo>
                    <a:pt x="53801" y="80363"/>
                  </a:lnTo>
                  <a:lnTo>
                    <a:pt x="55711" y="80179"/>
                  </a:lnTo>
                  <a:close/>
                  <a:moveTo>
                    <a:pt x="39532" y="87386"/>
                  </a:moveTo>
                  <a:lnTo>
                    <a:pt x="40955" y="87571"/>
                  </a:lnTo>
                  <a:lnTo>
                    <a:pt x="42378" y="88109"/>
                  </a:lnTo>
                  <a:lnTo>
                    <a:pt x="43333" y="88825"/>
                  </a:lnTo>
                  <a:lnTo>
                    <a:pt x="43333" y="89371"/>
                  </a:lnTo>
                  <a:lnTo>
                    <a:pt x="42378" y="90086"/>
                  </a:lnTo>
                  <a:lnTo>
                    <a:pt x="41423" y="90632"/>
                  </a:lnTo>
                  <a:lnTo>
                    <a:pt x="36666" y="91709"/>
                  </a:lnTo>
                  <a:lnTo>
                    <a:pt x="32378" y="92609"/>
                  </a:lnTo>
                  <a:lnTo>
                    <a:pt x="30000" y="92794"/>
                  </a:lnTo>
                  <a:lnTo>
                    <a:pt x="29044" y="92609"/>
                  </a:lnTo>
                  <a:lnTo>
                    <a:pt x="27621" y="92432"/>
                  </a:lnTo>
                  <a:lnTo>
                    <a:pt x="26666" y="92071"/>
                  </a:lnTo>
                  <a:lnTo>
                    <a:pt x="25711" y="91709"/>
                  </a:lnTo>
                  <a:lnTo>
                    <a:pt x="25243" y="90994"/>
                  </a:lnTo>
                  <a:lnTo>
                    <a:pt x="25711" y="90271"/>
                  </a:lnTo>
                  <a:lnTo>
                    <a:pt x="26666" y="89732"/>
                  </a:lnTo>
                  <a:lnTo>
                    <a:pt x="28109" y="89371"/>
                  </a:lnTo>
                  <a:lnTo>
                    <a:pt x="31910" y="88471"/>
                  </a:lnTo>
                  <a:lnTo>
                    <a:pt x="35711" y="87571"/>
                  </a:lnTo>
                  <a:lnTo>
                    <a:pt x="37621" y="87386"/>
                  </a:lnTo>
                  <a:close/>
                  <a:moveTo>
                    <a:pt x="16198" y="90994"/>
                  </a:moveTo>
                  <a:lnTo>
                    <a:pt x="18109" y="91348"/>
                  </a:lnTo>
                  <a:lnTo>
                    <a:pt x="19532" y="91709"/>
                  </a:lnTo>
                  <a:lnTo>
                    <a:pt x="20000" y="92432"/>
                  </a:lnTo>
                  <a:lnTo>
                    <a:pt x="20000" y="93155"/>
                  </a:lnTo>
                  <a:lnTo>
                    <a:pt x="19532" y="93693"/>
                  </a:lnTo>
                  <a:lnTo>
                    <a:pt x="18109" y="94232"/>
                  </a:lnTo>
                  <a:lnTo>
                    <a:pt x="16666" y="94593"/>
                  </a:lnTo>
                  <a:lnTo>
                    <a:pt x="6198" y="95132"/>
                  </a:lnTo>
                  <a:lnTo>
                    <a:pt x="5730" y="95132"/>
                  </a:lnTo>
                  <a:lnTo>
                    <a:pt x="4288" y="94955"/>
                  </a:lnTo>
                  <a:lnTo>
                    <a:pt x="2865" y="94593"/>
                  </a:lnTo>
                  <a:lnTo>
                    <a:pt x="1442" y="94232"/>
                  </a:lnTo>
                  <a:lnTo>
                    <a:pt x="955" y="93509"/>
                  </a:lnTo>
                  <a:lnTo>
                    <a:pt x="1442" y="92794"/>
                  </a:lnTo>
                  <a:lnTo>
                    <a:pt x="2397" y="92255"/>
                  </a:lnTo>
                  <a:lnTo>
                    <a:pt x="3820" y="91709"/>
                  </a:lnTo>
                  <a:lnTo>
                    <a:pt x="5243" y="91532"/>
                  </a:lnTo>
                  <a:lnTo>
                    <a:pt x="14288" y="90994"/>
                  </a:lnTo>
                  <a:close/>
                  <a:moveTo>
                    <a:pt x="110935" y="7"/>
                  </a:moveTo>
                  <a:lnTo>
                    <a:pt x="109025" y="368"/>
                  </a:lnTo>
                  <a:lnTo>
                    <a:pt x="19" y="21444"/>
                  </a:lnTo>
                  <a:lnTo>
                    <a:pt x="19" y="120000"/>
                  </a:lnTo>
                  <a:lnTo>
                    <a:pt x="109512" y="98916"/>
                  </a:lnTo>
                  <a:lnTo>
                    <a:pt x="111890" y="98555"/>
                  </a:lnTo>
                  <a:lnTo>
                    <a:pt x="113801" y="97839"/>
                  </a:lnTo>
                  <a:lnTo>
                    <a:pt x="115692" y="97116"/>
                  </a:lnTo>
                  <a:lnTo>
                    <a:pt x="117134" y="96393"/>
                  </a:lnTo>
                  <a:lnTo>
                    <a:pt x="118557" y="95493"/>
                  </a:lnTo>
                  <a:lnTo>
                    <a:pt x="119512" y="94593"/>
                  </a:lnTo>
                  <a:lnTo>
                    <a:pt x="119980" y="93693"/>
                  </a:lnTo>
                  <a:lnTo>
                    <a:pt x="119980" y="92794"/>
                  </a:lnTo>
                  <a:lnTo>
                    <a:pt x="119980" y="2530"/>
                  </a:lnTo>
                  <a:lnTo>
                    <a:pt x="119980" y="1630"/>
                  </a:lnTo>
                  <a:lnTo>
                    <a:pt x="119025" y="1084"/>
                  </a:lnTo>
                  <a:lnTo>
                    <a:pt x="118089" y="545"/>
                  </a:lnTo>
                  <a:lnTo>
                    <a:pt x="116647" y="184"/>
                  </a:lnTo>
                  <a:lnTo>
                    <a:pt x="11522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3745727" y="1274232"/>
            <a:ext cx="335902" cy="397139"/>
            <a:chOff x="4636075" y="261925"/>
            <a:chExt cx="401799" cy="475050"/>
          </a:xfrm>
        </p:grpSpPr>
        <p:sp>
          <p:nvSpPr>
            <p:cNvPr id="277" name="Shape 277"/>
            <p:cNvSpPr/>
            <p:nvPr/>
          </p:nvSpPr>
          <p:spPr>
            <a:xfrm>
              <a:off x="4665400" y="326650"/>
              <a:ext cx="372474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74" y="0"/>
                  </a:moveTo>
                  <a:lnTo>
                    <a:pt x="5903" y="772"/>
                  </a:lnTo>
                  <a:lnTo>
                    <a:pt x="4526" y="2286"/>
                  </a:lnTo>
                  <a:lnTo>
                    <a:pt x="3149" y="5283"/>
                  </a:lnTo>
                  <a:lnTo>
                    <a:pt x="2166" y="8311"/>
                  </a:lnTo>
                  <a:lnTo>
                    <a:pt x="1183" y="12852"/>
                  </a:lnTo>
                  <a:lnTo>
                    <a:pt x="587" y="17363"/>
                  </a:lnTo>
                  <a:lnTo>
                    <a:pt x="0" y="22646"/>
                  </a:lnTo>
                  <a:lnTo>
                    <a:pt x="0" y="28671"/>
                  </a:lnTo>
                  <a:lnTo>
                    <a:pt x="0" y="91328"/>
                  </a:lnTo>
                  <a:lnTo>
                    <a:pt x="0" y="97353"/>
                  </a:lnTo>
                  <a:lnTo>
                    <a:pt x="587" y="102636"/>
                  </a:lnTo>
                  <a:lnTo>
                    <a:pt x="1183" y="107147"/>
                  </a:lnTo>
                  <a:lnTo>
                    <a:pt x="2166" y="111688"/>
                  </a:lnTo>
                  <a:lnTo>
                    <a:pt x="3149" y="115458"/>
                  </a:lnTo>
                  <a:lnTo>
                    <a:pt x="4526" y="117713"/>
                  </a:lnTo>
                  <a:lnTo>
                    <a:pt x="5903" y="119227"/>
                  </a:lnTo>
                  <a:lnTo>
                    <a:pt x="7474" y="120000"/>
                  </a:lnTo>
                  <a:lnTo>
                    <a:pt x="103078" y="120000"/>
                  </a:lnTo>
                  <a:lnTo>
                    <a:pt x="119991" y="60370"/>
                  </a:lnTo>
                  <a:lnTo>
                    <a:pt x="103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636075" y="438375"/>
              <a:ext cx="372474" cy="97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921" y="30"/>
                  </a:moveTo>
                  <a:lnTo>
                    <a:pt x="8" y="59613"/>
                  </a:lnTo>
                  <a:lnTo>
                    <a:pt x="16921" y="119969"/>
                  </a:lnTo>
                  <a:lnTo>
                    <a:pt x="112525" y="119969"/>
                  </a:lnTo>
                  <a:lnTo>
                    <a:pt x="114096" y="119227"/>
                  </a:lnTo>
                  <a:lnTo>
                    <a:pt x="115473" y="117714"/>
                  </a:lnTo>
                  <a:lnTo>
                    <a:pt x="116850" y="114687"/>
                  </a:lnTo>
                  <a:lnTo>
                    <a:pt x="117833" y="111660"/>
                  </a:lnTo>
                  <a:lnTo>
                    <a:pt x="118816" y="107150"/>
                  </a:lnTo>
                  <a:lnTo>
                    <a:pt x="119412" y="102610"/>
                  </a:lnTo>
                  <a:lnTo>
                    <a:pt x="120000" y="97328"/>
                  </a:lnTo>
                  <a:lnTo>
                    <a:pt x="120000" y="91305"/>
                  </a:lnTo>
                  <a:lnTo>
                    <a:pt x="120000" y="28694"/>
                  </a:lnTo>
                  <a:lnTo>
                    <a:pt x="120000" y="22640"/>
                  </a:lnTo>
                  <a:lnTo>
                    <a:pt x="119412" y="17389"/>
                  </a:lnTo>
                  <a:lnTo>
                    <a:pt x="118816" y="12849"/>
                  </a:lnTo>
                  <a:lnTo>
                    <a:pt x="117833" y="8308"/>
                  </a:lnTo>
                  <a:lnTo>
                    <a:pt x="116850" y="4540"/>
                  </a:lnTo>
                  <a:lnTo>
                    <a:pt x="115473" y="2285"/>
                  </a:lnTo>
                  <a:lnTo>
                    <a:pt x="114096" y="772"/>
                  </a:lnTo>
                  <a:lnTo>
                    <a:pt x="112525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814975" y="261925"/>
              <a:ext cx="43999" cy="50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386" y="59"/>
                  </a:moveTo>
                  <a:lnTo>
                    <a:pt x="31704" y="1497"/>
                  </a:lnTo>
                  <a:lnTo>
                    <a:pt x="23386" y="2934"/>
                  </a:lnTo>
                  <a:lnTo>
                    <a:pt x="16704" y="5868"/>
                  </a:lnTo>
                  <a:lnTo>
                    <a:pt x="11727" y="10239"/>
                  </a:lnTo>
                  <a:lnTo>
                    <a:pt x="6750" y="16107"/>
                  </a:lnTo>
                  <a:lnTo>
                    <a:pt x="1704" y="21976"/>
                  </a:lnTo>
                  <a:lnTo>
                    <a:pt x="68" y="27844"/>
                  </a:lnTo>
                  <a:lnTo>
                    <a:pt x="68" y="35149"/>
                  </a:lnTo>
                  <a:lnTo>
                    <a:pt x="68" y="119940"/>
                  </a:lnTo>
                  <a:lnTo>
                    <a:pt x="119931" y="119940"/>
                  </a:lnTo>
                  <a:lnTo>
                    <a:pt x="119931" y="35149"/>
                  </a:lnTo>
                  <a:lnTo>
                    <a:pt x="119931" y="27844"/>
                  </a:lnTo>
                  <a:lnTo>
                    <a:pt x="118295" y="21976"/>
                  </a:lnTo>
                  <a:lnTo>
                    <a:pt x="113318" y="16107"/>
                  </a:lnTo>
                  <a:lnTo>
                    <a:pt x="108272" y="10239"/>
                  </a:lnTo>
                  <a:lnTo>
                    <a:pt x="103295" y="5868"/>
                  </a:lnTo>
                  <a:lnTo>
                    <a:pt x="96613" y="2934"/>
                  </a:lnTo>
                  <a:lnTo>
                    <a:pt x="88295" y="1497"/>
                  </a:lnTo>
                  <a:lnTo>
                    <a:pt x="81681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14975" y="550125"/>
              <a:ext cx="43999" cy="186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" y="0"/>
                  </a:moveTo>
                  <a:lnTo>
                    <a:pt x="68" y="120000"/>
                  </a:lnTo>
                  <a:lnTo>
                    <a:pt x="119931" y="120000"/>
                  </a:lnTo>
                  <a:lnTo>
                    <a:pt x="11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Shape 281"/>
          <p:cNvSpPr/>
          <p:nvPr/>
        </p:nvSpPr>
        <p:spPr>
          <a:xfrm>
            <a:off x="4284930" y="1304862"/>
            <a:ext cx="384893" cy="335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6" y="66197"/>
                </a:lnTo>
                <a:lnTo>
                  <a:pt x="18779" y="66197"/>
                </a:lnTo>
                <a:lnTo>
                  <a:pt x="18779" y="114161"/>
                </a:lnTo>
                <a:lnTo>
                  <a:pt x="18942" y="115438"/>
                </a:lnTo>
                <a:lnTo>
                  <a:pt x="19261" y="116528"/>
                </a:lnTo>
                <a:lnTo>
                  <a:pt x="19737" y="117439"/>
                </a:lnTo>
                <a:lnTo>
                  <a:pt x="20212" y="118349"/>
                </a:lnTo>
                <a:lnTo>
                  <a:pt x="21007" y="119081"/>
                </a:lnTo>
                <a:lnTo>
                  <a:pt x="21965" y="119626"/>
                </a:lnTo>
                <a:lnTo>
                  <a:pt x="22917" y="119992"/>
                </a:lnTo>
                <a:lnTo>
                  <a:pt x="48381" y="119992"/>
                </a:lnTo>
                <a:lnTo>
                  <a:pt x="48381" y="100482"/>
                </a:lnTo>
                <a:lnTo>
                  <a:pt x="48544" y="98295"/>
                </a:lnTo>
                <a:lnTo>
                  <a:pt x="49176" y="96286"/>
                </a:lnTo>
                <a:lnTo>
                  <a:pt x="49971" y="94464"/>
                </a:lnTo>
                <a:lnTo>
                  <a:pt x="51086" y="93008"/>
                </a:lnTo>
                <a:lnTo>
                  <a:pt x="52519" y="91732"/>
                </a:lnTo>
                <a:lnTo>
                  <a:pt x="53953" y="90821"/>
                </a:lnTo>
                <a:lnTo>
                  <a:pt x="55705" y="90089"/>
                </a:lnTo>
                <a:lnTo>
                  <a:pt x="57615" y="89902"/>
                </a:lnTo>
                <a:lnTo>
                  <a:pt x="62384" y="89902"/>
                </a:lnTo>
                <a:lnTo>
                  <a:pt x="64294" y="90089"/>
                </a:lnTo>
                <a:lnTo>
                  <a:pt x="66046" y="90821"/>
                </a:lnTo>
                <a:lnTo>
                  <a:pt x="67480" y="91732"/>
                </a:lnTo>
                <a:lnTo>
                  <a:pt x="68913" y="93008"/>
                </a:lnTo>
                <a:lnTo>
                  <a:pt x="70028" y="94464"/>
                </a:lnTo>
                <a:lnTo>
                  <a:pt x="70823" y="96286"/>
                </a:lnTo>
                <a:lnTo>
                  <a:pt x="71461" y="98295"/>
                </a:lnTo>
                <a:lnTo>
                  <a:pt x="71618" y="100482"/>
                </a:lnTo>
                <a:lnTo>
                  <a:pt x="71618" y="119992"/>
                </a:lnTo>
                <a:lnTo>
                  <a:pt x="97082" y="119992"/>
                </a:lnTo>
                <a:lnTo>
                  <a:pt x="98034" y="119626"/>
                </a:lnTo>
                <a:lnTo>
                  <a:pt x="98992" y="119081"/>
                </a:lnTo>
                <a:lnTo>
                  <a:pt x="99787" y="118349"/>
                </a:lnTo>
                <a:lnTo>
                  <a:pt x="100262" y="117439"/>
                </a:lnTo>
                <a:lnTo>
                  <a:pt x="100738" y="116528"/>
                </a:lnTo>
                <a:lnTo>
                  <a:pt x="101057" y="115438"/>
                </a:lnTo>
                <a:lnTo>
                  <a:pt x="101220" y="114161"/>
                </a:lnTo>
                <a:lnTo>
                  <a:pt x="101220" y="66197"/>
                </a:lnTo>
                <a:lnTo>
                  <a:pt x="120000" y="66197"/>
                </a:lnTo>
                <a:lnTo>
                  <a:pt x="6000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Shape 282"/>
          <p:cNvGrpSpPr/>
          <p:nvPr/>
        </p:nvGrpSpPr>
        <p:grpSpPr>
          <a:xfrm>
            <a:off x="4872281" y="1307422"/>
            <a:ext cx="336907" cy="330260"/>
            <a:chOff x="5983625" y="301625"/>
            <a:chExt cx="402998" cy="395049"/>
          </a:xfrm>
        </p:grpSpPr>
        <p:sp>
          <p:nvSpPr>
            <p:cNvPr id="283" name="Shape 283"/>
            <p:cNvSpPr/>
            <p:nvPr/>
          </p:nvSpPr>
          <p:spPr>
            <a:xfrm>
              <a:off x="5983625" y="319925"/>
              <a:ext cx="402998" cy="67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983625" y="664900"/>
              <a:ext cx="402998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6041025" y="3016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6297450" y="3016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0972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60972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0972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6160075" y="575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0343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60343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0343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160075" y="509200"/>
              <a:ext cx="500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5983625" y="399300"/>
              <a:ext cx="402998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852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52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2852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2223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160075" y="448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223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2223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04" name="Shape 30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358966" y="1826537"/>
            <a:ext cx="347105" cy="420109"/>
            <a:chOff x="584925" y="922575"/>
            <a:chExt cx="415200" cy="502524"/>
          </a:xfrm>
        </p:grpSpPr>
        <p:sp>
          <p:nvSpPr>
            <p:cNvPr id="307" name="Shape 307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912273" y="1816840"/>
            <a:ext cx="367547" cy="437980"/>
            <a:chOff x="1246775" y="910975"/>
            <a:chExt cx="439650" cy="523899"/>
          </a:xfrm>
        </p:grpSpPr>
        <p:sp>
          <p:nvSpPr>
            <p:cNvPr id="311" name="Shape 311"/>
            <p:cNvSpPr/>
            <p:nvPr/>
          </p:nvSpPr>
          <p:spPr>
            <a:xfrm>
              <a:off x="1246775" y="970800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9" y="161"/>
                  </a:lnTo>
                  <a:lnTo>
                    <a:pt x="3875" y="323"/>
                  </a:lnTo>
                  <a:lnTo>
                    <a:pt x="2718" y="795"/>
                  </a:lnTo>
                  <a:lnTo>
                    <a:pt x="1743" y="1428"/>
                  </a:lnTo>
                  <a:lnTo>
                    <a:pt x="974" y="2055"/>
                  </a:lnTo>
                  <a:lnTo>
                    <a:pt x="586" y="3005"/>
                  </a:lnTo>
                  <a:lnTo>
                    <a:pt x="198" y="3794"/>
                  </a:lnTo>
                  <a:lnTo>
                    <a:pt x="7" y="4900"/>
                  </a:lnTo>
                  <a:lnTo>
                    <a:pt x="7" y="114783"/>
                  </a:lnTo>
                  <a:lnTo>
                    <a:pt x="198" y="115733"/>
                  </a:lnTo>
                  <a:lnTo>
                    <a:pt x="586" y="116677"/>
                  </a:lnTo>
                  <a:lnTo>
                    <a:pt x="974" y="117627"/>
                  </a:lnTo>
                  <a:lnTo>
                    <a:pt x="1743" y="118416"/>
                  </a:lnTo>
                  <a:lnTo>
                    <a:pt x="2718" y="119049"/>
                  </a:lnTo>
                  <a:lnTo>
                    <a:pt x="3875" y="119521"/>
                  </a:lnTo>
                  <a:lnTo>
                    <a:pt x="5039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7" y="119838"/>
                  </a:lnTo>
                  <a:lnTo>
                    <a:pt x="116124" y="119521"/>
                  </a:lnTo>
                  <a:lnTo>
                    <a:pt x="117289" y="119049"/>
                  </a:lnTo>
                  <a:lnTo>
                    <a:pt x="118256" y="118416"/>
                  </a:lnTo>
                  <a:lnTo>
                    <a:pt x="119033" y="117627"/>
                  </a:lnTo>
                  <a:lnTo>
                    <a:pt x="119421" y="116677"/>
                  </a:lnTo>
                  <a:lnTo>
                    <a:pt x="119801" y="115733"/>
                  </a:lnTo>
                  <a:lnTo>
                    <a:pt x="120000" y="114783"/>
                  </a:lnTo>
                  <a:lnTo>
                    <a:pt x="120000" y="107361"/>
                  </a:lnTo>
                  <a:lnTo>
                    <a:pt x="21681" y="107361"/>
                  </a:lnTo>
                  <a:lnTo>
                    <a:pt x="20516" y="107206"/>
                  </a:lnTo>
                  <a:lnTo>
                    <a:pt x="19359" y="106890"/>
                  </a:lnTo>
                  <a:lnTo>
                    <a:pt x="18194" y="106418"/>
                  </a:lnTo>
                  <a:lnTo>
                    <a:pt x="17227" y="105784"/>
                  </a:lnTo>
                  <a:lnTo>
                    <a:pt x="16459" y="104995"/>
                  </a:lnTo>
                  <a:lnTo>
                    <a:pt x="16070" y="104052"/>
                  </a:lnTo>
                  <a:lnTo>
                    <a:pt x="15682" y="103101"/>
                  </a:lnTo>
                  <a:lnTo>
                    <a:pt x="15484" y="102151"/>
                  </a:lnTo>
                  <a:lnTo>
                    <a:pt x="1548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0"/>
                  </a:moveTo>
                  <a:lnTo>
                    <a:pt x="5039" y="161"/>
                  </a:lnTo>
                  <a:lnTo>
                    <a:pt x="3874" y="478"/>
                  </a:lnTo>
                  <a:lnTo>
                    <a:pt x="2717" y="950"/>
                  </a:lnTo>
                  <a:lnTo>
                    <a:pt x="1751" y="1577"/>
                  </a:lnTo>
                  <a:lnTo>
                    <a:pt x="974" y="2210"/>
                  </a:lnTo>
                  <a:lnTo>
                    <a:pt x="586" y="3161"/>
                  </a:lnTo>
                  <a:lnTo>
                    <a:pt x="198" y="4105"/>
                  </a:lnTo>
                  <a:lnTo>
                    <a:pt x="7" y="5055"/>
                  </a:lnTo>
                  <a:lnTo>
                    <a:pt x="7" y="114944"/>
                  </a:lnTo>
                  <a:lnTo>
                    <a:pt x="198" y="116049"/>
                  </a:lnTo>
                  <a:lnTo>
                    <a:pt x="586" y="117000"/>
                  </a:lnTo>
                  <a:lnTo>
                    <a:pt x="974" y="117789"/>
                  </a:lnTo>
                  <a:lnTo>
                    <a:pt x="1751" y="118577"/>
                  </a:lnTo>
                  <a:lnTo>
                    <a:pt x="2717" y="119211"/>
                  </a:lnTo>
                  <a:lnTo>
                    <a:pt x="3874" y="119683"/>
                  </a:lnTo>
                  <a:lnTo>
                    <a:pt x="5039" y="120000"/>
                  </a:lnTo>
                  <a:lnTo>
                    <a:pt x="114960" y="120000"/>
                  </a:lnTo>
                  <a:lnTo>
                    <a:pt x="116125" y="119683"/>
                  </a:lnTo>
                  <a:lnTo>
                    <a:pt x="117282" y="119211"/>
                  </a:lnTo>
                  <a:lnTo>
                    <a:pt x="118248" y="118577"/>
                  </a:lnTo>
                  <a:lnTo>
                    <a:pt x="119025" y="117789"/>
                  </a:lnTo>
                  <a:lnTo>
                    <a:pt x="119413" y="117000"/>
                  </a:lnTo>
                  <a:lnTo>
                    <a:pt x="119801" y="116049"/>
                  </a:lnTo>
                  <a:lnTo>
                    <a:pt x="119992" y="114944"/>
                  </a:lnTo>
                  <a:lnTo>
                    <a:pt x="119992" y="24947"/>
                  </a:lnTo>
                  <a:lnTo>
                    <a:pt x="99477" y="24947"/>
                  </a:lnTo>
                  <a:lnTo>
                    <a:pt x="97353" y="24792"/>
                  </a:lnTo>
                  <a:lnTo>
                    <a:pt x="95610" y="24314"/>
                  </a:lnTo>
                  <a:lnTo>
                    <a:pt x="93866" y="23687"/>
                  </a:lnTo>
                  <a:lnTo>
                    <a:pt x="92321" y="22581"/>
                  </a:lnTo>
                  <a:lnTo>
                    <a:pt x="91156" y="21314"/>
                  </a:lnTo>
                  <a:lnTo>
                    <a:pt x="90190" y="20053"/>
                  </a:lnTo>
                  <a:lnTo>
                    <a:pt x="89611" y="18476"/>
                  </a:lnTo>
                  <a:lnTo>
                    <a:pt x="89413" y="16737"/>
                  </a:lnTo>
                  <a:lnTo>
                    <a:pt x="89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" y="0"/>
                  </a:moveTo>
                  <a:lnTo>
                    <a:pt x="35" y="92162"/>
                  </a:lnTo>
                  <a:lnTo>
                    <a:pt x="35" y="98249"/>
                  </a:lnTo>
                  <a:lnTo>
                    <a:pt x="1779" y="103482"/>
                  </a:lnTo>
                  <a:lnTo>
                    <a:pt x="4377" y="107825"/>
                  </a:lnTo>
                  <a:lnTo>
                    <a:pt x="7864" y="112168"/>
                  </a:lnTo>
                  <a:lnTo>
                    <a:pt x="12206" y="115657"/>
                  </a:lnTo>
                  <a:lnTo>
                    <a:pt x="16548" y="118255"/>
                  </a:lnTo>
                  <a:lnTo>
                    <a:pt x="21743" y="120000"/>
                  </a:lnTo>
                  <a:lnTo>
                    <a:pt x="119964" y="12000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1480399" y="1887272"/>
            <a:ext cx="358351" cy="298116"/>
            <a:chOff x="1926350" y="995225"/>
            <a:chExt cx="428650" cy="356598"/>
          </a:xfrm>
        </p:grpSpPr>
        <p:sp>
          <p:nvSpPr>
            <p:cNvPr id="315" name="Shape 315"/>
            <p:cNvSpPr/>
            <p:nvPr/>
          </p:nvSpPr>
          <p:spPr>
            <a:xfrm>
              <a:off x="1926350" y="1298075"/>
              <a:ext cx="208225" cy="537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27293"/>
                  </a:lnTo>
                  <a:lnTo>
                    <a:pt x="360" y="35441"/>
                  </a:lnTo>
                  <a:lnTo>
                    <a:pt x="1066" y="42306"/>
                  </a:lnTo>
                  <a:lnTo>
                    <a:pt x="2117" y="47720"/>
                  </a:lnTo>
                  <a:lnTo>
                    <a:pt x="3529" y="53190"/>
                  </a:lnTo>
                  <a:lnTo>
                    <a:pt x="5633" y="57265"/>
                  </a:lnTo>
                  <a:lnTo>
                    <a:pt x="8097" y="58660"/>
                  </a:lnTo>
                  <a:lnTo>
                    <a:pt x="10560" y="57265"/>
                  </a:lnTo>
                  <a:lnTo>
                    <a:pt x="18657" y="47720"/>
                  </a:lnTo>
                  <a:lnTo>
                    <a:pt x="23930" y="43646"/>
                  </a:lnTo>
                  <a:lnTo>
                    <a:pt x="29909" y="38176"/>
                  </a:lnTo>
                  <a:lnTo>
                    <a:pt x="36595" y="34102"/>
                  </a:lnTo>
                  <a:lnTo>
                    <a:pt x="43640" y="31367"/>
                  </a:lnTo>
                  <a:lnTo>
                    <a:pt x="51737" y="28632"/>
                  </a:lnTo>
                  <a:lnTo>
                    <a:pt x="60180" y="27293"/>
                  </a:lnTo>
                  <a:lnTo>
                    <a:pt x="66504" y="28632"/>
                  </a:lnTo>
                  <a:lnTo>
                    <a:pt x="72498" y="30027"/>
                  </a:lnTo>
                  <a:lnTo>
                    <a:pt x="78117" y="34102"/>
                  </a:lnTo>
                  <a:lnTo>
                    <a:pt x="83404" y="38176"/>
                  </a:lnTo>
                  <a:lnTo>
                    <a:pt x="88332" y="43646"/>
                  </a:lnTo>
                  <a:lnTo>
                    <a:pt x="92899" y="49116"/>
                  </a:lnTo>
                  <a:lnTo>
                    <a:pt x="96775" y="55925"/>
                  </a:lnTo>
                  <a:lnTo>
                    <a:pt x="100636" y="62734"/>
                  </a:lnTo>
                  <a:lnTo>
                    <a:pt x="103805" y="69544"/>
                  </a:lnTo>
                  <a:lnTo>
                    <a:pt x="106975" y="77748"/>
                  </a:lnTo>
                  <a:lnTo>
                    <a:pt x="112248" y="92706"/>
                  </a:lnTo>
                  <a:lnTo>
                    <a:pt x="116470" y="107720"/>
                  </a:lnTo>
                  <a:lnTo>
                    <a:pt x="120000" y="120000"/>
                  </a:lnTo>
                  <a:lnTo>
                    <a:pt x="120000" y="92706"/>
                  </a:lnTo>
                  <a:lnTo>
                    <a:pt x="116470" y="80427"/>
                  </a:lnTo>
                  <a:lnTo>
                    <a:pt x="112248" y="65469"/>
                  </a:lnTo>
                  <a:lnTo>
                    <a:pt x="106975" y="50455"/>
                  </a:lnTo>
                  <a:lnTo>
                    <a:pt x="103805" y="42306"/>
                  </a:lnTo>
                  <a:lnTo>
                    <a:pt x="100636" y="35441"/>
                  </a:lnTo>
                  <a:lnTo>
                    <a:pt x="96775" y="28632"/>
                  </a:lnTo>
                  <a:lnTo>
                    <a:pt x="92899" y="21823"/>
                  </a:lnTo>
                  <a:lnTo>
                    <a:pt x="88332" y="16409"/>
                  </a:lnTo>
                  <a:lnTo>
                    <a:pt x="83404" y="10939"/>
                  </a:lnTo>
                  <a:lnTo>
                    <a:pt x="78117" y="6865"/>
                  </a:lnTo>
                  <a:lnTo>
                    <a:pt x="72498" y="2734"/>
                  </a:lnTo>
                  <a:lnTo>
                    <a:pt x="66504" y="1395"/>
                  </a:lnTo>
                  <a:lnTo>
                    <a:pt x="60180" y="0"/>
                  </a:lnTo>
                  <a:lnTo>
                    <a:pt x="51737" y="1395"/>
                  </a:lnTo>
                  <a:lnTo>
                    <a:pt x="43640" y="4130"/>
                  </a:lnTo>
                  <a:lnTo>
                    <a:pt x="36595" y="6865"/>
                  </a:lnTo>
                  <a:lnTo>
                    <a:pt x="29909" y="10939"/>
                  </a:lnTo>
                  <a:lnTo>
                    <a:pt x="23930" y="16409"/>
                  </a:lnTo>
                  <a:lnTo>
                    <a:pt x="18657" y="20483"/>
                  </a:lnTo>
                  <a:lnTo>
                    <a:pt x="10560" y="30027"/>
                  </a:lnTo>
                  <a:lnTo>
                    <a:pt x="8097" y="31367"/>
                  </a:lnTo>
                  <a:lnTo>
                    <a:pt x="5633" y="30027"/>
                  </a:lnTo>
                  <a:lnTo>
                    <a:pt x="3529" y="25953"/>
                  </a:lnTo>
                  <a:lnTo>
                    <a:pt x="2117" y="20483"/>
                  </a:lnTo>
                  <a:lnTo>
                    <a:pt x="1066" y="15013"/>
                  </a:lnTo>
                  <a:lnTo>
                    <a:pt x="360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146775" y="1298075"/>
              <a:ext cx="208225" cy="537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19" y="0"/>
                  </a:moveTo>
                  <a:lnTo>
                    <a:pt x="53480" y="1395"/>
                  </a:lnTo>
                  <a:lnTo>
                    <a:pt x="47501" y="2734"/>
                  </a:lnTo>
                  <a:lnTo>
                    <a:pt x="41882" y="6865"/>
                  </a:lnTo>
                  <a:lnTo>
                    <a:pt x="36595" y="10939"/>
                  </a:lnTo>
                  <a:lnTo>
                    <a:pt x="31667" y="16409"/>
                  </a:lnTo>
                  <a:lnTo>
                    <a:pt x="27100" y="21823"/>
                  </a:lnTo>
                  <a:lnTo>
                    <a:pt x="23224" y="28632"/>
                  </a:lnTo>
                  <a:lnTo>
                    <a:pt x="19349" y="35441"/>
                  </a:lnTo>
                  <a:lnTo>
                    <a:pt x="16194" y="42306"/>
                  </a:lnTo>
                  <a:lnTo>
                    <a:pt x="13024" y="50455"/>
                  </a:lnTo>
                  <a:lnTo>
                    <a:pt x="7736" y="65469"/>
                  </a:lnTo>
                  <a:lnTo>
                    <a:pt x="3515" y="80427"/>
                  </a:lnTo>
                  <a:lnTo>
                    <a:pt x="0" y="92706"/>
                  </a:lnTo>
                  <a:lnTo>
                    <a:pt x="0" y="120000"/>
                  </a:lnTo>
                  <a:lnTo>
                    <a:pt x="3515" y="107720"/>
                  </a:lnTo>
                  <a:lnTo>
                    <a:pt x="7736" y="92706"/>
                  </a:lnTo>
                  <a:lnTo>
                    <a:pt x="13024" y="77748"/>
                  </a:lnTo>
                  <a:lnTo>
                    <a:pt x="16194" y="69544"/>
                  </a:lnTo>
                  <a:lnTo>
                    <a:pt x="19349" y="62734"/>
                  </a:lnTo>
                  <a:lnTo>
                    <a:pt x="23224" y="55925"/>
                  </a:lnTo>
                  <a:lnTo>
                    <a:pt x="27100" y="49116"/>
                  </a:lnTo>
                  <a:lnTo>
                    <a:pt x="31667" y="43646"/>
                  </a:lnTo>
                  <a:lnTo>
                    <a:pt x="36595" y="38176"/>
                  </a:lnTo>
                  <a:lnTo>
                    <a:pt x="41882" y="34102"/>
                  </a:lnTo>
                  <a:lnTo>
                    <a:pt x="47501" y="30027"/>
                  </a:lnTo>
                  <a:lnTo>
                    <a:pt x="53480" y="28632"/>
                  </a:lnTo>
                  <a:lnTo>
                    <a:pt x="59819" y="27293"/>
                  </a:lnTo>
                  <a:lnTo>
                    <a:pt x="68262" y="28632"/>
                  </a:lnTo>
                  <a:lnTo>
                    <a:pt x="76359" y="31367"/>
                  </a:lnTo>
                  <a:lnTo>
                    <a:pt x="83390" y="34102"/>
                  </a:lnTo>
                  <a:lnTo>
                    <a:pt x="90075" y="38176"/>
                  </a:lnTo>
                  <a:lnTo>
                    <a:pt x="96069" y="43646"/>
                  </a:lnTo>
                  <a:lnTo>
                    <a:pt x="101342" y="47720"/>
                  </a:lnTo>
                  <a:lnTo>
                    <a:pt x="109439" y="57265"/>
                  </a:lnTo>
                  <a:lnTo>
                    <a:pt x="111902" y="58660"/>
                  </a:lnTo>
                  <a:lnTo>
                    <a:pt x="114366" y="57265"/>
                  </a:lnTo>
                  <a:lnTo>
                    <a:pt x="116470" y="53190"/>
                  </a:lnTo>
                  <a:lnTo>
                    <a:pt x="117882" y="47720"/>
                  </a:lnTo>
                  <a:lnTo>
                    <a:pt x="118933" y="42306"/>
                  </a:lnTo>
                  <a:lnTo>
                    <a:pt x="119639" y="35441"/>
                  </a:lnTo>
                  <a:lnTo>
                    <a:pt x="119985" y="27293"/>
                  </a:lnTo>
                  <a:lnTo>
                    <a:pt x="119985" y="0"/>
                  </a:lnTo>
                  <a:lnTo>
                    <a:pt x="119639" y="8204"/>
                  </a:lnTo>
                  <a:lnTo>
                    <a:pt x="118933" y="15013"/>
                  </a:lnTo>
                  <a:lnTo>
                    <a:pt x="117882" y="20483"/>
                  </a:lnTo>
                  <a:lnTo>
                    <a:pt x="116470" y="25953"/>
                  </a:lnTo>
                  <a:lnTo>
                    <a:pt x="114366" y="30027"/>
                  </a:lnTo>
                  <a:lnTo>
                    <a:pt x="111902" y="31367"/>
                  </a:lnTo>
                  <a:lnTo>
                    <a:pt x="109439" y="30027"/>
                  </a:lnTo>
                  <a:lnTo>
                    <a:pt x="101342" y="20483"/>
                  </a:lnTo>
                  <a:lnTo>
                    <a:pt x="96069" y="16409"/>
                  </a:lnTo>
                  <a:lnTo>
                    <a:pt x="90075" y="10939"/>
                  </a:lnTo>
                  <a:lnTo>
                    <a:pt x="83390" y="6865"/>
                  </a:lnTo>
                  <a:lnTo>
                    <a:pt x="76359" y="4130"/>
                  </a:lnTo>
                  <a:lnTo>
                    <a:pt x="68262" y="1395"/>
                  </a:lnTo>
                  <a:lnTo>
                    <a:pt x="5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80" y="9"/>
                  </a:moveTo>
                  <a:lnTo>
                    <a:pt x="51737" y="225"/>
                  </a:lnTo>
                  <a:lnTo>
                    <a:pt x="43640" y="668"/>
                  </a:lnTo>
                  <a:lnTo>
                    <a:pt x="35543" y="1770"/>
                  </a:lnTo>
                  <a:lnTo>
                    <a:pt x="27446" y="3097"/>
                  </a:lnTo>
                  <a:lnTo>
                    <a:pt x="20069" y="4858"/>
                  </a:lnTo>
                  <a:lnTo>
                    <a:pt x="13384" y="6845"/>
                  </a:lnTo>
                  <a:lnTo>
                    <a:pt x="7391" y="8832"/>
                  </a:lnTo>
                  <a:lnTo>
                    <a:pt x="4927" y="10151"/>
                  </a:lnTo>
                  <a:lnTo>
                    <a:pt x="2823" y="11253"/>
                  </a:lnTo>
                  <a:lnTo>
                    <a:pt x="1772" y="11912"/>
                  </a:lnTo>
                  <a:lnTo>
                    <a:pt x="705" y="13023"/>
                  </a:lnTo>
                  <a:lnTo>
                    <a:pt x="360" y="13899"/>
                  </a:lnTo>
                  <a:lnTo>
                    <a:pt x="0" y="15001"/>
                  </a:lnTo>
                  <a:lnTo>
                    <a:pt x="0" y="104998"/>
                  </a:lnTo>
                  <a:lnTo>
                    <a:pt x="360" y="106326"/>
                  </a:lnTo>
                  <a:lnTo>
                    <a:pt x="1066" y="107428"/>
                  </a:lnTo>
                  <a:lnTo>
                    <a:pt x="2117" y="108304"/>
                  </a:lnTo>
                  <a:lnTo>
                    <a:pt x="3529" y="109189"/>
                  </a:lnTo>
                  <a:lnTo>
                    <a:pt x="5633" y="109848"/>
                  </a:lnTo>
                  <a:lnTo>
                    <a:pt x="8097" y="110074"/>
                  </a:lnTo>
                  <a:lnTo>
                    <a:pt x="10560" y="109848"/>
                  </a:lnTo>
                  <a:lnTo>
                    <a:pt x="18657" y="108304"/>
                  </a:lnTo>
                  <a:lnTo>
                    <a:pt x="23930" y="107645"/>
                  </a:lnTo>
                  <a:lnTo>
                    <a:pt x="29909" y="106759"/>
                  </a:lnTo>
                  <a:lnTo>
                    <a:pt x="36595" y="106100"/>
                  </a:lnTo>
                  <a:lnTo>
                    <a:pt x="43640" y="105658"/>
                  </a:lnTo>
                  <a:lnTo>
                    <a:pt x="51737" y="105215"/>
                  </a:lnTo>
                  <a:lnTo>
                    <a:pt x="60180" y="104998"/>
                  </a:lnTo>
                  <a:lnTo>
                    <a:pt x="66504" y="105215"/>
                  </a:lnTo>
                  <a:lnTo>
                    <a:pt x="72498" y="105441"/>
                  </a:lnTo>
                  <a:lnTo>
                    <a:pt x="78117" y="106100"/>
                  </a:lnTo>
                  <a:lnTo>
                    <a:pt x="83404" y="106759"/>
                  </a:lnTo>
                  <a:lnTo>
                    <a:pt x="88332" y="107645"/>
                  </a:lnTo>
                  <a:lnTo>
                    <a:pt x="92899" y="108530"/>
                  </a:lnTo>
                  <a:lnTo>
                    <a:pt x="96775" y="109631"/>
                  </a:lnTo>
                  <a:lnTo>
                    <a:pt x="100636" y="110733"/>
                  </a:lnTo>
                  <a:lnTo>
                    <a:pt x="103805" y="111835"/>
                  </a:lnTo>
                  <a:lnTo>
                    <a:pt x="106975" y="113163"/>
                  </a:lnTo>
                  <a:lnTo>
                    <a:pt x="112248" y="115583"/>
                  </a:lnTo>
                  <a:lnTo>
                    <a:pt x="116470" y="118013"/>
                  </a:lnTo>
                  <a:lnTo>
                    <a:pt x="120000" y="120000"/>
                  </a:lnTo>
                  <a:lnTo>
                    <a:pt x="120000" y="19860"/>
                  </a:lnTo>
                  <a:lnTo>
                    <a:pt x="120000" y="18974"/>
                  </a:lnTo>
                  <a:lnTo>
                    <a:pt x="119294" y="17873"/>
                  </a:lnTo>
                  <a:lnTo>
                    <a:pt x="118588" y="16988"/>
                  </a:lnTo>
                  <a:lnTo>
                    <a:pt x="117536" y="16328"/>
                  </a:lnTo>
                  <a:lnTo>
                    <a:pt x="115778" y="15226"/>
                  </a:lnTo>
                  <a:lnTo>
                    <a:pt x="111902" y="13023"/>
                  </a:lnTo>
                  <a:lnTo>
                    <a:pt x="107321" y="10593"/>
                  </a:lnTo>
                  <a:lnTo>
                    <a:pt x="102048" y="8164"/>
                  </a:lnTo>
                  <a:lnTo>
                    <a:pt x="95723" y="5518"/>
                  </a:lnTo>
                  <a:lnTo>
                    <a:pt x="91847" y="4416"/>
                  </a:lnTo>
                  <a:lnTo>
                    <a:pt x="88332" y="3314"/>
                  </a:lnTo>
                  <a:lnTo>
                    <a:pt x="84110" y="2429"/>
                  </a:lnTo>
                  <a:lnTo>
                    <a:pt x="79875" y="1553"/>
                  </a:lnTo>
                  <a:lnTo>
                    <a:pt x="75307" y="885"/>
                  </a:lnTo>
                  <a:lnTo>
                    <a:pt x="70380" y="442"/>
                  </a:lnTo>
                  <a:lnTo>
                    <a:pt x="65453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6" y="9"/>
                  </a:moveTo>
                  <a:lnTo>
                    <a:pt x="49619" y="442"/>
                  </a:lnTo>
                  <a:lnTo>
                    <a:pt x="44692" y="885"/>
                  </a:lnTo>
                  <a:lnTo>
                    <a:pt x="40110" y="1553"/>
                  </a:lnTo>
                  <a:lnTo>
                    <a:pt x="35889" y="2429"/>
                  </a:lnTo>
                  <a:lnTo>
                    <a:pt x="31667" y="3314"/>
                  </a:lnTo>
                  <a:lnTo>
                    <a:pt x="28152" y="4416"/>
                  </a:lnTo>
                  <a:lnTo>
                    <a:pt x="24276" y="5518"/>
                  </a:lnTo>
                  <a:lnTo>
                    <a:pt x="17951" y="8164"/>
                  </a:lnTo>
                  <a:lnTo>
                    <a:pt x="12664" y="10593"/>
                  </a:lnTo>
                  <a:lnTo>
                    <a:pt x="8097" y="13023"/>
                  </a:lnTo>
                  <a:lnTo>
                    <a:pt x="4221" y="15226"/>
                  </a:lnTo>
                  <a:lnTo>
                    <a:pt x="2463" y="16328"/>
                  </a:lnTo>
                  <a:lnTo>
                    <a:pt x="1411" y="16988"/>
                  </a:lnTo>
                  <a:lnTo>
                    <a:pt x="705" y="17873"/>
                  </a:lnTo>
                  <a:lnTo>
                    <a:pt x="0" y="18974"/>
                  </a:lnTo>
                  <a:lnTo>
                    <a:pt x="0" y="19860"/>
                  </a:lnTo>
                  <a:lnTo>
                    <a:pt x="0" y="120000"/>
                  </a:lnTo>
                  <a:lnTo>
                    <a:pt x="3515" y="118013"/>
                  </a:lnTo>
                  <a:lnTo>
                    <a:pt x="7736" y="115583"/>
                  </a:lnTo>
                  <a:lnTo>
                    <a:pt x="13024" y="113163"/>
                  </a:lnTo>
                  <a:lnTo>
                    <a:pt x="16194" y="111835"/>
                  </a:lnTo>
                  <a:lnTo>
                    <a:pt x="19349" y="110733"/>
                  </a:lnTo>
                  <a:lnTo>
                    <a:pt x="23224" y="109631"/>
                  </a:lnTo>
                  <a:lnTo>
                    <a:pt x="27100" y="108530"/>
                  </a:lnTo>
                  <a:lnTo>
                    <a:pt x="31667" y="107645"/>
                  </a:lnTo>
                  <a:lnTo>
                    <a:pt x="36595" y="106759"/>
                  </a:lnTo>
                  <a:lnTo>
                    <a:pt x="41882" y="106100"/>
                  </a:lnTo>
                  <a:lnTo>
                    <a:pt x="47501" y="105441"/>
                  </a:lnTo>
                  <a:lnTo>
                    <a:pt x="53480" y="105215"/>
                  </a:lnTo>
                  <a:lnTo>
                    <a:pt x="59819" y="104998"/>
                  </a:lnTo>
                  <a:lnTo>
                    <a:pt x="68262" y="105215"/>
                  </a:lnTo>
                  <a:lnTo>
                    <a:pt x="76359" y="105658"/>
                  </a:lnTo>
                  <a:lnTo>
                    <a:pt x="83390" y="106100"/>
                  </a:lnTo>
                  <a:lnTo>
                    <a:pt x="90075" y="106759"/>
                  </a:lnTo>
                  <a:lnTo>
                    <a:pt x="96069" y="107645"/>
                  </a:lnTo>
                  <a:lnTo>
                    <a:pt x="101342" y="108304"/>
                  </a:lnTo>
                  <a:lnTo>
                    <a:pt x="109439" y="109848"/>
                  </a:lnTo>
                  <a:lnTo>
                    <a:pt x="111902" y="110074"/>
                  </a:lnTo>
                  <a:lnTo>
                    <a:pt x="114366" y="109848"/>
                  </a:lnTo>
                  <a:lnTo>
                    <a:pt x="116470" y="109189"/>
                  </a:lnTo>
                  <a:lnTo>
                    <a:pt x="117882" y="108304"/>
                  </a:lnTo>
                  <a:lnTo>
                    <a:pt x="118933" y="107428"/>
                  </a:lnTo>
                  <a:lnTo>
                    <a:pt x="119639" y="106326"/>
                  </a:lnTo>
                  <a:lnTo>
                    <a:pt x="119985" y="104998"/>
                  </a:lnTo>
                  <a:lnTo>
                    <a:pt x="119985" y="15001"/>
                  </a:lnTo>
                  <a:lnTo>
                    <a:pt x="119639" y="13899"/>
                  </a:lnTo>
                  <a:lnTo>
                    <a:pt x="119294" y="13023"/>
                  </a:lnTo>
                  <a:lnTo>
                    <a:pt x="118227" y="11912"/>
                  </a:lnTo>
                  <a:lnTo>
                    <a:pt x="117176" y="11253"/>
                  </a:lnTo>
                  <a:lnTo>
                    <a:pt x="115072" y="10151"/>
                  </a:lnTo>
                  <a:lnTo>
                    <a:pt x="112608" y="8832"/>
                  </a:lnTo>
                  <a:lnTo>
                    <a:pt x="106615" y="6845"/>
                  </a:lnTo>
                  <a:lnTo>
                    <a:pt x="99930" y="4858"/>
                  </a:lnTo>
                  <a:lnTo>
                    <a:pt x="92539" y="3097"/>
                  </a:lnTo>
                  <a:lnTo>
                    <a:pt x="84456" y="1770"/>
                  </a:lnTo>
                  <a:lnTo>
                    <a:pt x="76359" y="668"/>
                  </a:lnTo>
                  <a:lnTo>
                    <a:pt x="68262" y="225"/>
                  </a:lnTo>
                  <a:lnTo>
                    <a:pt x="598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Shape 319"/>
          <p:cNvSpPr/>
          <p:nvPr/>
        </p:nvSpPr>
        <p:spPr>
          <a:xfrm>
            <a:off x="2048083" y="1862285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5156" y="18477"/>
                </a:moveTo>
                <a:lnTo>
                  <a:pt x="96552" y="18657"/>
                </a:lnTo>
                <a:lnTo>
                  <a:pt x="97777" y="19183"/>
                </a:lnTo>
                <a:lnTo>
                  <a:pt x="98830" y="19709"/>
                </a:lnTo>
                <a:lnTo>
                  <a:pt x="99703" y="20588"/>
                </a:lnTo>
                <a:lnTo>
                  <a:pt x="100756" y="21647"/>
                </a:lnTo>
                <a:lnTo>
                  <a:pt x="101279" y="22879"/>
                </a:lnTo>
                <a:lnTo>
                  <a:pt x="101630" y="24283"/>
                </a:lnTo>
                <a:lnTo>
                  <a:pt x="101802" y="25695"/>
                </a:lnTo>
                <a:lnTo>
                  <a:pt x="101630" y="26927"/>
                </a:lnTo>
                <a:lnTo>
                  <a:pt x="101279" y="27979"/>
                </a:lnTo>
                <a:lnTo>
                  <a:pt x="100756" y="29211"/>
                </a:lnTo>
                <a:lnTo>
                  <a:pt x="99703" y="30270"/>
                </a:lnTo>
                <a:lnTo>
                  <a:pt x="98830" y="31321"/>
                </a:lnTo>
                <a:lnTo>
                  <a:pt x="97777" y="32027"/>
                </a:lnTo>
                <a:lnTo>
                  <a:pt x="96552" y="32380"/>
                </a:lnTo>
                <a:lnTo>
                  <a:pt x="93580" y="32380"/>
                </a:lnTo>
                <a:lnTo>
                  <a:pt x="92356" y="32027"/>
                </a:lnTo>
                <a:lnTo>
                  <a:pt x="91131" y="31321"/>
                </a:lnTo>
                <a:lnTo>
                  <a:pt x="89906" y="30270"/>
                </a:lnTo>
                <a:lnTo>
                  <a:pt x="89384" y="29211"/>
                </a:lnTo>
                <a:lnTo>
                  <a:pt x="88861" y="27979"/>
                </a:lnTo>
                <a:lnTo>
                  <a:pt x="88510" y="26927"/>
                </a:lnTo>
                <a:lnTo>
                  <a:pt x="88510" y="25695"/>
                </a:lnTo>
                <a:lnTo>
                  <a:pt x="88510" y="24283"/>
                </a:lnTo>
                <a:lnTo>
                  <a:pt x="88861" y="22879"/>
                </a:lnTo>
                <a:lnTo>
                  <a:pt x="89384" y="21647"/>
                </a:lnTo>
                <a:lnTo>
                  <a:pt x="89906" y="20588"/>
                </a:lnTo>
                <a:lnTo>
                  <a:pt x="91131" y="19709"/>
                </a:lnTo>
                <a:lnTo>
                  <a:pt x="92356" y="19183"/>
                </a:lnTo>
                <a:lnTo>
                  <a:pt x="93580" y="18657"/>
                </a:lnTo>
                <a:lnTo>
                  <a:pt x="95156" y="18477"/>
                </a:lnTo>
                <a:close/>
                <a:moveTo>
                  <a:pt x="77667" y="7"/>
                </a:moveTo>
                <a:lnTo>
                  <a:pt x="75390" y="180"/>
                </a:lnTo>
                <a:lnTo>
                  <a:pt x="73120" y="533"/>
                </a:lnTo>
                <a:lnTo>
                  <a:pt x="70670" y="1239"/>
                </a:lnTo>
                <a:lnTo>
                  <a:pt x="67870" y="2290"/>
                </a:lnTo>
                <a:lnTo>
                  <a:pt x="65772" y="3522"/>
                </a:lnTo>
                <a:lnTo>
                  <a:pt x="63673" y="4754"/>
                </a:lnTo>
                <a:lnTo>
                  <a:pt x="61747" y="5986"/>
                </a:lnTo>
                <a:lnTo>
                  <a:pt x="61052" y="6865"/>
                </a:lnTo>
                <a:lnTo>
                  <a:pt x="60350" y="7571"/>
                </a:lnTo>
                <a:lnTo>
                  <a:pt x="2979" y="63868"/>
                </a:lnTo>
                <a:lnTo>
                  <a:pt x="1933" y="65453"/>
                </a:lnTo>
                <a:lnTo>
                  <a:pt x="880" y="67391"/>
                </a:lnTo>
                <a:lnTo>
                  <a:pt x="179" y="69328"/>
                </a:lnTo>
                <a:lnTo>
                  <a:pt x="7" y="70207"/>
                </a:lnTo>
                <a:lnTo>
                  <a:pt x="7" y="71439"/>
                </a:lnTo>
                <a:lnTo>
                  <a:pt x="7" y="72318"/>
                </a:lnTo>
                <a:lnTo>
                  <a:pt x="179" y="73017"/>
                </a:lnTo>
                <a:lnTo>
                  <a:pt x="880" y="74782"/>
                </a:lnTo>
                <a:lnTo>
                  <a:pt x="1933" y="76539"/>
                </a:lnTo>
                <a:lnTo>
                  <a:pt x="2979" y="78297"/>
                </a:lnTo>
                <a:lnTo>
                  <a:pt x="42332" y="117003"/>
                </a:lnTo>
                <a:lnTo>
                  <a:pt x="43034" y="117709"/>
                </a:lnTo>
                <a:lnTo>
                  <a:pt x="43907" y="118415"/>
                </a:lnTo>
                <a:lnTo>
                  <a:pt x="44781" y="118941"/>
                </a:lnTo>
                <a:lnTo>
                  <a:pt x="45834" y="119294"/>
                </a:lnTo>
                <a:lnTo>
                  <a:pt x="46708" y="119647"/>
                </a:lnTo>
                <a:lnTo>
                  <a:pt x="47753" y="119819"/>
                </a:lnTo>
                <a:lnTo>
                  <a:pt x="49851" y="119992"/>
                </a:lnTo>
                <a:lnTo>
                  <a:pt x="51606" y="119819"/>
                </a:lnTo>
                <a:lnTo>
                  <a:pt x="53525" y="119294"/>
                </a:lnTo>
                <a:lnTo>
                  <a:pt x="54399" y="118941"/>
                </a:lnTo>
                <a:lnTo>
                  <a:pt x="55280" y="118415"/>
                </a:lnTo>
                <a:lnTo>
                  <a:pt x="55975" y="117709"/>
                </a:lnTo>
                <a:lnTo>
                  <a:pt x="56677" y="117003"/>
                </a:lnTo>
                <a:lnTo>
                  <a:pt x="113174" y="60705"/>
                </a:lnTo>
                <a:lnTo>
                  <a:pt x="114399" y="58948"/>
                </a:lnTo>
                <a:lnTo>
                  <a:pt x="115796" y="57183"/>
                </a:lnTo>
                <a:lnTo>
                  <a:pt x="116318" y="56131"/>
                </a:lnTo>
                <a:lnTo>
                  <a:pt x="117020" y="55072"/>
                </a:lnTo>
                <a:lnTo>
                  <a:pt x="117371" y="53840"/>
                </a:lnTo>
                <a:lnTo>
                  <a:pt x="117722" y="52436"/>
                </a:lnTo>
                <a:lnTo>
                  <a:pt x="118768" y="50145"/>
                </a:lnTo>
                <a:lnTo>
                  <a:pt x="119470" y="47861"/>
                </a:lnTo>
                <a:lnTo>
                  <a:pt x="119820" y="45570"/>
                </a:lnTo>
                <a:lnTo>
                  <a:pt x="119992" y="43287"/>
                </a:lnTo>
                <a:lnTo>
                  <a:pt x="119992" y="10740"/>
                </a:lnTo>
                <a:lnTo>
                  <a:pt x="119820" y="8449"/>
                </a:lnTo>
                <a:lnTo>
                  <a:pt x="119641" y="7571"/>
                </a:lnTo>
                <a:lnTo>
                  <a:pt x="119291" y="6519"/>
                </a:lnTo>
                <a:lnTo>
                  <a:pt x="118947" y="5633"/>
                </a:lnTo>
                <a:lnTo>
                  <a:pt x="118417" y="4754"/>
                </a:lnTo>
                <a:lnTo>
                  <a:pt x="117722" y="3875"/>
                </a:lnTo>
                <a:lnTo>
                  <a:pt x="117020" y="2996"/>
                </a:lnTo>
                <a:lnTo>
                  <a:pt x="115617" y="1945"/>
                </a:lnTo>
                <a:lnTo>
                  <a:pt x="113869" y="886"/>
                </a:lnTo>
                <a:lnTo>
                  <a:pt x="111950" y="360"/>
                </a:lnTo>
                <a:lnTo>
                  <a:pt x="11106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612156" y="1879656"/>
            <a:ext cx="349154" cy="3134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879" y="0"/>
                </a:moveTo>
                <a:lnTo>
                  <a:pt x="27719" y="200"/>
                </a:lnTo>
                <a:lnTo>
                  <a:pt x="24738" y="592"/>
                </a:lnTo>
                <a:lnTo>
                  <a:pt x="21757" y="1568"/>
                </a:lnTo>
                <a:lnTo>
                  <a:pt x="18776" y="2736"/>
                </a:lnTo>
                <a:lnTo>
                  <a:pt x="16140" y="4104"/>
                </a:lnTo>
                <a:lnTo>
                  <a:pt x="13683" y="5865"/>
                </a:lnTo>
                <a:lnTo>
                  <a:pt x="11227" y="7817"/>
                </a:lnTo>
                <a:lnTo>
                  <a:pt x="9122" y="9969"/>
                </a:lnTo>
                <a:lnTo>
                  <a:pt x="7017" y="12506"/>
                </a:lnTo>
                <a:lnTo>
                  <a:pt x="5265" y="15051"/>
                </a:lnTo>
                <a:lnTo>
                  <a:pt x="3684" y="17979"/>
                </a:lnTo>
                <a:lnTo>
                  <a:pt x="2456" y="20916"/>
                </a:lnTo>
                <a:lnTo>
                  <a:pt x="1407" y="24036"/>
                </a:lnTo>
                <a:lnTo>
                  <a:pt x="703" y="27365"/>
                </a:lnTo>
                <a:lnTo>
                  <a:pt x="179" y="30878"/>
                </a:lnTo>
                <a:lnTo>
                  <a:pt x="0" y="34398"/>
                </a:lnTo>
                <a:lnTo>
                  <a:pt x="0" y="36743"/>
                </a:lnTo>
                <a:lnTo>
                  <a:pt x="179" y="39087"/>
                </a:lnTo>
                <a:lnTo>
                  <a:pt x="876" y="43584"/>
                </a:lnTo>
                <a:lnTo>
                  <a:pt x="1759" y="48073"/>
                </a:lnTo>
                <a:lnTo>
                  <a:pt x="3160" y="52378"/>
                </a:lnTo>
                <a:lnTo>
                  <a:pt x="4740" y="56483"/>
                </a:lnTo>
                <a:lnTo>
                  <a:pt x="6665" y="60388"/>
                </a:lnTo>
                <a:lnTo>
                  <a:pt x="8598" y="64100"/>
                </a:lnTo>
                <a:lnTo>
                  <a:pt x="10882" y="67813"/>
                </a:lnTo>
                <a:lnTo>
                  <a:pt x="13331" y="71334"/>
                </a:lnTo>
                <a:lnTo>
                  <a:pt x="15788" y="74654"/>
                </a:lnTo>
                <a:lnTo>
                  <a:pt x="18424" y="77975"/>
                </a:lnTo>
                <a:lnTo>
                  <a:pt x="21053" y="81104"/>
                </a:lnTo>
                <a:lnTo>
                  <a:pt x="26139" y="86969"/>
                </a:lnTo>
                <a:lnTo>
                  <a:pt x="30879" y="92242"/>
                </a:lnTo>
                <a:lnTo>
                  <a:pt x="34916" y="96539"/>
                </a:lnTo>
                <a:lnTo>
                  <a:pt x="39478" y="101036"/>
                </a:lnTo>
                <a:lnTo>
                  <a:pt x="49124" y="110222"/>
                </a:lnTo>
                <a:lnTo>
                  <a:pt x="56839" y="117255"/>
                </a:lnTo>
                <a:lnTo>
                  <a:pt x="60000" y="119991"/>
                </a:lnTo>
                <a:lnTo>
                  <a:pt x="63160" y="117255"/>
                </a:lnTo>
                <a:lnTo>
                  <a:pt x="70702" y="110414"/>
                </a:lnTo>
                <a:lnTo>
                  <a:pt x="80349" y="101228"/>
                </a:lnTo>
                <a:lnTo>
                  <a:pt x="84910" y="96739"/>
                </a:lnTo>
                <a:lnTo>
                  <a:pt x="89120" y="92242"/>
                </a:lnTo>
                <a:lnTo>
                  <a:pt x="93860" y="86969"/>
                </a:lnTo>
                <a:lnTo>
                  <a:pt x="98946" y="81104"/>
                </a:lnTo>
                <a:lnTo>
                  <a:pt x="101575" y="77975"/>
                </a:lnTo>
                <a:lnTo>
                  <a:pt x="104211" y="74654"/>
                </a:lnTo>
                <a:lnTo>
                  <a:pt x="106668" y="71334"/>
                </a:lnTo>
                <a:lnTo>
                  <a:pt x="109117" y="67813"/>
                </a:lnTo>
                <a:lnTo>
                  <a:pt x="111401" y="64100"/>
                </a:lnTo>
                <a:lnTo>
                  <a:pt x="113334" y="60388"/>
                </a:lnTo>
                <a:lnTo>
                  <a:pt x="115259" y="56483"/>
                </a:lnTo>
                <a:lnTo>
                  <a:pt x="116839" y="52378"/>
                </a:lnTo>
                <a:lnTo>
                  <a:pt x="118240" y="48073"/>
                </a:lnTo>
                <a:lnTo>
                  <a:pt x="119123" y="43584"/>
                </a:lnTo>
                <a:lnTo>
                  <a:pt x="119820" y="39087"/>
                </a:lnTo>
                <a:lnTo>
                  <a:pt x="120000" y="36743"/>
                </a:lnTo>
                <a:lnTo>
                  <a:pt x="120000" y="34398"/>
                </a:lnTo>
                <a:lnTo>
                  <a:pt x="119820" y="30878"/>
                </a:lnTo>
                <a:lnTo>
                  <a:pt x="119296" y="27365"/>
                </a:lnTo>
                <a:lnTo>
                  <a:pt x="118592" y="24036"/>
                </a:lnTo>
                <a:lnTo>
                  <a:pt x="117543" y="20916"/>
                </a:lnTo>
                <a:lnTo>
                  <a:pt x="116315" y="17979"/>
                </a:lnTo>
                <a:lnTo>
                  <a:pt x="114734" y="15051"/>
                </a:lnTo>
                <a:lnTo>
                  <a:pt x="112982" y="12506"/>
                </a:lnTo>
                <a:lnTo>
                  <a:pt x="110877" y="9969"/>
                </a:lnTo>
                <a:lnTo>
                  <a:pt x="108772" y="7817"/>
                </a:lnTo>
                <a:lnTo>
                  <a:pt x="106316" y="5865"/>
                </a:lnTo>
                <a:lnTo>
                  <a:pt x="103859" y="4104"/>
                </a:lnTo>
                <a:lnTo>
                  <a:pt x="101223" y="2736"/>
                </a:lnTo>
                <a:lnTo>
                  <a:pt x="98242" y="1568"/>
                </a:lnTo>
                <a:lnTo>
                  <a:pt x="95261" y="592"/>
                </a:lnTo>
                <a:lnTo>
                  <a:pt x="92280" y="200"/>
                </a:lnTo>
                <a:lnTo>
                  <a:pt x="89120" y="0"/>
                </a:lnTo>
                <a:lnTo>
                  <a:pt x="86663" y="0"/>
                </a:lnTo>
                <a:lnTo>
                  <a:pt x="84206" y="392"/>
                </a:lnTo>
                <a:lnTo>
                  <a:pt x="81750" y="976"/>
                </a:lnTo>
                <a:lnTo>
                  <a:pt x="79473" y="1568"/>
                </a:lnTo>
                <a:lnTo>
                  <a:pt x="77189" y="2544"/>
                </a:lnTo>
                <a:lnTo>
                  <a:pt x="75084" y="3712"/>
                </a:lnTo>
                <a:lnTo>
                  <a:pt x="72979" y="4888"/>
                </a:lnTo>
                <a:lnTo>
                  <a:pt x="71054" y="6449"/>
                </a:lnTo>
                <a:lnTo>
                  <a:pt x="69294" y="8017"/>
                </a:lnTo>
                <a:lnTo>
                  <a:pt x="67542" y="9769"/>
                </a:lnTo>
                <a:lnTo>
                  <a:pt x="65961" y="11730"/>
                </a:lnTo>
                <a:lnTo>
                  <a:pt x="64388" y="13682"/>
                </a:lnTo>
                <a:lnTo>
                  <a:pt x="63160" y="15835"/>
                </a:lnTo>
                <a:lnTo>
                  <a:pt x="61932" y="18179"/>
                </a:lnTo>
                <a:lnTo>
                  <a:pt x="60876" y="20524"/>
                </a:lnTo>
                <a:lnTo>
                  <a:pt x="60000" y="22868"/>
                </a:lnTo>
                <a:lnTo>
                  <a:pt x="59123" y="20524"/>
                </a:lnTo>
                <a:lnTo>
                  <a:pt x="58067" y="18179"/>
                </a:lnTo>
                <a:lnTo>
                  <a:pt x="56839" y="15835"/>
                </a:lnTo>
                <a:lnTo>
                  <a:pt x="55611" y="13682"/>
                </a:lnTo>
                <a:lnTo>
                  <a:pt x="54038" y="11730"/>
                </a:lnTo>
                <a:lnTo>
                  <a:pt x="52457" y="9769"/>
                </a:lnTo>
                <a:lnTo>
                  <a:pt x="50705" y="8017"/>
                </a:lnTo>
                <a:lnTo>
                  <a:pt x="48945" y="6449"/>
                </a:lnTo>
                <a:lnTo>
                  <a:pt x="47020" y="4888"/>
                </a:lnTo>
                <a:lnTo>
                  <a:pt x="44915" y="3712"/>
                </a:lnTo>
                <a:lnTo>
                  <a:pt x="42810" y="2544"/>
                </a:lnTo>
                <a:lnTo>
                  <a:pt x="40526" y="1568"/>
                </a:lnTo>
                <a:lnTo>
                  <a:pt x="38249" y="976"/>
                </a:lnTo>
                <a:lnTo>
                  <a:pt x="35793" y="392"/>
                </a:lnTo>
                <a:lnTo>
                  <a:pt x="333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180802" y="1882206"/>
            <a:ext cx="338956" cy="3083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755576" y="1885257"/>
            <a:ext cx="316509" cy="302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Shape 323"/>
          <p:cNvGrpSpPr/>
          <p:nvPr/>
        </p:nvGrpSpPr>
        <p:grpSpPr>
          <a:xfrm>
            <a:off x="4302631" y="1864824"/>
            <a:ext cx="349154" cy="349657"/>
            <a:chOff x="5302225" y="968375"/>
            <a:chExt cx="417649" cy="418249"/>
          </a:xfrm>
        </p:grpSpPr>
        <p:sp>
          <p:nvSpPr>
            <p:cNvPr id="324" name="Shape 324"/>
            <p:cNvSpPr/>
            <p:nvPr/>
          </p:nvSpPr>
          <p:spPr>
            <a:xfrm>
              <a:off x="5333350" y="991575"/>
              <a:ext cx="152075" cy="155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26" y="0"/>
                  </a:moveTo>
                  <a:lnTo>
                    <a:pt x="48686" y="483"/>
                  </a:lnTo>
                  <a:lnTo>
                    <a:pt x="48193" y="2843"/>
                  </a:lnTo>
                  <a:lnTo>
                    <a:pt x="41446" y="34951"/>
                  </a:lnTo>
                  <a:lnTo>
                    <a:pt x="40480" y="37330"/>
                  </a:lnTo>
                  <a:lnTo>
                    <a:pt x="39039" y="39690"/>
                  </a:lnTo>
                  <a:lnTo>
                    <a:pt x="36633" y="42050"/>
                  </a:lnTo>
                  <a:lnTo>
                    <a:pt x="34226" y="42998"/>
                  </a:lnTo>
                  <a:lnTo>
                    <a:pt x="2426" y="53384"/>
                  </a:lnTo>
                  <a:lnTo>
                    <a:pt x="493" y="54796"/>
                  </a:lnTo>
                  <a:lnTo>
                    <a:pt x="19" y="55744"/>
                  </a:lnTo>
                  <a:lnTo>
                    <a:pt x="493" y="57156"/>
                  </a:lnTo>
                  <a:lnTo>
                    <a:pt x="1952" y="58588"/>
                  </a:lnTo>
                  <a:lnTo>
                    <a:pt x="31326" y="74642"/>
                  </a:lnTo>
                  <a:lnTo>
                    <a:pt x="33753" y="76054"/>
                  </a:lnTo>
                  <a:lnTo>
                    <a:pt x="35666" y="78413"/>
                  </a:lnTo>
                  <a:lnTo>
                    <a:pt x="36633" y="81257"/>
                  </a:lnTo>
                  <a:lnTo>
                    <a:pt x="37126" y="83617"/>
                  </a:lnTo>
                  <a:lnTo>
                    <a:pt x="37599" y="116692"/>
                  </a:lnTo>
                  <a:lnTo>
                    <a:pt x="38073" y="118568"/>
                  </a:lnTo>
                  <a:lnTo>
                    <a:pt x="39039" y="120000"/>
                  </a:lnTo>
                  <a:lnTo>
                    <a:pt x="40480" y="120000"/>
                  </a:lnTo>
                  <a:lnTo>
                    <a:pt x="41939" y="118568"/>
                  </a:lnTo>
                  <a:lnTo>
                    <a:pt x="66500" y="96363"/>
                  </a:lnTo>
                  <a:lnTo>
                    <a:pt x="68906" y="94487"/>
                  </a:lnTo>
                  <a:lnTo>
                    <a:pt x="71806" y="93539"/>
                  </a:lnTo>
                  <a:lnTo>
                    <a:pt x="74706" y="93539"/>
                  </a:lnTo>
                  <a:lnTo>
                    <a:pt x="77586" y="94003"/>
                  </a:lnTo>
                  <a:lnTo>
                    <a:pt x="109386" y="103462"/>
                  </a:lnTo>
                  <a:lnTo>
                    <a:pt x="111793" y="103926"/>
                  </a:lnTo>
                  <a:lnTo>
                    <a:pt x="112760" y="103462"/>
                  </a:lnTo>
                  <a:lnTo>
                    <a:pt x="113233" y="102030"/>
                  </a:lnTo>
                  <a:lnTo>
                    <a:pt x="112760" y="100154"/>
                  </a:lnTo>
                  <a:lnTo>
                    <a:pt x="98793" y="69922"/>
                  </a:lnTo>
                  <a:lnTo>
                    <a:pt x="97826" y="67562"/>
                  </a:lnTo>
                  <a:lnTo>
                    <a:pt x="97826" y="64719"/>
                  </a:lnTo>
                  <a:lnTo>
                    <a:pt x="98300" y="61895"/>
                  </a:lnTo>
                  <a:lnTo>
                    <a:pt x="99759" y="59516"/>
                  </a:lnTo>
                  <a:lnTo>
                    <a:pt x="119013" y="32591"/>
                  </a:lnTo>
                  <a:lnTo>
                    <a:pt x="119980" y="30715"/>
                  </a:lnTo>
                  <a:lnTo>
                    <a:pt x="119980" y="29284"/>
                  </a:lnTo>
                  <a:lnTo>
                    <a:pt x="118540" y="28336"/>
                  </a:lnTo>
                  <a:lnTo>
                    <a:pt x="116606" y="28336"/>
                  </a:lnTo>
                  <a:lnTo>
                    <a:pt x="82893" y="32127"/>
                  </a:lnTo>
                  <a:lnTo>
                    <a:pt x="80486" y="32127"/>
                  </a:lnTo>
                  <a:lnTo>
                    <a:pt x="77586" y="31179"/>
                  </a:lnTo>
                  <a:lnTo>
                    <a:pt x="75180" y="29767"/>
                  </a:lnTo>
                  <a:lnTo>
                    <a:pt x="73246" y="27872"/>
                  </a:lnTo>
                  <a:lnTo>
                    <a:pt x="53006" y="1411"/>
                  </a:lnTo>
                  <a:lnTo>
                    <a:pt x="51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302225" y="968375"/>
              <a:ext cx="417649" cy="418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208" y="0"/>
                  </a:moveTo>
                  <a:lnTo>
                    <a:pt x="77196" y="3679"/>
                  </a:lnTo>
                  <a:lnTo>
                    <a:pt x="78596" y="5609"/>
                  </a:lnTo>
                  <a:lnTo>
                    <a:pt x="79997" y="7531"/>
                  </a:lnTo>
                  <a:lnTo>
                    <a:pt x="81053" y="9632"/>
                  </a:lnTo>
                  <a:lnTo>
                    <a:pt x="82281" y="11734"/>
                  </a:lnTo>
                  <a:lnTo>
                    <a:pt x="83158" y="13836"/>
                  </a:lnTo>
                  <a:lnTo>
                    <a:pt x="84206" y="15945"/>
                  </a:lnTo>
                  <a:lnTo>
                    <a:pt x="84910" y="18218"/>
                  </a:lnTo>
                  <a:lnTo>
                    <a:pt x="85614" y="20499"/>
                  </a:lnTo>
                  <a:lnTo>
                    <a:pt x="86318" y="22945"/>
                  </a:lnTo>
                  <a:lnTo>
                    <a:pt x="86843" y="25226"/>
                  </a:lnTo>
                  <a:lnTo>
                    <a:pt x="87195" y="27679"/>
                  </a:lnTo>
                  <a:lnTo>
                    <a:pt x="87539" y="30132"/>
                  </a:lnTo>
                  <a:lnTo>
                    <a:pt x="87719" y="32585"/>
                  </a:lnTo>
                  <a:lnTo>
                    <a:pt x="87719" y="35210"/>
                  </a:lnTo>
                  <a:lnTo>
                    <a:pt x="87719" y="37836"/>
                  </a:lnTo>
                  <a:lnTo>
                    <a:pt x="87539" y="40468"/>
                  </a:lnTo>
                  <a:lnTo>
                    <a:pt x="87195" y="43093"/>
                  </a:lnTo>
                  <a:lnTo>
                    <a:pt x="86663" y="45719"/>
                  </a:lnTo>
                  <a:lnTo>
                    <a:pt x="86139" y="48351"/>
                  </a:lnTo>
                  <a:lnTo>
                    <a:pt x="85435" y="50804"/>
                  </a:lnTo>
                  <a:lnTo>
                    <a:pt x="84558" y="53257"/>
                  </a:lnTo>
                  <a:lnTo>
                    <a:pt x="83682" y="55531"/>
                  </a:lnTo>
                  <a:lnTo>
                    <a:pt x="82633" y="57984"/>
                  </a:lnTo>
                  <a:lnTo>
                    <a:pt x="81405" y="60265"/>
                  </a:lnTo>
                  <a:lnTo>
                    <a:pt x="80177" y="62367"/>
                  </a:lnTo>
                  <a:lnTo>
                    <a:pt x="78769" y="64468"/>
                  </a:lnTo>
                  <a:lnTo>
                    <a:pt x="77368" y="66570"/>
                  </a:lnTo>
                  <a:lnTo>
                    <a:pt x="75788" y="68492"/>
                  </a:lnTo>
                  <a:lnTo>
                    <a:pt x="74035" y="70421"/>
                  </a:lnTo>
                  <a:lnTo>
                    <a:pt x="72283" y="72351"/>
                  </a:lnTo>
                  <a:lnTo>
                    <a:pt x="70523" y="74101"/>
                  </a:lnTo>
                  <a:lnTo>
                    <a:pt x="68598" y="75679"/>
                  </a:lnTo>
                  <a:lnTo>
                    <a:pt x="66665" y="77257"/>
                  </a:lnTo>
                  <a:lnTo>
                    <a:pt x="64561" y="78656"/>
                  </a:lnTo>
                  <a:lnTo>
                    <a:pt x="62456" y="80054"/>
                  </a:lnTo>
                  <a:lnTo>
                    <a:pt x="60172" y="81281"/>
                  </a:lnTo>
                  <a:lnTo>
                    <a:pt x="57895" y="82508"/>
                  </a:lnTo>
                  <a:lnTo>
                    <a:pt x="55611" y="83562"/>
                  </a:lnTo>
                  <a:lnTo>
                    <a:pt x="53161" y="84437"/>
                  </a:lnTo>
                  <a:lnTo>
                    <a:pt x="50705" y="85312"/>
                  </a:lnTo>
                  <a:lnTo>
                    <a:pt x="48248" y="86015"/>
                  </a:lnTo>
                  <a:lnTo>
                    <a:pt x="45791" y="86539"/>
                  </a:lnTo>
                  <a:lnTo>
                    <a:pt x="43155" y="87062"/>
                  </a:lnTo>
                  <a:lnTo>
                    <a:pt x="40526" y="87414"/>
                  </a:lnTo>
                  <a:lnTo>
                    <a:pt x="37897" y="87593"/>
                  </a:lnTo>
                  <a:lnTo>
                    <a:pt x="35089" y="87765"/>
                  </a:lnTo>
                  <a:lnTo>
                    <a:pt x="32632" y="87593"/>
                  </a:lnTo>
                  <a:lnTo>
                    <a:pt x="30175" y="87414"/>
                  </a:lnTo>
                  <a:lnTo>
                    <a:pt x="27719" y="87242"/>
                  </a:lnTo>
                  <a:lnTo>
                    <a:pt x="25262" y="86711"/>
                  </a:lnTo>
                  <a:lnTo>
                    <a:pt x="22806" y="86187"/>
                  </a:lnTo>
                  <a:lnTo>
                    <a:pt x="20529" y="85664"/>
                  </a:lnTo>
                  <a:lnTo>
                    <a:pt x="18244" y="84961"/>
                  </a:lnTo>
                  <a:lnTo>
                    <a:pt x="15967" y="84086"/>
                  </a:lnTo>
                  <a:lnTo>
                    <a:pt x="13683" y="83210"/>
                  </a:lnTo>
                  <a:lnTo>
                    <a:pt x="11579" y="82156"/>
                  </a:lnTo>
                  <a:lnTo>
                    <a:pt x="9474" y="81109"/>
                  </a:lnTo>
                  <a:lnTo>
                    <a:pt x="7549" y="79882"/>
                  </a:lnTo>
                  <a:lnTo>
                    <a:pt x="5437" y="78656"/>
                  </a:lnTo>
                  <a:lnTo>
                    <a:pt x="3512" y="77257"/>
                  </a:lnTo>
                  <a:lnTo>
                    <a:pt x="0" y="74273"/>
                  </a:lnTo>
                  <a:lnTo>
                    <a:pt x="703" y="76726"/>
                  </a:lnTo>
                  <a:lnTo>
                    <a:pt x="1407" y="79007"/>
                  </a:lnTo>
                  <a:lnTo>
                    <a:pt x="3332" y="83734"/>
                  </a:lnTo>
                  <a:lnTo>
                    <a:pt x="5437" y="88289"/>
                  </a:lnTo>
                  <a:lnTo>
                    <a:pt x="8073" y="92492"/>
                  </a:lnTo>
                  <a:lnTo>
                    <a:pt x="10882" y="96523"/>
                  </a:lnTo>
                  <a:lnTo>
                    <a:pt x="14215" y="100203"/>
                  </a:lnTo>
                  <a:lnTo>
                    <a:pt x="17548" y="103703"/>
                  </a:lnTo>
                  <a:lnTo>
                    <a:pt x="21405" y="106859"/>
                  </a:lnTo>
                  <a:lnTo>
                    <a:pt x="25442" y="109836"/>
                  </a:lnTo>
                  <a:lnTo>
                    <a:pt x="29651" y="112468"/>
                  </a:lnTo>
                  <a:lnTo>
                    <a:pt x="34033" y="114570"/>
                  </a:lnTo>
                  <a:lnTo>
                    <a:pt x="38774" y="116492"/>
                  </a:lnTo>
                  <a:lnTo>
                    <a:pt x="41230" y="117195"/>
                  </a:lnTo>
                  <a:lnTo>
                    <a:pt x="43687" y="117898"/>
                  </a:lnTo>
                  <a:lnTo>
                    <a:pt x="46143" y="118594"/>
                  </a:lnTo>
                  <a:lnTo>
                    <a:pt x="48600" y="119124"/>
                  </a:lnTo>
                  <a:lnTo>
                    <a:pt x="51229" y="119476"/>
                  </a:lnTo>
                  <a:lnTo>
                    <a:pt x="53686" y="119648"/>
                  </a:lnTo>
                  <a:lnTo>
                    <a:pt x="56315" y="119820"/>
                  </a:lnTo>
                  <a:lnTo>
                    <a:pt x="59123" y="120000"/>
                  </a:lnTo>
                  <a:lnTo>
                    <a:pt x="62104" y="119820"/>
                  </a:lnTo>
                  <a:lnTo>
                    <a:pt x="65265" y="119648"/>
                  </a:lnTo>
                  <a:lnTo>
                    <a:pt x="68246" y="119297"/>
                  </a:lnTo>
                  <a:lnTo>
                    <a:pt x="71406" y="118773"/>
                  </a:lnTo>
                  <a:lnTo>
                    <a:pt x="74208" y="118070"/>
                  </a:lnTo>
                  <a:lnTo>
                    <a:pt x="77196" y="117195"/>
                  </a:lnTo>
                  <a:lnTo>
                    <a:pt x="79997" y="116320"/>
                  </a:lnTo>
                  <a:lnTo>
                    <a:pt x="82806" y="115093"/>
                  </a:lnTo>
                  <a:lnTo>
                    <a:pt x="85435" y="113867"/>
                  </a:lnTo>
                  <a:lnTo>
                    <a:pt x="88071" y="112640"/>
                  </a:lnTo>
                  <a:lnTo>
                    <a:pt x="90700" y="111062"/>
                  </a:lnTo>
                  <a:lnTo>
                    <a:pt x="93156" y="109484"/>
                  </a:lnTo>
                  <a:lnTo>
                    <a:pt x="95613" y="107913"/>
                  </a:lnTo>
                  <a:lnTo>
                    <a:pt x="97890" y="105984"/>
                  </a:lnTo>
                  <a:lnTo>
                    <a:pt x="100002" y="104054"/>
                  </a:lnTo>
                  <a:lnTo>
                    <a:pt x="102107" y="102132"/>
                  </a:lnTo>
                  <a:lnTo>
                    <a:pt x="104211" y="100031"/>
                  </a:lnTo>
                  <a:lnTo>
                    <a:pt x="106136" y="97750"/>
                  </a:lnTo>
                  <a:lnTo>
                    <a:pt x="107896" y="95476"/>
                  </a:lnTo>
                  <a:lnTo>
                    <a:pt x="109649" y="93023"/>
                  </a:lnTo>
                  <a:lnTo>
                    <a:pt x="111229" y="90570"/>
                  </a:lnTo>
                  <a:lnTo>
                    <a:pt x="112630" y="88117"/>
                  </a:lnTo>
                  <a:lnTo>
                    <a:pt x="114030" y="85484"/>
                  </a:lnTo>
                  <a:lnTo>
                    <a:pt x="115259" y="82687"/>
                  </a:lnTo>
                  <a:lnTo>
                    <a:pt x="116315" y="80054"/>
                  </a:lnTo>
                  <a:lnTo>
                    <a:pt x="117363" y="77078"/>
                  </a:lnTo>
                  <a:lnTo>
                    <a:pt x="118067" y="74273"/>
                  </a:lnTo>
                  <a:lnTo>
                    <a:pt x="118771" y="71297"/>
                  </a:lnTo>
                  <a:lnTo>
                    <a:pt x="119296" y="68320"/>
                  </a:lnTo>
                  <a:lnTo>
                    <a:pt x="119648" y="65164"/>
                  </a:lnTo>
                  <a:lnTo>
                    <a:pt x="120000" y="62187"/>
                  </a:lnTo>
                  <a:lnTo>
                    <a:pt x="120000" y="59038"/>
                  </a:lnTo>
                  <a:lnTo>
                    <a:pt x="120000" y="56406"/>
                  </a:lnTo>
                  <a:lnTo>
                    <a:pt x="119820" y="53781"/>
                  </a:lnTo>
                  <a:lnTo>
                    <a:pt x="119468" y="51156"/>
                  </a:lnTo>
                  <a:lnTo>
                    <a:pt x="119123" y="48702"/>
                  </a:lnTo>
                  <a:lnTo>
                    <a:pt x="118592" y="46070"/>
                  </a:lnTo>
                  <a:lnTo>
                    <a:pt x="118067" y="43617"/>
                  </a:lnTo>
                  <a:lnTo>
                    <a:pt x="117363" y="41164"/>
                  </a:lnTo>
                  <a:lnTo>
                    <a:pt x="116667" y="38718"/>
                  </a:lnTo>
                  <a:lnTo>
                    <a:pt x="114734" y="34163"/>
                  </a:lnTo>
                  <a:lnTo>
                    <a:pt x="112457" y="29609"/>
                  </a:lnTo>
                  <a:lnTo>
                    <a:pt x="110001" y="25398"/>
                  </a:lnTo>
                  <a:lnTo>
                    <a:pt x="107013" y="21374"/>
                  </a:lnTo>
                  <a:lnTo>
                    <a:pt x="103859" y="17695"/>
                  </a:lnTo>
                  <a:lnTo>
                    <a:pt x="100347" y="14187"/>
                  </a:lnTo>
                  <a:lnTo>
                    <a:pt x="96489" y="11038"/>
                  </a:lnTo>
                  <a:lnTo>
                    <a:pt x="92453" y="8054"/>
                  </a:lnTo>
                  <a:lnTo>
                    <a:pt x="88243" y="5609"/>
                  </a:lnTo>
                  <a:lnTo>
                    <a:pt x="83862" y="3328"/>
                  </a:lnTo>
                  <a:lnTo>
                    <a:pt x="79121" y="1578"/>
                  </a:lnTo>
                  <a:lnTo>
                    <a:pt x="76664" y="702"/>
                  </a:lnTo>
                  <a:lnTo>
                    <a:pt x="74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27" name="Shape 32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5402117" y="1833683"/>
            <a:ext cx="404289" cy="405312"/>
            <a:chOff x="6617400" y="931125"/>
            <a:chExt cx="483600" cy="484824"/>
          </a:xfrm>
        </p:grpSpPr>
        <p:sp>
          <p:nvSpPr>
            <p:cNvPr id="330" name="Shape 330"/>
            <p:cNvSpPr/>
            <p:nvPr/>
          </p:nvSpPr>
          <p:spPr>
            <a:xfrm>
              <a:off x="6843925" y="1183900"/>
              <a:ext cx="121525" cy="23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" y="0"/>
                  </a:moveTo>
                  <a:lnTo>
                    <a:pt x="24" y="88726"/>
                  </a:lnTo>
                  <a:lnTo>
                    <a:pt x="617" y="91881"/>
                  </a:lnTo>
                  <a:lnTo>
                    <a:pt x="1209" y="94725"/>
                  </a:lnTo>
                  <a:lnTo>
                    <a:pt x="3036" y="97892"/>
                  </a:lnTo>
                  <a:lnTo>
                    <a:pt x="4838" y="100723"/>
                  </a:lnTo>
                  <a:lnTo>
                    <a:pt x="7257" y="103568"/>
                  </a:lnTo>
                  <a:lnTo>
                    <a:pt x="10269" y="106102"/>
                  </a:lnTo>
                  <a:lnTo>
                    <a:pt x="13873" y="108623"/>
                  </a:lnTo>
                  <a:lnTo>
                    <a:pt x="17502" y="110833"/>
                  </a:lnTo>
                  <a:lnTo>
                    <a:pt x="21723" y="112721"/>
                  </a:lnTo>
                  <a:lnTo>
                    <a:pt x="26537" y="114621"/>
                  </a:lnTo>
                  <a:lnTo>
                    <a:pt x="31376" y="116199"/>
                  </a:lnTo>
                  <a:lnTo>
                    <a:pt x="36782" y="117466"/>
                  </a:lnTo>
                  <a:lnTo>
                    <a:pt x="42213" y="118409"/>
                  </a:lnTo>
                  <a:lnTo>
                    <a:pt x="47644" y="119353"/>
                  </a:lnTo>
                  <a:lnTo>
                    <a:pt x="53667" y="119676"/>
                  </a:lnTo>
                  <a:lnTo>
                    <a:pt x="59691" y="119987"/>
                  </a:lnTo>
                  <a:lnTo>
                    <a:pt x="65739" y="119676"/>
                  </a:lnTo>
                  <a:lnTo>
                    <a:pt x="71763" y="119353"/>
                  </a:lnTo>
                  <a:lnTo>
                    <a:pt x="77786" y="118409"/>
                  </a:lnTo>
                  <a:lnTo>
                    <a:pt x="83217" y="117466"/>
                  </a:lnTo>
                  <a:lnTo>
                    <a:pt x="88648" y="116199"/>
                  </a:lnTo>
                  <a:lnTo>
                    <a:pt x="93462" y="114621"/>
                  </a:lnTo>
                  <a:lnTo>
                    <a:pt x="97683" y="112721"/>
                  </a:lnTo>
                  <a:lnTo>
                    <a:pt x="101904" y="110833"/>
                  </a:lnTo>
                  <a:lnTo>
                    <a:pt x="106126" y="108623"/>
                  </a:lnTo>
                  <a:lnTo>
                    <a:pt x="109755" y="106102"/>
                  </a:lnTo>
                  <a:lnTo>
                    <a:pt x="112766" y="103568"/>
                  </a:lnTo>
                  <a:lnTo>
                    <a:pt x="115161" y="100723"/>
                  </a:lnTo>
                  <a:lnTo>
                    <a:pt x="116988" y="97892"/>
                  </a:lnTo>
                  <a:lnTo>
                    <a:pt x="118790" y="94725"/>
                  </a:lnTo>
                  <a:lnTo>
                    <a:pt x="119382" y="91881"/>
                  </a:lnTo>
                  <a:lnTo>
                    <a:pt x="120000" y="88726"/>
                  </a:lnTo>
                  <a:lnTo>
                    <a:pt x="119382" y="86839"/>
                  </a:lnTo>
                  <a:lnTo>
                    <a:pt x="118790" y="85572"/>
                  </a:lnTo>
                  <a:lnTo>
                    <a:pt x="116988" y="84305"/>
                  </a:lnTo>
                  <a:lnTo>
                    <a:pt x="115161" y="83051"/>
                  </a:lnTo>
                  <a:lnTo>
                    <a:pt x="113359" y="82094"/>
                  </a:lnTo>
                  <a:lnTo>
                    <a:pt x="110347" y="81473"/>
                  </a:lnTo>
                  <a:lnTo>
                    <a:pt x="107928" y="80840"/>
                  </a:lnTo>
                  <a:lnTo>
                    <a:pt x="101904" y="80840"/>
                  </a:lnTo>
                  <a:lnTo>
                    <a:pt x="98893" y="81473"/>
                  </a:lnTo>
                  <a:lnTo>
                    <a:pt x="96473" y="82094"/>
                  </a:lnTo>
                  <a:lnTo>
                    <a:pt x="94079" y="83051"/>
                  </a:lnTo>
                  <a:lnTo>
                    <a:pt x="92252" y="84305"/>
                  </a:lnTo>
                  <a:lnTo>
                    <a:pt x="91042" y="85572"/>
                  </a:lnTo>
                  <a:lnTo>
                    <a:pt x="89858" y="86839"/>
                  </a:lnTo>
                  <a:lnTo>
                    <a:pt x="89858" y="88726"/>
                  </a:lnTo>
                  <a:lnTo>
                    <a:pt x="89240" y="91570"/>
                  </a:lnTo>
                  <a:lnTo>
                    <a:pt x="87438" y="94725"/>
                  </a:lnTo>
                  <a:lnTo>
                    <a:pt x="84427" y="97259"/>
                  </a:lnTo>
                  <a:lnTo>
                    <a:pt x="80798" y="99780"/>
                  </a:lnTo>
                  <a:lnTo>
                    <a:pt x="76576" y="101680"/>
                  </a:lnTo>
                  <a:lnTo>
                    <a:pt x="71763" y="102934"/>
                  </a:lnTo>
                  <a:lnTo>
                    <a:pt x="65739" y="103891"/>
                  </a:lnTo>
                  <a:lnTo>
                    <a:pt x="59691" y="104201"/>
                  </a:lnTo>
                  <a:lnTo>
                    <a:pt x="53667" y="103891"/>
                  </a:lnTo>
                  <a:lnTo>
                    <a:pt x="48236" y="102934"/>
                  </a:lnTo>
                  <a:lnTo>
                    <a:pt x="43423" y="101680"/>
                  </a:lnTo>
                  <a:lnTo>
                    <a:pt x="38609" y="99780"/>
                  </a:lnTo>
                  <a:lnTo>
                    <a:pt x="34980" y="97259"/>
                  </a:lnTo>
                  <a:lnTo>
                    <a:pt x="32561" y="94725"/>
                  </a:lnTo>
                  <a:lnTo>
                    <a:pt x="30759" y="91570"/>
                  </a:lnTo>
                  <a:lnTo>
                    <a:pt x="30166" y="88726"/>
                  </a:lnTo>
                  <a:lnTo>
                    <a:pt x="30166" y="0"/>
                  </a:lnTo>
                  <a:lnTo>
                    <a:pt x="23526" y="2844"/>
                  </a:lnTo>
                  <a:lnTo>
                    <a:pt x="21723" y="3787"/>
                  </a:lnTo>
                  <a:lnTo>
                    <a:pt x="19897" y="4421"/>
                  </a:lnTo>
                  <a:lnTo>
                    <a:pt x="17502" y="4744"/>
                  </a:lnTo>
                  <a:lnTo>
                    <a:pt x="12664" y="4744"/>
                  </a:lnTo>
                  <a:lnTo>
                    <a:pt x="10269" y="4421"/>
                  </a:lnTo>
                  <a:lnTo>
                    <a:pt x="8442" y="3787"/>
                  </a:lnTo>
                  <a:lnTo>
                    <a:pt x="6640" y="28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617400" y="931125"/>
              <a:ext cx="483600" cy="259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80" y="112936"/>
                  </a:moveTo>
                  <a:lnTo>
                    <a:pt x="32580" y="112936"/>
                  </a:lnTo>
                  <a:lnTo>
                    <a:pt x="32580" y="112936"/>
                  </a:lnTo>
                  <a:close/>
                  <a:moveTo>
                    <a:pt x="60000" y="0"/>
                  </a:moveTo>
                  <a:lnTo>
                    <a:pt x="59243" y="289"/>
                  </a:lnTo>
                  <a:lnTo>
                    <a:pt x="58486" y="566"/>
                  </a:lnTo>
                  <a:lnTo>
                    <a:pt x="57878" y="1410"/>
                  </a:lnTo>
                  <a:lnTo>
                    <a:pt x="57270" y="2265"/>
                  </a:lnTo>
                  <a:lnTo>
                    <a:pt x="56817" y="3109"/>
                  </a:lnTo>
                  <a:lnTo>
                    <a:pt x="56513" y="4242"/>
                  </a:lnTo>
                  <a:lnTo>
                    <a:pt x="56364" y="5653"/>
                  </a:lnTo>
                  <a:lnTo>
                    <a:pt x="56215" y="7063"/>
                  </a:lnTo>
                  <a:lnTo>
                    <a:pt x="56215" y="14404"/>
                  </a:lnTo>
                  <a:lnTo>
                    <a:pt x="53486" y="14682"/>
                  </a:lnTo>
                  <a:lnTo>
                    <a:pt x="50756" y="15526"/>
                  </a:lnTo>
                  <a:lnTo>
                    <a:pt x="48182" y="16381"/>
                  </a:lnTo>
                  <a:lnTo>
                    <a:pt x="45459" y="17502"/>
                  </a:lnTo>
                  <a:lnTo>
                    <a:pt x="42878" y="18635"/>
                  </a:lnTo>
                  <a:lnTo>
                    <a:pt x="40303" y="20335"/>
                  </a:lnTo>
                  <a:lnTo>
                    <a:pt x="37729" y="22023"/>
                  </a:lnTo>
                  <a:lnTo>
                    <a:pt x="35303" y="24000"/>
                  </a:lnTo>
                  <a:lnTo>
                    <a:pt x="32878" y="25976"/>
                  </a:lnTo>
                  <a:lnTo>
                    <a:pt x="30459" y="28520"/>
                  </a:lnTo>
                  <a:lnTo>
                    <a:pt x="28182" y="31063"/>
                  </a:lnTo>
                  <a:lnTo>
                    <a:pt x="25911" y="33884"/>
                  </a:lnTo>
                  <a:lnTo>
                    <a:pt x="23641" y="36705"/>
                  </a:lnTo>
                  <a:lnTo>
                    <a:pt x="21519" y="40092"/>
                  </a:lnTo>
                  <a:lnTo>
                    <a:pt x="19547" y="43479"/>
                  </a:lnTo>
                  <a:lnTo>
                    <a:pt x="17580" y="46867"/>
                  </a:lnTo>
                  <a:lnTo>
                    <a:pt x="15607" y="50543"/>
                  </a:lnTo>
                  <a:lnTo>
                    <a:pt x="13790" y="54497"/>
                  </a:lnTo>
                  <a:lnTo>
                    <a:pt x="11972" y="58728"/>
                  </a:lnTo>
                  <a:lnTo>
                    <a:pt x="10459" y="62682"/>
                  </a:lnTo>
                  <a:lnTo>
                    <a:pt x="8945" y="66913"/>
                  </a:lnTo>
                  <a:lnTo>
                    <a:pt x="7580" y="71433"/>
                  </a:lnTo>
                  <a:lnTo>
                    <a:pt x="6215" y="75953"/>
                  </a:lnTo>
                  <a:lnTo>
                    <a:pt x="5006" y="80473"/>
                  </a:lnTo>
                  <a:lnTo>
                    <a:pt x="4094" y="85271"/>
                  </a:lnTo>
                  <a:lnTo>
                    <a:pt x="3033" y="90069"/>
                  </a:lnTo>
                  <a:lnTo>
                    <a:pt x="2276" y="94867"/>
                  </a:lnTo>
                  <a:lnTo>
                    <a:pt x="1519" y="99676"/>
                  </a:lnTo>
                  <a:lnTo>
                    <a:pt x="1066" y="104751"/>
                  </a:lnTo>
                  <a:lnTo>
                    <a:pt x="607" y="109838"/>
                  </a:lnTo>
                  <a:lnTo>
                    <a:pt x="155" y="114913"/>
                  </a:lnTo>
                  <a:lnTo>
                    <a:pt x="6" y="120000"/>
                  </a:lnTo>
                  <a:lnTo>
                    <a:pt x="1215" y="116890"/>
                  </a:lnTo>
                  <a:lnTo>
                    <a:pt x="2884" y="114069"/>
                  </a:lnTo>
                  <a:lnTo>
                    <a:pt x="4702" y="111526"/>
                  </a:lnTo>
                  <a:lnTo>
                    <a:pt x="6668" y="109271"/>
                  </a:lnTo>
                  <a:lnTo>
                    <a:pt x="8945" y="107572"/>
                  </a:lnTo>
                  <a:lnTo>
                    <a:pt x="11215" y="106161"/>
                  </a:lnTo>
                  <a:lnTo>
                    <a:pt x="13790" y="105317"/>
                  </a:lnTo>
                  <a:lnTo>
                    <a:pt x="16364" y="105040"/>
                  </a:lnTo>
                  <a:lnTo>
                    <a:pt x="18337" y="105317"/>
                  </a:lnTo>
                  <a:lnTo>
                    <a:pt x="20155" y="105595"/>
                  </a:lnTo>
                  <a:lnTo>
                    <a:pt x="21972" y="106450"/>
                  </a:lnTo>
                  <a:lnTo>
                    <a:pt x="23641" y="107294"/>
                  </a:lnTo>
                  <a:lnTo>
                    <a:pt x="25303" y="108427"/>
                  </a:lnTo>
                  <a:lnTo>
                    <a:pt x="26817" y="109838"/>
                  </a:lnTo>
                  <a:lnTo>
                    <a:pt x="28182" y="111526"/>
                  </a:lnTo>
                  <a:lnTo>
                    <a:pt x="29547" y="113225"/>
                  </a:lnTo>
                  <a:lnTo>
                    <a:pt x="29851" y="107572"/>
                  </a:lnTo>
                  <a:lnTo>
                    <a:pt x="30607" y="99109"/>
                  </a:lnTo>
                  <a:lnTo>
                    <a:pt x="31060" y="93745"/>
                  </a:lnTo>
                  <a:lnTo>
                    <a:pt x="31817" y="88092"/>
                  </a:lnTo>
                  <a:lnTo>
                    <a:pt x="32729" y="82161"/>
                  </a:lnTo>
                  <a:lnTo>
                    <a:pt x="33790" y="75676"/>
                  </a:lnTo>
                  <a:lnTo>
                    <a:pt x="35000" y="69179"/>
                  </a:lnTo>
                  <a:lnTo>
                    <a:pt x="36519" y="62115"/>
                  </a:lnTo>
                  <a:lnTo>
                    <a:pt x="38337" y="55063"/>
                  </a:lnTo>
                  <a:lnTo>
                    <a:pt x="40459" y="48000"/>
                  </a:lnTo>
                  <a:lnTo>
                    <a:pt x="42729" y="40947"/>
                  </a:lnTo>
                  <a:lnTo>
                    <a:pt x="45303" y="33884"/>
                  </a:lnTo>
                  <a:lnTo>
                    <a:pt x="48337" y="27109"/>
                  </a:lnTo>
                  <a:lnTo>
                    <a:pt x="51668" y="20612"/>
                  </a:lnTo>
                  <a:lnTo>
                    <a:pt x="52121" y="19768"/>
                  </a:lnTo>
                  <a:lnTo>
                    <a:pt x="53331" y="19768"/>
                  </a:lnTo>
                  <a:lnTo>
                    <a:pt x="53790" y="20612"/>
                  </a:lnTo>
                  <a:lnTo>
                    <a:pt x="54094" y="21456"/>
                  </a:lnTo>
                  <a:lnTo>
                    <a:pt x="54243" y="22589"/>
                  </a:lnTo>
                  <a:lnTo>
                    <a:pt x="54094" y="23433"/>
                  </a:lnTo>
                  <a:lnTo>
                    <a:pt x="53790" y="24566"/>
                  </a:lnTo>
                  <a:lnTo>
                    <a:pt x="50756" y="30774"/>
                  </a:lnTo>
                  <a:lnTo>
                    <a:pt x="47878" y="36994"/>
                  </a:lnTo>
                  <a:lnTo>
                    <a:pt x="45459" y="43768"/>
                  </a:lnTo>
                  <a:lnTo>
                    <a:pt x="43182" y="50265"/>
                  </a:lnTo>
                  <a:lnTo>
                    <a:pt x="41364" y="57040"/>
                  </a:lnTo>
                  <a:lnTo>
                    <a:pt x="39547" y="63526"/>
                  </a:lnTo>
                  <a:lnTo>
                    <a:pt x="38182" y="70312"/>
                  </a:lnTo>
                  <a:lnTo>
                    <a:pt x="36972" y="76520"/>
                  </a:lnTo>
                  <a:lnTo>
                    <a:pt x="35911" y="82728"/>
                  </a:lnTo>
                  <a:lnTo>
                    <a:pt x="35000" y="88381"/>
                  </a:lnTo>
                  <a:lnTo>
                    <a:pt x="34243" y="93745"/>
                  </a:lnTo>
                  <a:lnTo>
                    <a:pt x="33641" y="98820"/>
                  </a:lnTo>
                  <a:lnTo>
                    <a:pt x="32878" y="107017"/>
                  </a:lnTo>
                  <a:lnTo>
                    <a:pt x="32580" y="112936"/>
                  </a:lnTo>
                  <a:lnTo>
                    <a:pt x="33939" y="111248"/>
                  </a:lnTo>
                  <a:lnTo>
                    <a:pt x="35303" y="109549"/>
                  </a:lnTo>
                  <a:lnTo>
                    <a:pt x="36817" y="108427"/>
                  </a:lnTo>
                  <a:lnTo>
                    <a:pt x="38337" y="107294"/>
                  </a:lnTo>
                  <a:lnTo>
                    <a:pt x="40000" y="106450"/>
                  </a:lnTo>
                  <a:lnTo>
                    <a:pt x="41817" y="105595"/>
                  </a:lnTo>
                  <a:lnTo>
                    <a:pt x="43635" y="105317"/>
                  </a:lnTo>
                  <a:lnTo>
                    <a:pt x="45459" y="105040"/>
                  </a:lnTo>
                  <a:lnTo>
                    <a:pt x="47425" y="105317"/>
                  </a:lnTo>
                  <a:lnTo>
                    <a:pt x="49243" y="105595"/>
                  </a:lnTo>
                  <a:lnTo>
                    <a:pt x="50911" y="106450"/>
                  </a:lnTo>
                  <a:lnTo>
                    <a:pt x="52574" y="107294"/>
                  </a:lnTo>
                  <a:lnTo>
                    <a:pt x="54243" y="108427"/>
                  </a:lnTo>
                  <a:lnTo>
                    <a:pt x="55756" y="109838"/>
                  </a:lnTo>
                  <a:lnTo>
                    <a:pt x="57121" y="111248"/>
                  </a:lnTo>
                  <a:lnTo>
                    <a:pt x="58486" y="113225"/>
                  </a:lnTo>
                  <a:lnTo>
                    <a:pt x="58486" y="22589"/>
                  </a:lnTo>
                  <a:lnTo>
                    <a:pt x="58635" y="21456"/>
                  </a:lnTo>
                  <a:lnTo>
                    <a:pt x="58939" y="20612"/>
                  </a:lnTo>
                  <a:lnTo>
                    <a:pt x="59392" y="19768"/>
                  </a:lnTo>
                  <a:lnTo>
                    <a:pt x="60607" y="19768"/>
                  </a:lnTo>
                  <a:lnTo>
                    <a:pt x="61060" y="20612"/>
                  </a:lnTo>
                  <a:lnTo>
                    <a:pt x="61364" y="21456"/>
                  </a:lnTo>
                  <a:lnTo>
                    <a:pt x="61513" y="22589"/>
                  </a:lnTo>
                  <a:lnTo>
                    <a:pt x="61513" y="113225"/>
                  </a:lnTo>
                  <a:lnTo>
                    <a:pt x="62878" y="111248"/>
                  </a:lnTo>
                  <a:lnTo>
                    <a:pt x="64243" y="109838"/>
                  </a:lnTo>
                  <a:lnTo>
                    <a:pt x="65756" y="108427"/>
                  </a:lnTo>
                  <a:lnTo>
                    <a:pt x="67425" y="107294"/>
                  </a:lnTo>
                  <a:lnTo>
                    <a:pt x="69088" y="106450"/>
                  </a:lnTo>
                  <a:lnTo>
                    <a:pt x="70756" y="105595"/>
                  </a:lnTo>
                  <a:lnTo>
                    <a:pt x="72574" y="105317"/>
                  </a:lnTo>
                  <a:lnTo>
                    <a:pt x="74547" y="105040"/>
                  </a:lnTo>
                  <a:lnTo>
                    <a:pt x="76364" y="105317"/>
                  </a:lnTo>
                  <a:lnTo>
                    <a:pt x="78182" y="105595"/>
                  </a:lnTo>
                  <a:lnTo>
                    <a:pt x="80000" y="106450"/>
                  </a:lnTo>
                  <a:lnTo>
                    <a:pt x="81668" y="107294"/>
                  </a:lnTo>
                  <a:lnTo>
                    <a:pt x="83182" y="108427"/>
                  </a:lnTo>
                  <a:lnTo>
                    <a:pt x="84696" y="109549"/>
                  </a:lnTo>
                  <a:lnTo>
                    <a:pt x="86060" y="111248"/>
                  </a:lnTo>
                  <a:lnTo>
                    <a:pt x="87425" y="112936"/>
                  </a:lnTo>
                  <a:lnTo>
                    <a:pt x="86966" y="107017"/>
                  </a:lnTo>
                  <a:lnTo>
                    <a:pt x="86209" y="98820"/>
                  </a:lnTo>
                  <a:lnTo>
                    <a:pt x="85756" y="93745"/>
                  </a:lnTo>
                  <a:lnTo>
                    <a:pt x="85000" y="88381"/>
                  </a:lnTo>
                  <a:lnTo>
                    <a:pt x="84088" y="82450"/>
                  </a:lnTo>
                  <a:lnTo>
                    <a:pt x="83027" y="76520"/>
                  </a:lnTo>
                  <a:lnTo>
                    <a:pt x="81817" y="70023"/>
                  </a:lnTo>
                  <a:lnTo>
                    <a:pt x="80303" y="63526"/>
                  </a:lnTo>
                  <a:lnTo>
                    <a:pt x="78635" y="57040"/>
                  </a:lnTo>
                  <a:lnTo>
                    <a:pt x="76668" y="50265"/>
                  </a:lnTo>
                  <a:lnTo>
                    <a:pt x="74547" y="43768"/>
                  </a:lnTo>
                  <a:lnTo>
                    <a:pt x="72121" y="36994"/>
                  </a:lnTo>
                  <a:lnTo>
                    <a:pt x="69243" y="30774"/>
                  </a:lnTo>
                  <a:lnTo>
                    <a:pt x="66209" y="24566"/>
                  </a:lnTo>
                  <a:lnTo>
                    <a:pt x="65911" y="23433"/>
                  </a:lnTo>
                  <a:lnTo>
                    <a:pt x="65756" y="22589"/>
                  </a:lnTo>
                  <a:lnTo>
                    <a:pt x="65911" y="21456"/>
                  </a:lnTo>
                  <a:lnTo>
                    <a:pt x="66209" y="20612"/>
                  </a:lnTo>
                  <a:lnTo>
                    <a:pt x="66668" y="19768"/>
                  </a:lnTo>
                  <a:lnTo>
                    <a:pt x="67878" y="19768"/>
                  </a:lnTo>
                  <a:lnTo>
                    <a:pt x="68331" y="20612"/>
                  </a:lnTo>
                  <a:lnTo>
                    <a:pt x="71668" y="27109"/>
                  </a:lnTo>
                  <a:lnTo>
                    <a:pt x="74547" y="33884"/>
                  </a:lnTo>
                  <a:lnTo>
                    <a:pt x="77270" y="40947"/>
                  </a:lnTo>
                  <a:lnTo>
                    <a:pt x="79547" y="48000"/>
                  </a:lnTo>
                  <a:lnTo>
                    <a:pt x="81668" y="55341"/>
                  </a:lnTo>
                  <a:lnTo>
                    <a:pt x="83486" y="62115"/>
                  </a:lnTo>
                  <a:lnTo>
                    <a:pt x="85000" y="69179"/>
                  </a:lnTo>
                  <a:lnTo>
                    <a:pt x="86209" y="75676"/>
                  </a:lnTo>
                  <a:lnTo>
                    <a:pt x="87270" y="82161"/>
                  </a:lnTo>
                  <a:lnTo>
                    <a:pt x="88182" y="88092"/>
                  </a:lnTo>
                  <a:lnTo>
                    <a:pt x="88939" y="93745"/>
                  </a:lnTo>
                  <a:lnTo>
                    <a:pt x="89392" y="99109"/>
                  </a:lnTo>
                  <a:lnTo>
                    <a:pt x="90148" y="107572"/>
                  </a:lnTo>
                  <a:lnTo>
                    <a:pt x="90452" y="113225"/>
                  </a:lnTo>
                  <a:lnTo>
                    <a:pt x="91817" y="111526"/>
                  </a:lnTo>
                  <a:lnTo>
                    <a:pt x="93182" y="109838"/>
                  </a:lnTo>
                  <a:lnTo>
                    <a:pt x="94696" y="108427"/>
                  </a:lnTo>
                  <a:lnTo>
                    <a:pt x="96364" y="107294"/>
                  </a:lnTo>
                  <a:lnTo>
                    <a:pt x="98027" y="106450"/>
                  </a:lnTo>
                  <a:lnTo>
                    <a:pt x="99844" y="105595"/>
                  </a:lnTo>
                  <a:lnTo>
                    <a:pt x="101662" y="105317"/>
                  </a:lnTo>
                  <a:lnTo>
                    <a:pt x="103635" y="105040"/>
                  </a:lnTo>
                  <a:lnTo>
                    <a:pt x="106209" y="105317"/>
                  </a:lnTo>
                  <a:lnTo>
                    <a:pt x="108784" y="106161"/>
                  </a:lnTo>
                  <a:lnTo>
                    <a:pt x="111060" y="107572"/>
                  </a:lnTo>
                  <a:lnTo>
                    <a:pt x="113331" y="109271"/>
                  </a:lnTo>
                  <a:lnTo>
                    <a:pt x="115303" y="111526"/>
                  </a:lnTo>
                  <a:lnTo>
                    <a:pt x="117121" y="114069"/>
                  </a:lnTo>
                  <a:lnTo>
                    <a:pt x="118784" y="116890"/>
                  </a:lnTo>
                  <a:lnTo>
                    <a:pt x="120000" y="120000"/>
                  </a:lnTo>
                  <a:lnTo>
                    <a:pt x="119844" y="114913"/>
                  </a:lnTo>
                  <a:lnTo>
                    <a:pt x="119392" y="109838"/>
                  </a:lnTo>
                  <a:lnTo>
                    <a:pt x="118939" y="104751"/>
                  </a:lnTo>
                  <a:lnTo>
                    <a:pt x="118480" y="99676"/>
                  </a:lnTo>
                  <a:lnTo>
                    <a:pt x="117723" y="94867"/>
                  </a:lnTo>
                  <a:lnTo>
                    <a:pt x="116966" y="90069"/>
                  </a:lnTo>
                  <a:lnTo>
                    <a:pt x="115905" y="85271"/>
                  </a:lnTo>
                  <a:lnTo>
                    <a:pt x="115000" y="80473"/>
                  </a:lnTo>
                  <a:lnTo>
                    <a:pt x="113784" y="75953"/>
                  </a:lnTo>
                  <a:lnTo>
                    <a:pt x="112419" y="71433"/>
                  </a:lnTo>
                  <a:lnTo>
                    <a:pt x="111060" y="66913"/>
                  </a:lnTo>
                  <a:lnTo>
                    <a:pt x="109540" y="62682"/>
                  </a:lnTo>
                  <a:lnTo>
                    <a:pt x="108027" y="58728"/>
                  </a:lnTo>
                  <a:lnTo>
                    <a:pt x="106209" y="54497"/>
                  </a:lnTo>
                  <a:lnTo>
                    <a:pt x="104392" y="50543"/>
                  </a:lnTo>
                  <a:lnTo>
                    <a:pt x="102425" y="46867"/>
                  </a:lnTo>
                  <a:lnTo>
                    <a:pt x="100452" y="43479"/>
                  </a:lnTo>
                  <a:lnTo>
                    <a:pt x="98486" y="40092"/>
                  </a:lnTo>
                  <a:lnTo>
                    <a:pt x="96364" y="36705"/>
                  </a:lnTo>
                  <a:lnTo>
                    <a:pt x="94088" y="33884"/>
                  </a:lnTo>
                  <a:lnTo>
                    <a:pt x="91817" y="31063"/>
                  </a:lnTo>
                  <a:lnTo>
                    <a:pt x="89547" y="28520"/>
                  </a:lnTo>
                  <a:lnTo>
                    <a:pt x="87121" y="25976"/>
                  </a:lnTo>
                  <a:lnTo>
                    <a:pt x="84696" y="24000"/>
                  </a:lnTo>
                  <a:lnTo>
                    <a:pt x="82270" y="22023"/>
                  </a:lnTo>
                  <a:lnTo>
                    <a:pt x="79696" y="20335"/>
                  </a:lnTo>
                  <a:lnTo>
                    <a:pt x="77121" y="18635"/>
                  </a:lnTo>
                  <a:lnTo>
                    <a:pt x="74547" y="17502"/>
                  </a:lnTo>
                  <a:lnTo>
                    <a:pt x="71817" y="16381"/>
                  </a:lnTo>
                  <a:lnTo>
                    <a:pt x="69243" y="15526"/>
                  </a:lnTo>
                  <a:lnTo>
                    <a:pt x="66513" y="14682"/>
                  </a:lnTo>
                  <a:lnTo>
                    <a:pt x="63790" y="14404"/>
                  </a:lnTo>
                  <a:lnTo>
                    <a:pt x="63790" y="7063"/>
                  </a:lnTo>
                  <a:lnTo>
                    <a:pt x="63635" y="5653"/>
                  </a:lnTo>
                  <a:lnTo>
                    <a:pt x="63486" y="4242"/>
                  </a:lnTo>
                  <a:lnTo>
                    <a:pt x="63182" y="3109"/>
                  </a:lnTo>
                  <a:lnTo>
                    <a:pt x="62729" y="2265"/>
                  </a:lnTo>
                  <a:lnTo>
                    <a:pt x="62121" y="1410"/>
                  </a:lnTo>
                  <a:lnTo>
                    <a:pt x="61513" y="566"/>
                  </a:lnTo>
                  <a:lnTo>
                    <a:pt x="60756" y="28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Shape 332"/>
          <p:cNvGrpSpPr/>
          <p:nvPr/>
        </p:nvGrpSpPr>
        <p:grpSpPr>
          <a:xfrm>
            <a:off x="337525" y="2463047"/>
            <a:ext cx="389993" cy="273622"/>
            <a:chOff x="559275" y="1683950"/>
            <a:chExt cx="466499" cy="327300"/>
          </a:xfrm>
        </p:grpSpPr>
        <p:sp>
          <p:nvSpPr>
            <p:cNvPr id="333" name="Shape 333"/>
            <p:cNvSpPr/>
            <p:nvPr/>
          </p:nvSpPr>
          <p:spPr>
            <a:xfrm>
              <a:off x="559275" y="1683950"/>
              <a:ext cx="466499" cy="197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901051" y="2408957"/>
            <a:ext cx="389993" cy="381821"/>
            <a:chOff x="1233350" y="1619250"/>
            <a:chExt cx="466499" cy="456724"/>
          </a:xfrm>
        </p:grpSpPr>
        <p:sp>
          <p:nvSpPr>
            <p:cNvPr id="336" name="Shape 336"/>
            <p:cNvSpPr/>
            <p:nvPr/>
          </p:nvSpPr>
          <p:spPr>
            <a:xfrm>
              <a:off x="1233350" y="1619250"/>
              <a:ext cx="466499" cy="456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967" y="33368"/>
                  </a:moveTo>
                  <a:lnTo>
                    <a:pt x="95967" y="59359"/>
                  </a:lnTo>
                  <a:lnTo>
                    <a:pt x="111356" y="51976"/>
                  </a:lnTo>
                  <a:lnTo>
                    <a:pt x="60938" y="89193"/>
                  </a:lnTo>
                  <a:lnTo>
                    <a:pt x="60469" y="89357"/>
                  </a:lnTo>
                  <a:lnTo>
                    <a:pt x="60000" y="89515"/>
                  </a:lnTo>
                  <a:lnTo>
                    <a:pt x="59530" y="89357"/>
                  </a:lnTo>
                  <a:lnTo>
                    <a:pt x="59054" y="89193"/>
                  </a:lnTo>
                  <a:lnTo>
                    <a:pt x="8643" y="51976"/>
                  </a:lnTo>
                  <a:lnTo>
                    <a:pt x="24032" y="59359"/>
                  </a:lnTo>
                  <a:lnTo>
                    <a:pt x="24032" y="33368"/>
                  </a:lnTo>
                  <a:close/>
                  <a:moveTo>
                    <a:pt x="60000" y="0"/>
                  </a:moveTo>
                  <a:lnTo>
                    <a:pt x="0" y="44278"/>
                  </a:lnTo>
                  <a:lnTo>
                    <a:pt x="0" y="116788"/>
                  </a:lnTo>
                  <a:lnTo>
                    <a:pt x="0" y="117267"/>
                  </a:lnTo>
                  <a:lnTo>
                    <a:pt x="32983" y="93042"/>
                  </a:lnTo>
                  <a:lnTo>
                    <a:pt x="33614" y="92727"/>
                  </a:lnTo>
                  <a:lnTo>
                    <a:pt x="34244" y="92727"/>
                  </a:lnTo>
                  <a:lnTo>
                    <a:pt x="34713" y="92885"/>
                  </a:lnTo>
                  <a:lnTo>
                    <a:pt x="35183" y="93364"/>
                  </a:lnTo>
                  <a:lnTo>
                    <a:pt x="35498" y="94008"/>
                  </a:lnTo>
                  <a:lnTo>
                    <a:pt x="35498" y="94487"/>
                  </a:lnTo>
                  <a:lnTo>
                    <a:pt x="35183" y="95131"/>
                  </a:lnTo>
                  <a:lnTo>
                    <a:pt x="34868" y="95611"/>
                  </a:lnTo>
                  <a:lnTo>
                    <a:pt x="2045" y="119835"/>
                  </a:lnTo>
                  <a:lnTo>
                    <a:pt x="2675" y="119835"/>
                  </a:lnTo>
                  <a:lnTo>
                    <a:pt x="3144" y="119993"/>
                  </a:lnTo>
                  <a:lnTo>
                    <a:pt x="116855" y="119993"/>
                  </a:lnTo>
                  <a:lnTo>
                    <a:pt x="117324" y="119835"/>
                  </a:lnTo>
                  <a:lnTo>
                    <a:pt x="117954" y="119835"/>
                  </a:lnTo>
                  <a:lnTo>
                    <a:pt x="85131" y="95611"/>
                  </a:lnTo>
                  <a:lnTo>
                    <a:pt x="84816" y="95131"/>
                  </a:lnTo>
                  <a:lnTo>
                    <a:pt x="84501" y="94487"/>
                  </a:lnTo>
                  <a:lnTo>
                    <a:pt x="84501" y="94008"/>
                  </a:lnTo>
                  <a:lnTo>
                    <a:pt x="84816" y="93364"/>
                  </a:lnTo>
                  <a:lnTo>
                    <a:pt x="85286" y="92885"/>
                  </a:lnTo>
                  <a:lnTo>
                    <a:pt x="85755" y="92727"/>
                  </a:lnTo>
                  <a:lnTo>
                    <a:pt x="86385" y="92727"/>
                  </a:lnTo>
                  <a:lnTo>
                    <a:pt x="87016" y="93042"/>
                  </a:lnTo>
                  <a:lnTo>
                    <a:pt x="120000" y="117267"/>
                  </a:lnTo>
                  <a:lnTo>
                    <a:pt x="120000" y="116788"/>
                  </a:lnTo>
                  <a:lnTo>
                    <a:pt x="120000" y="4427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244"/>
                  </a:move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60" y="244"/>
                  </a:moveTo>
                  <a:lnTo>
                    <a:pt x="2616" y="6122"/>
                  </a:lnTo>
                  <a:lnTo>
                    <a:pt x="1317" y="18122"/>
                  </a:lnTo>
                  <a:lnTo>
                    <a:pt x="444" y="36000"/>
                  </a:lnTo>
                  <a:lnTo>
                    <a:pt x="17" y="60000"/>
                  </a:lnTo>
                  <a:lnTo>
                    <a:pt x="444" y="84000"/>
                  </a:lnTo>
                  <a:lnTo>
                    <a:pt x="1317" y="101877"/>
                  </a:lnTo>
                  <a:lnTo>
                    <a:pt x="2616" y="113877"/>
                  </a:lnTo>
                  <a:lnTo>
                    <a:pt x="4360" y="119755"/>
                  </a:lnTo>
                  <a:lnTo>
                    <a:pt x="115639" y="119755"/>
                  </a:lnTo>
                  <a:lnTo>
                    <a:pt x="117383" y="113877"/>
                  </a:lnTo>
                  <a:lnTo>
                    <a:pt x="118682" y="101877"/>
                  </a:lnTo>
                  <a:lnTo>
                    <a:pt x="119555" y="84000"/>
                  </a:lnTo>
                  <a:lnTo>
                    <a:pt x="119982" y="60000"/>
                  </a:lnTo>
                  <a:lnTo>
                    <a:pt x="119555" y="36000"/>
                  </a:lnTo>
                  <a:lnTo>
                    <a:pt x="118682" y="18122"/>
                  </a:lnTo>
                  <a:lnTo>
                    <a:pt x="117383" y="6122"/>
                  </a:lnTo>
                  <a:lnTo>
                    <a:pt x="115639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382325" y="1858575"/>
              <a:ext cx="70848" cy="122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74" y="244"/>
                  </a:moveTo>
                  <a:lnTo>
                    <a:pt x="6224" y="6122"/>
                  </a:lnTo>
                  <a:lnTo>
                    <a:pt x="3133" y="18122"/>
                  </a:lnTo>
                  <a:lnTo>
                    <a:pt x="1058" y="36000"/>
                  </a:lnTo>
                  <a:lnTo>
                    <a:pt x="42" y="60000"/>
                  </a:lnTo>
                  <a:lnTo>
                    <a:pt x="1058" y="84000"/>
                  </a:lnTo>
                  <a:lnTo>
                    <a:pt x="3133" y="101877"/>
                  </a:lnTo>
                  <a:lnTo>
                    <a:pt x="6224" y="113877"/>
                  </a:lnTo>
                  <a:lnTo>
                    <a:pt x="10374" y="119755"/>
                  </a:lnTo>
                  <a:lnTo>
                    <a:pt x="109625" y="119755"/>
                  </a:lnTo>
                  <a:lnTo>
                    <a:pt x="113775" y="113877"/>
                  </a:lnTo>
                  <a:lnTo>
                    <a:pt x="116866" y="101877"/>
                  </a:lnTo>
                  <a:lnTo>
                    <a:pt x="118941" y="84000"/>
                  </a:lnTo>
                  <a:lnTo>
                    <a:pt x="119999" y="60000"/>
                  </a:lnTo>
                  <a:lnTo>
                    <a:pt x="118941" y="36000"/>
                  </a:lnTo>
                  <a:lnTo>
                    <a:pt x="116866" y="18122"/>
                  </a:lnTo>
                  <a:lnTo>
                    <a:pt x="113775" y="6122"/>
                  </a:lnTo>
                  <a:lnTo>
                    <a:pt x="109625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1476825" y="2417108"/>
            <a:ext cx="365499" cy="365498"/>
            <a:chOff x="1922075" y="1629000"/>
            <a:chExt cx="437200" cy="437199"/>
          </a:xfrm>
        </p:grpSpPr>
        <p:sp>
          <p:nvSpPr>
            <p:cNvPr id="341" name="Shape 3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344" name="Shape 34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Shape 347"/>
          <p:cNvSpPr/>
          <p:nvPr/>
        </p:nvSpPr>
        <p:spPr>
          <a:xfrm>
            <a:off x="2618781" y="2431981"/>
            <a:ext cx="335904" cy="3358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Shape 348"/>
          <p:cNvGrpSpPr/>
          <p:nvPr/>
        </p:nvGrpSpPr>
        <p:grpSpPr>
          <a:xfrm>
            <a:off x="3200593" y="2388014"/>
            <a:ext cx="299118" cy="423684"/>
            <a:chOff x="3984000" y="1594200"/>
            <a:chExt cx="357800" cy="506800"/>
          </a:xfrm>
        </p:grpSpPr>
        <p:sp>
          <p:nvSpPr>
            <p:cNvPr id="349" name="Shape 3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041375" y="1594200"/>
              <a:ext cx="300425" cy="229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716636" y="2478868"/>
            <a:ext cx="394089" cy="241980"/>
            <a:chOff x="4601275" y="1702875"/>
            <a:chExt cx="471398" cy="289450"/>
          </a:xfrm>
        </p:grpSpPr>
        <p:sp>
          <p:nvSpPr>
            <p:cNvPr id="352" name="Shape 352"/>
            <p:cNvSpPr/>
            <p:nvPr/>
          </p:nvSpPr>
          <p:spPr>
            <a:xfrm>
              <a:off x="4816200" y="170287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85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7653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82"/>
                  </a:lnTo>
                  <a:lnTo>
                    <a:pt x="26498" y="111191"/>
                  </a:lnTo>
                  <a:lnTo>
                    <a:pt x="37111" y="116462"/>
                  </a:lnTo>
                  <a:lnTo>
                    <a:pt x="47653" y="120000"/>
                  </a:lnTo>
                  <a:lnTo>
                    <a:pt x="72346" y="120000"/>
                  </a:lnTo>
                  <a:lnTo>
                    <a:pt x="82960" y="116462"/>
                  </a:lnTo>
                  <a:lnTo>
                    <a:pt x="93501" y="111191"/>
                  </a:lnTo>
                  <a:lnTo>
                    <a:pt x="102310" y="102382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7653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85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031125" y="175722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039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039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888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19927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888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634875" y="1756000"/>
              <a:ext cx="404224" cy="178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458" y="16"/>
                  </a:moveTo>
                  <a:lnTo>
                    <a:pt x="37159" y="57939"/>
                  </a:lnTo>
                  <a:lnTo>
                    <a:pt x="3443" y="30012"/>
                  </a:lnTo>
                  <a:lnTo>
                    <a:pt x="2716" y="31644"/>
                  </a:lnTo>
                  <a:lnTo>
                    <a:pt x="1810" y="33293"/>
                  </a:lnTo>
                  <a:lnTo>
                    <a:pt x="905" y="34521"/>
                  </a:lnTo>
                  <a:lnTo>
                    <a:pt x="0" y="35345"/>
                  </a:lnTo>
                  <a:lnTo>
                    <a:pt x="10872" y="119983"/>
                  </a:lnTo>
                  <a:lnTo>
                    <a:pt x="109119" y="119983"/>
                  </a:lnTo>
                  <a:lnTo>
                    <a:pt x="119992" y="35345"/>
                  </a:lnTo>
                  <a:lnTo>
                    <a:pt x="119087" y="34521"/>
                  </a:lnTo>
                  <a:lnTo>
                    <a:pt x="118181" y="33293"/>
                  </a:lnTo>
                  <a:lnTo>
                    <a:pt x="117276" y="31644"/>
                  </a:lnTo>
                  <a:lnTo>
                    <a:pt x="116548" y="30012"/>
                  </a:lnTo>
                  <a:lnTo>
                    <a:pt x="82832" y="57939"/>
                  </a:lnTo>
                  <a:lnTo>
                    <a:pt x="62534" y="16"/>
                  </a:lnTo>
                  <a:lnTo>
                    <a:pt x="61265" y="420"/>
                  </a:lnTo>
                  <a:lnTo>
                    <a:pt x="58727" y="420"/>
                  </a:lnTo>
                  <a:lnTo>
                    <a:pt x="5745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601275" y="1757225"/>
              <a:ext cx="41548" cy="415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72"/>
                  </a:moveTo>
                  <a:lnTo>
                    <a:pt x="47653" y="1805"/>
                  </a:lnTo>
                  <a:lnTo>
                    <a:pt x="37111" y="5342"/>
                  </a:lnTo>
                  <a:lnTo>
                    <a:pt x="26498" y="10613"/>
                  </a:lnTo>
                  <a:lnTo>
                    <a:pt x="17689" y="17689"/>
                  </a:lnTo>
                  <a:lnTo>
                    <a:pt x="10613" y="26498"/>
                  </a:lnTo>
                  <a:lnTo>
                    <a:pt x="5342" y="37111"/>
                  </a:lnTo>
                  <a:lnTo>
                    <a:pt x="1805" y="49386"/>
                  </a:lnTo>
                  <a:lnTo>
                    <a:pt x="72" y="60000"/>
                  </a:lnTo>
                  <a:lnTo>
                    <a:pt x="1805" y="72346"/>
                  </a:lnTo>
                  <a:lnTo>
                    <a:pt x="5342" y="84693"/>
                  </a:lnTo>
                  <a:lnTo>
                    <a:pt x="10613" y="93501"/>
                  </a:lnTo>
                  <a:lnTo>
                    <a:pt x="17689" y="102310"/>
                  </a:lnTo>
                  <a:lnTo>
                    <a:pt x="26498" y="111119"/>
                  </a:lnTo>
                  <a:lnTo>
                    <a:pt x="37111" y="116462"/>
                  </a:lnTo>
                  <a:lnTo>
                    <a:pt x="47653" y="119927"/>
                  </a:lnTo>
                  <a:lnTo>
                    <a:pt x="72346" y="119927"/>
                  </a:lnTo>
                  <a:lnTo>
                    <a:pt x="82960" y="116462"/>
                  </a:lnTo>
                  <a:lnTo>
                    <a:pt x="93501" y="111119"/>
                  </a:lnTo>
                  <a:lnTo>
                    <a:pt x="102310" y="102310"/>
                  </a:lnTo>
                  <a:lnTo>
                    <a:pt x="109386" y="93501"/>
                  </a:lnTo>
                  <a:lnTo>
                    <a:pt x="114657" y="84693"/>
                  </a:lnTo>
                  <a:lnTo>
                    <a:pt x="118194" y="72346"/>
                  </a:lnTo>
                  <a:lnTo>
                    <a:pt x="120000" y="60000"/>
                  </a:lnTo>
                  <a:lnTo>
                    <a:pt x="118194" y="49386"/>
                  </a:lnTo>
                  <a:lnTo>
                    <a:pt x="114657" y="37111"/>
                  </a:lnTo>
                  <a:lnTo>
                    <a:pt x="109386" y="26498"/>
                  </a:lnTo>
                  <a:lnTo>
                    <a:pt x="102310" y="17689"/>
                  </a:lnTo>
                  <a:lnTo>
                    <a:pt x="93501" y="10613"/>
                  </a:lnTo>
                  <a:lnTo>
                    <a:pt x="82960" y="5342"/>
                  </a:lnTo>
                  <a:lnTo>
                    <a:pt x="72346" y="1805"/>
                  </a:lnTo>
                  <a:lnTo>
                    <a:pt x="6000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4673325" y="1947725"/>
              <a:ext cx="327298" cy="44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" y="67"/>
                  </a:moveTo>
                  <a:lnTo>
                    <a:pt x="4711" y="119999"/>
                  </a:lnTo>
                  <a:lnTo>
                    <a:pt x="16571" y="113408"/>
                  </a:lnTo>
                  <a:lnTo>
                    <a:pt x="29780" y="106816"/>
                  </a:lnTo>
                  <a:lnTo>
                    <a:pt x="44326" y="103520"/>
                  </a:lnTo>
                  <a:lnTo>
                    <a:pt x="75673" y="103520"/>
                  </a:lnTo>
                  <a:lnTo>
                    <a:pt x="90219" y="106816"/>
                  </a:lnTo>
                  <a:lnTo>
                    <a:pt x="103428" y="111726"/>
                  </a:lnTo>
                  <a:lnTo>
                    <a:pt x="115297" y="119999"/>
                  </a:lnTo>
                  <a:lnTo>
                    <a:pt x="11999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4299057" y="2419657"/>
            <a:ext cx="356303" cy="360397"/>
            <a:chOff x="5297950" y="1632050"/>
            <a:chExt cx="426200" cy="431100"/>
          </a:xfrm>
        </p:grpSpPr>
        <p:sp>
          <p:nvSpPr>
            <p:cNvPr id="358" name="Shape 358"/>
            <p:cNvSpPr/>
            <p:nvPr/>
          </p:nvSpPr>
          <p:spPr>
            <a:xfrm>
              <a:off x="5404800" y="1936125"/>
              <a:ext cx="212498" cy="12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823" y="23"/>
                  </a:moveTo>
                  <a:lnTo>
                    <a:pt x="44823" y="66931"/>
                  </a:lnTo>
                  <a:lnTo>
                    <a:pt x="36903" y="69813"/>
                  </a:lnTo>
                  <a:lnTo>
                    <a:pt x="29308" y="73261"/>
                  </a:lnTo>
                  <a:lnTo>
                    <a:pt x="22418" y="77890"/>
                  </a:lnTo>
                  <a:lnTo>
                    <a:pt x="16207" y="82495"/>
                  </a:lnTo>
                  <a:lnTo>
                    <a:pt x="11040" y="87691"/>
                  </a:lnTo>
                  <a:lnTo>
                    <a:pt x="8625" y="91139"/>
                  </a:lnTo>
                  <a:lnTo>
                    <a:pt x="6550" y="94044"/>
                  </a:lnTo>
                  <a:lnTo>
                    <a:pt x="4489" y="97492"/>
                  </a:lnTo>
                  <a:lnTo>
                    <a:pt x="2767" y="100964"/>
                  </a:lnTo>
                  <a:lnTo>
                    <a:pt x="1044" y="104412"/>
                  </a:lnTo>
                  <a:lnTo>
                    <a:pt x="0" y="108451"/>
                  </a:lnTo>
                  <a:lnTo>
                    <a:pt x="2414" y="110175"/>
                  </a:lnTo>
                  <a:lnTo>
                    <a:pt x="5872" y="111922"/>
                  </a:lnTo>
                  <a:lnTo>
                    <a:pt x="11040" y="114213"/>
                  </a:lnTo>
                  <a:lnTo>
                    <a:pt x="18974" y="115961"/>
                  </a:lnTo>
                  <a:lnTo>
                    <a:pt x="29661" y="118252"/>
                  </a:lnTo>
                  <a:lnTo>
                    <a:pt x="43101" y="119409"/>
                  </a:lnTo>
                  <a:lnTo>
                    <a:pt x="60000" y="119999"/>
                  </a:lnTo>
                  <a:lnTo>
                    <a:pt x="76898" y="119409"/>
                  </a:lnTo>
                  <a:lnTo>
                    <a:pt x="90338" y="118252"/>
                  </a:lnTo>
                  <a:lnTo>
                    <a:pt x="101025" y="115961"/>
                  </a:lnTo>
                  <a:lnTo>
                    <a:pt x="108960" y="114213"/>
                  </a:lnTo>
                  <a:lnTo>
                    <a:pt x="114127" y="111922"/>
                  </a:lnTo>
                  <a:lnTo>
                    <a:pt x="117585" y="110175"/>
                  </a:lnTo>
                  <a:lnTo>
                    <a:pt x="120000" y="108451"/>
                  </a:lnTo>
                  <a:lnTo>
                    <a:pt x="118955" y="104412"/>
                  </a:lnTo>
                  <a:lnTo>
                    <a:pt x="117232" y="100964"/>
                  </a:lnTo>
                  <a:lnTo>
                    <a:pt x="115510" y="97492"/>
                  </a:lnTo>
                  <a:lnTo>
                    <a:pt x="113449" y="94044"/>
                  </a:lnTo>
                  <a:lnTo>
                    <a:pt x="111374" y="91139"/>
                  </a:lnTo>
                  <a:lnTo>
                    <a:pt x="108960" y="87691"/>
                  </a:lnTo>
                  <a:lnTo>
                    <a:pt x="103792" y="82495"/>
                  </a:lnTo>
                  <a:lnTo>
                    <a:pt x="97581" y="77890"/>
                  </a:lnTo>
                  <a:lnTo>
                    <a:pt x="90691" y="73261"/>
                  </a:lnTo>
                  <a:lnTo>
                    <a:pt x="83096" y="69813"/>
                  </a:lnTo>
                  <a:lnTo>
                    <a:pt x="75176" y="66931"/>
                  </a:lnTo>
                  <a:lnTo>
                    <a:pt x="75176" y="23"/>
                  </a:lnTo>
                  <a:lnTo>
                    <a:pt x="71040" y="1157"/>
                  </a:lnTo>
                  <a:lnTo>
                    <a:pt x="67242" y="2314"/>
                  </a:lnTo>
                  <a:lnTo>
                    <a:pt x="60000" y="2904"/>
                  </a:lnTo>
                  <a:lnTo>
                    <a:pt x="52757" y="2314"/>
                  </a:lnTo>
                  <a:lnTo>
                    <a:pt x="48974" y="1157"/>
                  </a:lnTo>
                  <a:lnTo>
                    <a:pt x="44823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066"/>
                  </a:moveTo>
                  <a:lnTo>
                    <a:pt x="60344" y="30320"/>
                  </a:lnTo>
                  <a:lnTo>
                    <a:pt x="60689" y="31062"/>
                  </a:lnTo>
                  <a:lnTo>
                    <a:pt x="63955" y="41986"/>
                  </a:lnTo>
                  <a:lnTo>
                    <a:pt x="64300" y="42739"/>
                  </a:lnTo>
                  <a:lnTo>
                    <a:pt x="64814" y="43481"/>
                  </a:lnTo>
                  <a:lnTo>
                    <a:pt x="65504" y="43980"/>
                  </a:lnTo>
                  <a:lnTo>
                    <a:pt x="66187" y="44224"/>
                  </a:lnTo>
                  <a:lnTo>
                    <a:pt x="74443" y="45465"/>
                  </a:lnTo>
                  <a:lnTo>
                    <a:pt x="74957" y="45719"/>
                  </a:lnTo>
                  <a:lnTo>
                    <a:pt x="75302" y="45963"/>
                  </a:lnTo>
                  <a:lnTo>
                    <a:pt x="75126" y="46706"/>
                  </a:lnTo>
                  <a:lnTo>
                    <a:pt x="74781" y="47204"/>
                  </a:lnTo>
                  <a:lnTo>
                    <a:pt x="68594" y="55158"/>
                  </a:lnTo>
                  <a:lnTo>
                    <a:pt x="68249" y="55901"/>
                  </a:lnTo>
                  <a:lnTo>
                    <a:pt x="67911" y="56897"/>
                  </a:lnTo>
                  <a:lnTo>
                    <a:pt x="67735" y="57884"/>
                  </a:lnTo>
                  <a:lnTo>
                    <a:pt x="67735" y="58881"/>
                  </a:lnTo>
                  <a:lnTo>
                    <a:pt x="69629" y="70801"/>
                  </a:lnTo>
                  <a:lnTo>
                    <a:pt x="69629" y="71554"/>
                  </a:lnTo>
                  <a:lnTo>
                    <a:pt x="69453" y="72052"/>
                  </a:lnTo>
                  <a:lnTo>
                    <a:pt x="69108" y="72052"/>
                  </a:lnTo>
                  <a:lnTo>
                    <a:pt x="68594" y="71798"/>
                  </a:lnTo>
                  <a:lnTo>
                    <a:pt x="61372" y="65838"/>
                  </a:lnTo>
                  <a:lnTo>
                    <a:pt x="60689" y="65339"/>
                  </a:lnTo>
                  <a:lnTo>
                    <a:pt x="59310" y="65339"/>
                  </a:lnTo>
                  <a:lnTo>
                    <a:pt x="58627" y="65838"/>
                  </a:lnTo>
                  <a:lnTo>
                    <a:pt x="51405" y="71798"/>
                  </a:lnTo>
                  <a:lnTo>
                    <a:pt x="50891" y="72052"/>
                  </a:lnTo>
                  <a:lnTo>
                    <a:pt x="50546" y="72052"/>
                  </a:lnTo>
                  <a:lnTo>
                    <a:pt x="50370" y="71554"/>
                  </a:lnTo>
                  <a:lnTo>
                    <a:pt x="50370" y="70801"/>
                  </a:lnTo>
                  <a:lnTo>
                    <a:pt x="52264" y="58881"/>
                  </a:lnTo>
                  <a:lnTo>
                    <a:pt x="52264" y="57884"/>
                  </a:lnTo>
                  <a:lnTo>
                    <a:pt x="52095" y="56897"/>
                  </a:lnTo>
                  <a:lnTo>
                    <a:pt x="51750" y="55901"/>
                  </a:lnTo>
                  <a:lnTo>
                    <a:pt x="51405" y="55158"/>
                  </a:lnTo>
                  <a:lnTo>
                    <a:pt x="45218" y="47204"/>
                  </a:lnTo>
                  <a:lnTo>
                    <a:pt x="44873" y="46706"/>
                  </a:lnTo>
                  <a:lnTo>
                    <a:pt x="44697" y="45963"/>
                  </a:lnTo>
                  <a:lnTo>
                    <a:pt x="45042" y="45719"/>
                  </a:lnTo>
                  <a:lnTo>
                    <a:pt x="45563" y="45465"/>
                  </a:lnTo>
                  <a:lnTo>
                    <a:pt x="53812" y="44224"/>
                  </a:lnTo>
                  <a:lnTo>
                    <a:pt x="54502" y="43980"/>
                  </a:lnTo>
                  <a:lnTo>
                    <a:pt x="55185" y="43481"/>
                  </a:lnTo>
                  <a:lnTo>
                    <a:pt x="55699" y="42739"/>
                  </a:lnTo>
                  <a:lnTo>
                    <a:pt x="56044" y="41986"/>
                  </a:lnTo>
                  <a:lnTo>
                    <a:pt x="59310" y="31062"/>
                  </a:lnTo>
                  <a:lnTo>
                    <a:pt x="59655" y="30320"/>
                  </a:lnTo>
                  <a:lnTo>
                    <a:pt x="60000" y="30066"/>
                  </a:lnTo>
                  <a:close/>
                  <a:moveTo>
                    <a:pt x="112433" y="21868"/>
                  </a:moveTo>
                  <a:lnTo>
                    <a:pt x="112433" y="25590"/>
                  </a:lnTo>
                  <a:lnTo>
                    <a:pt x="112088" y="29822"/>
                  </a:lnTo>
                  <a:lnTo>
                    <a:pt x="111743" y="34287"/>
                  </a:lnTo>
                  <a:lnTo>
                    <a:pt x="111229" y="39006"/>
                  </a:lnTo>
                  <a:lnTo>
                    <a:pt x="110539" y="43726"/>
                  </a:lnTo>
                  <a:lnTo>
                    <a:pt x="109511" y="48699"/>
                  </a:lnTo>
                  <a:lnTo>
                    <a:pt x="108477" y="53419"/>
                  </a:lnTo>
                  <a:lnTo>
                    <a:pt x="107104" y="58382"/>
                  </a:lnTo>
                  <a:lnTo>
                    <a:pt x="105556" y="63102"/>
                  </a:lnTo>
                  <a:lnTo>
                    <a:pt x="103838" y="67333"/>
                  </a:lnTo>
                  <a:lnTo>
                    <a:pt x="101776" y="71554"/>
                  </a:lnTo>
                  <a:lnTo>
                    <a:pt x="99537" y="75531"/>
                  </a:lnTo>
                  <a:lnTo>
                    <a:pt x="97130" y="78999"/>
                  </a:lnTo>
                  <a:lnTo>
                    <a:pt x="95757" y="80494"/>
                  </a:lnTo>
                  <a:lnTo>
                    <a:pt x="94385" y="81990"/>
                  </a:lnTo>
                  <a:lnTo>
                    <a:pt x="93005" y="83231"/>
                  </a:lnTo>
                  <a:lnTo>
                    <a:pt x="91457" y="84471"/>
                  </a:lnTo>
                  <a:lnTo>
                    <a:pt x="89915" y="85458"/>
                  </a:lnTo>
                  <a:lnTo>
                    <a:pt x="88190" y="86211"/>
                  </a:lnTo>
                  <a:lnTo>
                    <a:pt x="88190" y="86211"/>
                  </a:lnTo>
                  <a:lnTo>
                    <a:pt x="90260" y="78999"/>
                  </a:lnTo>
                  <a:lnTo>
                    <a:pt x="91801" y="71798"/>
                  </a:lnTo>
                  <a:lnTo>
                    <a:pt x="93350" y="64597"/>
                  </a:lnTo>
                  <a:lnTo>
                    <a:pt x="94554" y="57141"/>
                  </a:lnTo>
                  <a:lnTo>
                    <a:pt x="95412" y="49198"/>
                  </a:lnTo>
                  <a:lnTo>
                    <a:pt x="96271" y="41000"/>
                  </a:lnTo>
                  <a:lnTo>
                    <a:pt x="96792" y="31805"/>
                  </a:lnTo>
                  <a:lnTo>
                    <a:pt x="97130" y="21868"/>
                  </a:lnTo>
                  <a:close/>
                  <a:moveTo>
                    <a:pt x="22869" y="21868"/>
                  </a:moveTo>
                  <a:lnTo>
                    <a:pt x="23214" y="31805"/>
                  </a:lnTo>
                  <a:lnTo>
                    <a:pt x="23728" y="41000"/>
                  </a:lnTo>
                  <a:lnTo>
                    <a:pt x="24587" y="49198"/>
                  </a:lnTo>
                  <a:lnTo>
                    <a:pt x="25445" y="57141"/>
                  </a:lnTo>
                  <a:lnTo>
                    <a:pt x="26649" y="64597"/>
                  </a:lnTo>
                  <a:lnTo>
                    <a:pt x="28198" y="71798"/>
                  </a:lnTo>
                  <a:lnTo>
                    <a:pt x="29746" y="78999"/>
                  </a:lnTo>
                  <a:lnTo>
                    <a:pt x="31809" y="86211"/>
                  </a:lnTo>
                  <a:lnTo>
                    <a:pt x="30084" y="85458"/>
                  </a:lnTo>
                  <a:lnTo>
                    <a:pt x="28542" y="84471"/>
                  </a:lnTo>
                  <a:lnTo>
                    <a:pt x="26994" y="83231"/>
                  </a:lnTo>
                  <a:lnTo>
                    <a:pt x="25614" y="81990"/>
                  </a:lnTo>
                  <a:lnTo>
                    <a:pt x="24242" y="80494"/>
                  </a:lnTo>
                  <a:lnTo>
                    <a:pt x="22869" y="78999"/>
                  </a:lnTo>
                  <a:lnTo>
                    <a:pt x="20462" y="75531"/>
                  </a:lnTo>
                  <a:lnTo>
                    <a:pt x="18223" y="71554"/>
                  </a:lnTo>
                  <a:lnTo>
                    <a:pt x="16161" y="67333"/>
                  </a:lnTo>
                  <a:lnTo>
                    <a:pt x="14443" y="63102"/>
                  </a:lnTo>
                  <a:lnTo>
                    <a:pt x="12895" y="58382"/>
                  </a:lnTo>
                  <a:lnTo>
                    <a:pt x="11522" y="53419"/>
                  </a:lnTo>
                  <a:lnTo>
                    <a:pt x="10488" y="48699"/>
                  </a:lnTo>
                  <a:lnTo>
                    <a:pt x="9460" y="43726"/>
                  </a:lnTo>
                  <a:lnTo>
                    <a:pt x="8770" y="39006"/>
                  </a:lnTo>
                  <a:lnTo>
                    <a:pt x="8256" y="34287"/>
                  </a:lnTo>
                  <a:lnTo>
                    <a:pt x="7911" y="29822"/>
                  </a:lnTo>
                  <a:lnTo>
                    <a:pt x="7566" y="25590"/>
                  </a:lnTo>
                  <a:lnTo>
                    <a:pt x="7566" y="21868"/>
                  </a:lnTo>
                  <a:close/>
                  <a:moveTo>
                    <a:pt x="26304" y="10"/>
                  </a:moveTo>
                  <a:lnTo>
                    <a:pt x="25614" y="254"/>
                  </a:lnTo>
                  <a:lnTo>
                    <a:pt x="24931" y="508"/>
                  </a:lnTo>
                  <a:lnTo>
                    <a:pt x="24242" y="1006"/>
                  </a:lnTo>
                  <a:lnTo>
                    <a:pt x="23728" y="1495"/>
                  </a:lnTo>
                  <a:lnTo>
                    <a:pt x="23383" y="2247"/>
                  </a:lnTo>
                  <a:lnTo>
                    <a:pt x="22869" y="2990"/>
                  </a:lnTo>
                  <a:lnTo>
                    <a:pt x="22693" y="3987"/>
                  </a:lnTo>
                  <a:lnTo>
                    <a:pt x="22524" y="4973"/>
                  </a:lnTo>
                  <a:lnTo>
                    <a:pt x="22693" y="10944"/>
                  </a:lnTo>
                  <a:lnTo>
                    <a:pt x="7566" y="10944"/>
                  </a:lnTo>
                  <a:lnTo>
                    <a:pt x="6018" y="11188"/>
                  </a:lnTo>
                  <a:lnTo>
                    <a:pt x="4645" y="11686"/>
                  </a:lnTo>
                  <a:lnTo>
                    <a:pt x="3442" y="12673"/>
                  </a:lnTo>
                  <a:lnTo>
                    <a:pt x="2238" y="14168"/>
                  </a:lnTo>
                  <a:lnTo>
                    <a:pt x="1379" y="15663"/>
                  </a:lnTo>
                  <a:lnTo>
                    <a:pt x="689" y="17647"/>
                  </a:lnTo>
                  <a:lnTo>
                    <a:pt x="175" y="19630"/>
                  </a:lnTo>
                  <a:lnTo>
                    <a:pt x="0" y="21868"/>
                  </a:lnTo>
                  <a:lnTo>
                    <a:pt x="175" y="26587"/>
                  </a:lnTo>
                  <a:lnTo>
                    <a:pt x="344" y="31307"/>
                  </a:lnTo>
                  <a:lnTo>
                    <a:pt x="689" y="35782"/>
                  </a:lnTo>
                  <a:lnTo>
                    <a:pt x="1203" y="40247"/>
                  </a:lnTo>
                  <a:lnTo>
                    <a:pt x="1893" y="44224"/>
                  </a:lnTo>
                  <a:lnTo>
                    <a:pt x="2583" y="48201"/>
                  </a:lnTo>
                  <a:lnTo>
                    <a:pt x="3442" y="52178"/>
                  </a:lnTo>
                  <a:lnTo>
                    <a:pt x="4469" y="55901"/>
                  </a:lnTo>
                  <a:lnTo>
                    <a:pt x="5504" y="59379"/>
                  </a:lnTo>
                  <a:lnTo>
                    <a:pt x="6532" y="62614"/>
                  </a:lnTo>
                  <a:lnTo>
                    <a:pt x="7735" y="65838"/>
                  </a:lnTo>
                  <a:lnTo>
                    <a:pt x="9115" y="68818"/>
                  </a:lnTo>
                  <a:lnTo>
                    <a:pt x="10319" y="71798"/>
                  </a:lnTo>
                  <a:lnTo>
                    <a:pt x="11691" y="74534"/>
                  </a:lnTo>
                  <a:lnTo>
                    <a:pt x="14612" y="79498"/>
                  </a:lnTo>
                  <a:lnTo>
                    <a:pt x="17709" y="83973"/>
                  </a:lnTo>
                  <a:lnTo>
                    <a:pt x="20631" y="87696"/>
                  </a:lnTo>
                  <a:lnTo>
                    <a:pt x="23552" y="90930"/>
                  </a:lnTo>
                  <a:lnTo>
                    <a:pt x="26480" y="93412"/>
                  </a:lnTo>
                  <a:lnTo>
                    <a:pt x="29225" y="95395"/>
                  </a:lnTo>
                  <a:lnTo>
                    <a:pt x="31809" y="96890"/>
                  </a:lnTo>
                  <a:lnTo>
                    <a:pt x="34040" y="97887"/>
                  </a:lnTo>
                  <a:lnTo>
                    <a:pt x="35933" y="98375"/>
                  </a:lnTo>
                  <a:lnTo>
                    <a:pt x="38165" y="103095"/>
                  </a:lnTo>
                  <a:lnTo>
                    <a:pt x="40572" y="107570"/>
                  </a:lnTo>
                  <a:lnTo>
                    <a:pt x="41776" y="109310"/>
                  </a:lnTo>
                  <a:lnTo>
                    <a:pt x="43155" y="111049"/>
                  </a:lnTo>
                  <a:lnTo>
                    <a:pt x="44528" y="112788"/>
                  </a:lnTo>
                  <a:lnTo>
                    <a:pt x="46076" y="114283"/>
                  </a:lnTo>
                  <a:lnTo>
                    <a:pt x="47625" y="115524"/>
                  </a:lnTo>
                  <a:lnTo>
                    <a:pt x="49167" y="116765"/>
                  </a:lnTo>
                  <a:lnTo>
                    <a:pt x="50891" y="117752"/>
                  </a:lnTo>
                  <a:lnTo>
                    <a:pt x="52609" y="118504"/>
                  </a:lnTo>
                  <a:lnTo>
                    <a:pt x="54326" y="119247"/>
                  </a:lnTo>
                  <a:lnTo>
                    <a:pt x="56220" y="119745"/>
                  </a:lnTo>
                  <a:lnTo>
                    <a:pt x="58106" y="119989"/>
                  </a:lnTo>
                  <a:lnTo>
                    <a:pt x="61893" y="119989"/>
                  </a:lnTo>
                  <a:lnTo>
                    <a:pt x="63779" y="119745"/>
                  </a:lnTo>
                  <a:lnTo>
                    <a:pt x="65673" y="119247"/>
                  </a:lnTo>
                  <a:lnTo>
                    <a:pt x="67390" y="118504"/>
                  </a:lnTo>
                  <a:lnTo>
                    <a:pt x="69108" y="117752"/>
                  </a:lnTo>
                  <a:lnTo>
                    <a:pt x="70832" y="116765"/>
                  </a:lnTo>
                  <a:lnTo>
                    <a:pt x="72381" y="115524"/>
                  </a:lnTo>
                  <a:lnTo>
                    <a:pt x="73923" y="114283"/>
                  </a:lnTo>
                  <a:lnTo>
                    <a:pt x="75471" y="112788"/>
                  </a:lnTo>
                  <a:lnTo>
                    <a:pt x="76851" y="111049"/>
                  </a:lnTo>
                  <a:lnTo>
                    <a:pt x="78223" y="109310"/>
                  </a:lnTo>
                  <a:lnTo>
                    <a:pt x="79427" y="107570"/>
                  </a:lnTo>
                  <a:lnTo>
                    <a:pt x="81834" y="103095"/>
                  </a:lnTo>
                  <a:lnTo>
                    <a:pt x="84066" y="98375"/>
                  </a:lnTo>
                  <a:lnTo>
                    <a:pt x="85959" y="97887"/>
                  </a:lnTo>
                  <a:lnTo>
                    <a:pt x="88190" y="97135"/>
                  </a:lnTo>
                  <a:lnTo>
                    <a:pt x="90774" y="95650"/>
                  </a:lnTo>
                  <a:lnTo>
                    <a:pt x="93526" y="93656"/>
                  </a:lnTo>
                  <a:lnTo>
                    <a:pt x="96447" y="91174"/>
                  </a:lnTo>
                  <a:lnTo>
                    <a:pt x="99368" y="87950"/>
                  </a:lnTo>
                  <a:lnTo>
                    <a:pt x="102465" y="84217"/>
                  </a:lnTo>
                  <a:lnTo>
                    <a:pt x="105387" y="79996"/>
                  </a:lnTo>
                  <a:lnTo>
                    <a:pt x="108308" y="75033"/>
                  </a:lnTo>
                  <a:lnTo>
                    <a:pt x="109680" y="72296"/>
                  </a:lnTo>
                  <a:lnTo>
                    <a:pt x="110884" y="69316"/>
                  </a:lnTo>
                  <a:lnTo>
                    <a:pt x="112264" y="66336"/>
                  </a:lnTo>
                  <a:lnTo>
                    <a:pt x="113467" y="63102"/>
                  </a:lnTo>
                  <a:lnTo>
                    <a:pt x="114495" y="59877"/>
                  </a:lnTo>
                  <a:lnTo>
                    <a:pt x="115530" y="56155"/>
                  </a:lnTo>
                  <a:lnTo>
                    <a:pt x="116557" y="52676"/>
                  </a:lnTo>
                  <a:lnTo>
                    <a:pt x="117416" y="48699"/>
                  </a:lnTo>
                  <a:lnTo>
                    <a:pt x="118106" y="44722"/>
                  </a:lnTo>
                  <a:lnTo>
                    <a:pt x="118796" y="40501"/>
                  </a:lnTo>
                  <a:lnTo>
                    <a:pt x="119310" y="36026"/>
                  </a:lnTo>
                  <a:lnTo>
                    <a:pt x="119655" y="31561"/>
                  </a:lnTo>
                  <a:lnTo>
                    <a:pt x="119824" y="26587"/>
                  </a:lnTo>
                  <a:lnTo>
                    <a:pt x="120000" y="21868"/>
                  </a:lnTo>
                  <a:lnTo>
                    <a:pt x="119824" y="19630"/>
                  </a:lnTo>
                  <a:lnTo>
                    <a:pt x="119310" y="17647"/>
                  </a:lnTo>
                  <a:lnTo>
                    <a:pt x="118620" y="15663"/>
                  </a:lnTo>
                  <a:lnTo>
                    <a:pt x="117761" y="14168"/>
                  </a:lnTo>
                  <a:lnTo>
                    <a:pt x="116557" y="12673"/>
                  </a:lnTo>
                  <a:lnTo>
                    <a:pt x="115354" y="11686"/>
                  </a:lnTo>
                  <a:lnTo>
                    <a:pt x="113981" y="11188"/>
                  </a:lnTo>
                  <a:lnTo>
                    <a:pt x="112433" y="10944"/>
                  </a:lnTo>
                  <a:lnTo>
                    <a:pt x="97306" y="10944"/>
                  </a:lnTo>
                  <a:lnTo>
                    <a:pt x="97475" y="4973"/>
                  </a:lnTo>
                  <a:lnTo>
                    <a:pt x="97306" y="3987"/>
                  </a:lnTo>
                  <a:lnTo>
                    <a:pt x="97130" y="2990"/>
                  </a:lnTo>
                  <a:lnTo>
                    <a:pt x="96616" y="2247"/>
                  </a:lnTo>
                  <a:lnTo>
                    <a:pt x="96271" y="1495"/>
                  </a:lnTo>
                  <a:lnTo>
                    <a:pt x="95757" y="1006"/>
                  </a:lnTo>
                  <a:lnTo>
                    <a:pt x="95068" y="508"/>
                  </a:lnTo>
                  <a:lnTo>
                    <a:pt x="94385" y="254"/>
                  </a:lnTo>
                  <a:lnTo>
                    <a:pt x="9369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4861560" y="2408957"/>
            <a:ext cx="358351" cy="381822"/>
            <a:chOff x="5970800" y="1619250"/>
            <a:chExt cx="428650" cy="456723"/>
          </a:xfrm>
        </p:grpSpPr>
        <p:sp>
          <p:nvSpPr>
            <p:cNvPr id="361" name="Shape 361"/>
            <p:cNvSpPr/>
            <p:nvPr/>
          </p:nvSpPr>
          <p:spPr>
            <a:xfrm>
              <a:off x="5970800" y="1674200"/>
              <a:ext cx="377975" cy="3779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995" y="0"/>
                  </a:moveTo>
                  <a:lnTo>
                    <a:pt x="53892" y="388"/>
                  </a:lnTo>
                  <a:lnTo>
                    <a:pt x="50987" y="777"/>
                  </a:lnTo>
                  <a:lnTo>
                    <a:pt x="48082" y="1166"/>
                  </a:lnTo>
                  <a:lnTo>
                    <a:pt x="45169" y="1936"/>
                  </a:lnTo>
                  <a:lnTo>
                    <a:pt x="42264" y="2714"/>
                  </a:lnTo>
                  <a:lnTo>
                    <a:pt x="39550" y="3683"/>
                  </a:lnTo>
                  <a:lnTo>
                    <a:pt x="36835" y="4651"/>
                  </a:lnTo>
                  <a:lnTo>
                    <a:pt x="34121" y="5818"/>
                  </a:lnTo>
                  <a:lnTo>
                    <a:pt x="31605" y="7175"/>
                  </a:lnTo>
                  <a:lnTo>
                    <a:pt x="29081" y="8723"/>
                  </a:lnTo>
                  <a:lnTo>
                    <a:pt x="26565" y="10279"/>
                  </a:lnTo>
                  <a:lnTo>
                    <a:pt x="24231" y="11826"/>
                  </a:lnTo>
                  <a:lnTo>
                    <a:pt x="21906" y="13763"/>
                  </a:lnTo>
                  <a:lnTo>
                    <a:pt x="19779" y="15509"/>
                  </a:lnTo>
                  <a:lnTo>
                    <a:pt x="17644" y="17645"/>
                  </a:lnTo>
                  <a:lnTo>
                    <a:pt x="15707" y="19581"/>
                  </a:lnTo>
                  <a:lnTo>
                    <a:pt x="13770" y="21907"/>
                  </a:lnTo>
                  <a:lnTo>
                    <a:pt x="12024" y="24042"/>
                  </a:lnTo>
                  <a:lnTo>
                    <a:pt x="10278" y="26368"/>
                  </a:lnTo>
                  <a:lnTo>
                    <a:pt x="8730" y="28884"/>
                  </a:lnTo>
                  <a:lnTo>
                    <a:pt x="7373" y="31408"/>
                  </a:lnTo>
                  <a:lnTo>
                    <a:pt x="6016" y="33925"/>
                  </a:lnTo>
                  <a:lnTo>
                    <a:pt x="4849" y="36639"/>
                  </a:lnTo>
                  <a:lnTo>
                    <a:pt x="3690" y="39354"/>
                  </a:lnTo>
                  <a:lnTo>
                    <a:pt x="2722" y="42069"/>
                  </a:lnTo>
                  <a:lnTo>
                    <a:pt x="1944" y="44974"/>
                  </a:lnTo>
                  <a:lnTo>
                    <a:pt x="1365" y="47887"/>
                  </a:lnTo>
                  <a:lnTo>
                    <a:pt x="777" y="50792"/>
                  </a:lnTo>
                  <a:lnTo>
                    <a:pt x="388" y="53896"/>
                  </a:lnTo>
                  <a:lnTo>
                    <a:pt x="198" y="56801"/>
                  </a:lnTo>
                  <a:lnTo>
                    <a:pt x="7" y="59904"/>
                  </a:lnTo>
                  <a:lnTo>
                    <a:pt x="198" y="63008"/>
                  </a:lnTo>
                  <a:lnTo>
                    <a:pt x="388" y="66103"/>
                  </a:lnTo>
                  <a:lnTo>
                    <a:pt x="777" y="69017"/>
                  </a:lnTo>
                  <a:lnTo>
                    <a:pt x="1365" y="72112"/>
                  </a:lnTo>
                  <a:lnTo>
                    <a:pt x="1944" y="75025"/>
                  </a:lnTo>
                  <a:lnTo>
                    <a:pt x="2722" y="77740"/>
                  </a:lnTo>
                  <a:lnTo>
                    <a:pt x="3690" y="80645"/>
                  </a:lnTo>
                  <a:lnTo>
                    <a:pt x="4849" y="83360"/>
                  </a:lnTo>
                  <a:lnTo>
                    <a:pt x="6016" y="85884"/>
                  </a:lnTo>
                  <a:lnTo>
                    <a:pt x="7373" y="88591"/>
                  </a:lnTo>
                  <a:lnTo>
                    <a:pt x="8730" y="91115"/>
                  </a:lnTo>
                  <a:lnTo>
                    <a:pt x="10278" y="93440"/>
                  </a:lnTo>
                  <a:lnTo>
                    <a:pt x="12024" y="95766"/>
                  </a:lnTo>
                  <a:lnTo>
                    <a:pt x="13770" y="98092"/>
                  </a:lnTo>
                  <a:lnTo>
                    <a:pt x="15707" y="100227"/>
                  </a:lnTo>
                  <a:lnTo>
                    <a:pt x="17644" y="102354"/>
                  </a:lnTo>
                  <a:lnTo>
                    <a:pt x="19779" y="104299"/>
                  </a:lnTo>
                  <a:lnTo>
                    <a:pt x="21906" y="106236"/>
                  </a:lnTo>
                  <a:lnTo>
                    <a:pt x="24231" y="107982"/>
                  </a:lnTo>
                  <a:lnTo>
                    <a:pt x="26565" y="109728"/>
                  </a:lnTo>
                  <a:lnTo>
                    <a:pt x="29081" y="111276"/>
                  </a:lnTo>
                  <a:lnTo>
                    <a:pt x="31605" y="112633"/>
                  </a:lnTo>
                  <a:lnTo>
                    <a:pt x="34121" y="113991"/>
                  </a:lnTo>
                  <a:lnTo>
                    <a:pt x="36835" y="115150"/>
                  </a:lnTo>
                  <a:lnTo>
                    <a:pt x="39550" y="116316"/>
                  </a:lnTo>
                  <a:lnTo>
                    <a:pt x="42264" y="117285"/>
                  </a:lnTo>
                  <a:lnTo>
                    <a:pt x="45169" y="118063"/>
                  </a:lnTo>
                  <a:lnTo>
                    <a:pt x="48082" y="118642"/>
                  </a:lnTo>
                  <a:lnTo>
                    <a:pt x="50987" y="119222"/>
                  </a:lnTo>
                  <a:lnTo>
                    <a:pt x="53892" y="119611"/>
                  </a:lnTo>
                  <a:lnTo>
                    <a:pt x="56995" y="119809"/>
                  </a:lnTo>
                  <a:lnTo>
                    <a:pt x="60099" y="120000"/>
                  </a:lnTo>
                  <a:lnTo>
                    <a:pt x="63202" y="119809"/>
                  </a:lnTo>
                  <a:lnTo>
                    <a:pt x="66107" y="119611"/>
                  </a:lnTo>
                  <a:lnTo>
                    <a:pt x="69210" y="119222"/>
                  </a:lnTo>
                  <a:lnTo>
                    <a:pt x="72115" y="118642"/>
                  </a:lnTo>
                  <a:lnTo>
                    <a:pt x="75020" y="118063"/>
                  </a:lnTo>
                  <a:lnTo>
                    <a:pt x="77933" y="117285"/>
                  </a:lnTo>
                  <a:lnTo>
                    <a:pt x="80648" y="116316"/>
                  </a:lnTo>
                  <a:lnTo>
                    <a:pt x="83362" y="115150"/>
                  </a:lnTo>
                  <a:lnTo>
                    <a:pt x="86069" y="113991"/>
                  </a:lnTo>
                  <a:lnTo>
                    <a:pt x="88593" y="112633"/>
                  </a:lnTo>
                  <a:lnTo>
                    <a:pt x="91109" y="111276"/>
                  </a:lnTo>
                  <a:lnTo>
                    <a:pt x="93633" y="109728"/>
                  </a:lnTo>
                  <a:lnTo>
                    <a:pt x="95958" y="107982"/>
                  </a:lnTo>
                  <a:lnTo>
                    <a:pt x="98284" y="106236"/>
                  </a:lnTo>
                  <a:lnTo>
                    <a:pt x="100419" y="104299"/>
                  </a:lnTo>
                  <a:lnTo>
                    <a:pt x="102546" y="102354"/>
                  </a:lnTo>
                  <a:lnTo>
                    <a:pt x="104491" y="100227"/>
                  </a:lnTo>
                  <a:lnTo>
                    <a:pt x="106427" y="98092"/>
                  </a:lnTo>
                  <a:lnTo>
                    <a:pt x="108173" y="95766"/>
                  </a:lnTo>
                  <a:lnTo>
                    <a:pt x="109721" y="93440"/>
                  </a:lnTo>
                  <a:lnTo>
                    <a:pt x="111269" y="91115"/>
                  </a:lnTo>
                  <a:lnTo>
                    <a:pt x="112824" y="88591"/>
                  </a:lnTo>
                  <a:lnTo>
                    <a:pt x="114182" y="85884"/>
                  </a:lnTo>
                  <a:lnTo>
                    <a:pt x="115340" y="83360"/>
                  </a:lnTo>
                  <a:lnTo>
                    <a:pt x="116309" y="80645"/>
                  </a:lnTo>
                  <a:lnTo>
                    <a:pt x="117285" y="77740"/>
                  </a:lnTo>
                  <a:lnTo>
                    <a:pt x="118253" y="75025"/>
                  </a:lnTo>
                  <a:lnTo>
                    <a:pt x="118833" y="72112"/>
                  </a:lnTo>
                  <a:lnTo>
                    <a:pt x="119412" y="69017"/>
                  </a:lnTo>
                  <a:lnTo>
                    <a:pt x="119801" y="66103"/>
                  </a:lnTo>
                  <a:lnTo>
                    <a:pt x="119992" y="63008"/>
                  </a:lnTo>
                  <a:lnTo>
                    <a:pt x="119992" y="59904"/>
                  </a:lnTo>
                  <a:lnTo>
                    <a:pt x="119801" y="55054"/>
                  </a:lnTo>
                  <a:lnTo>
                    <a:pt x="119222" y="50212"/>
                  </a:lnTo>
                  <a:lnTo>
                    <a:pt x="118253" y="45561"/>
                  </a:lnTo>
                  <a:lnTo>
                    <a:pt x="116896" y="41100"/>
                  </a:lnTo>
                  <a:lnTo>
                    <a:pt x="115340" y="36639"/>
                  </a:lnTo>
                  <a:lnTo>
                    <a:pt x="113404" y="32377"/>
                  </a:lnTo>
                  <a:lnTo>
                    <a:pt x="111078" y="28495"/>
                  </a:lnTo>
                  <a:lnTo>
                    <a:pt x="108364" y="24622"/>
                  </a:lnTo>
                  <a:lnTo>
                    <a:pt x="106816" y="24233"/>
                  </a:lnTo>
                  <a:lnTo>
                    <a:pt x="96538" y="34504"/>
                  </a:lnTo>
                  <a:lnTo>
                    <a:pt x="98284" y="37219"/>
                  </a:lnTo>
                  <a:lnTo>
                    <a:pt x="99831" y="40132"/>
                  </a:lnTo>
                  <a:lnTo>
                    <a:pt x="101189" y="43227"/>
                  </a:lnTo>
                  <a:lnTo>
                    <a:pt x="102355" y="46331"/>
                  </a:lnTo>
                  <a:lnTo>
                    <a:pt x="103324" y="49625"/>
                  </a:lnTo>
                  <a:lnTo>
                    <a:pt x="103903" y="52927"/>
                  </a:lnTo>
                  <a:lnTo>
                    <a:pt x="104491" y="56412"/>
                  </a:lnTo>
                  <a:lnTo>
                    <a:pt x="104491" y="59904"/>
                  </a:lnTo>
                  <a:lnTo>
                    <a:pt x="104292" y="64556"/>
                  </a:lnTo>
                  <a:lnTo>
                    <a:pt x="103713" y="69017"/>
                  </a:lnTo>
                  <a:lnTo>
                    <a:pt x="102546" y="73089"/>
                  </a:lnTo>
                  <a:lnTo>
                    <a:pt x="100998" y="77351"/>
                  </a:lnTo>
                  <a:lnTo>
                    <a:pt x="99252" y="81225"/>
                  </a:lnTo>
                  <a:lnTo>
                    <a:pt x="96927" y="84717"/>
                  </a:lnTo>
                  <a:lnTo>
                    <a:pt x="94411" y="88210"/>
                  </a:lnTo>
                  <a:lnTo>
                    <a:pt x="91498" y="91305"/>
                  </a:lnTo>
                  <a:lnTo>
                    <a:pt x="88402" y="94218"/>
                  </a:lnTo>
                  <a:lnTo>
                    <a:pt x="84910" y="96735"/>
                  </a:lnTo>
                  <a:lnTo>
                    <a:pt x="81227" y="99060"/>
                  </a:lnTo>
                  <a:lnTo>
                    <a:pt x="77346" y="101005"/>
                  </a:lnTo>
                  <a:lnTo>
                    <a:pt x="73282" y="102354"/>
                  </a:lnTo>
                  <a:lnTo>
                    <a:pt x="69012" y="103521"/>
                  </a:lnTo>
                  <a:lnTo>
                    <a:pt x="64551" y="104299"/>
                  </a:lnTo>
                  <a:lnTo>
                    <a:pt x="60099" y="104490"/>
                  </a:lnTo>
                  <a:lnTo>
                    <a:pt x="55448" y="104299"/>
                  </a:lnTo>
                  <a:lnTo>
                    <a:pt x="51177" y="103521"/>
                  </a:lnTo>
                  <a:lnTo>
                    <a:pt x="46915" y="102354"/>
                  </a:lnTo>
                  <a:lnTo>
                    <a:pt x="42844" y="101005"/>
                  </a:lnTo>
                  <a:lnTo>
                    <a:pt x="38970" y="99060"/>
                  </a:lnTo>
                  <a:lnTo>
                    <a:pt x="35288" y="96735"/>
                  </a:lnTo>
                  <a:lnTo>
                    <a:pt x="31795" y="94218"/>
                  </a:lnTo>
                  <a:lnTo>
                    <a:pt x="28692" y="91305"/>
                  </a:lnTo>
                  <a:lnTo>
                    <a:pt x="25787" y="88210"/>
                  </a:lnTo>
                  <a:lnTo>
                    <a:pt x="23263" y="84717"/>
                  </a:lnTo>
                  <a:lnTo>
                    <a:pt x="20937" y="81225"/>
                  </a:lnTo>
                  <a:lnTo>
                    <a:pt x="19191" y="77351"/>
                  </a:lnTo>
                  <a:lnTo>
                    <a:pt x="17644" y="73089"/>
                  </a:lnTo>
                  <a:lnTo>
                    <a:pt x="16485" y="69017"/>
                  </a:lnTo>
                  <a:lnTo>
                    <a:pt x="15897" y="64556"/>
                  </a:lnTo>
                  <a:lnTo>
                    <a:pt x="15508" y="59904"/>
                  </a:lnTo>
                  <a:lnTo>
                    <a:pt x="15897" y="55443"/>
                  </a:lnTo>
                  <a:lnTo>
                    <a:pt x="16485" y="50982"/>
                  </a:lnTo>
                  <a:lnTo>
                    <a:pt x="17644" y="46720"/>
                  </a:lnTo>
                  <a:lnTo>
                    <a:pt x="19191" y="42648"/>
                  </a:lnTo>
                  <a:lnTo>
                    <a:pt x="20937" y="38774"/>
                  </a:lnTo>
                  <a:lnTo>
                    <a:pt x="23263" y="35091"/>
                  </a:lnTo>
                  <a:lnTo>
                    <a:pt x="25787" y="31789"/>
                  </a:lnTo>
                  <a:lnTo>
                    <a:pt x="28692" y="28495"/>
                  </a:lnTo>
                  <a:lnTo>
                    <a:pt x="31795" y="25590"/>
                  </a:lnTo>
                  <a:lnTo>
                    <a:pt x="35288" y="23066"/>
                  </a:lnTo>
                  <a:lnTo>
                    <a:pt x="38970" y="20939"/>
                  </a:lnTo>
                  <a:lnTo>
                    <a:pt x="42844" y="19002"/>
                  </a:lnTo>
                  <a:lnTo>
                    <a:pt x="46915" y="17446"/>
                  </a:lnTo>
                  <a:lnTo>
                    <a:pt x="51177" y="16478"/>
                  </a:lnTo>
                  <a:lnTo>
                    <a:pt x="55448" y="15700"/>
                  </a:lnTo>
                  <a:lnTo>
                    <a:pt x="60099" y="15509"/>
                  </a:lnTo>
                  <a:lnTo>
                    <a:pt x="63583" y="15700"/>
                  </a:lnTo>
                  <a:lnTo>
                    <a:pt x="67075" y="16089"/>
                  </a:lnTo>
                  <a:lnTo>
                    <a:pt x="70369" y="16668"/>
                  </a:lnTo>
                  <a:lnTo>
                    <a:pt x="73663" y="17645"/>
                  </a:lnTo>
                  <a:lnTo>
                    <a:pt x="76766" y="18804"/>
                  </a:lnTo>
                  <a:lnTo>
                    <a:pt x="79870" y="20161"/>
                  </a:lnTo>
                  <a:lnTo>
                    <a:pt x="82775" y="21709"/>
                  </a:lnTo>
                  <a:lnTo>
                    <a:pt x="85489" y="23455"/>
                  </a:lnTo>
                  <a:lnTo>
                    <a:pt x="94791" y="14343"/>
                  </a:lnTo>
                  <a:lnTo>
                    <a:pt x="94022" y="10660"/>
                  </a:lnTo>
                  <a:lnTo>
                    <a:pt x="90339" y="8143"/>
                  </a:lnTo>
                  <a:lnTo>
                    <a:pt x="86458" y="6207"/>
                  </a:lnTo>
                  <a:lnTo>
                    <a:pt x="82386" y="4262"/>
                  </a:lnTo>
                  <a:lnTo>
                    <a:pt x="78124" y="2714"/>
                  </a:lnTo>
                  <a:lnTo>
                    <a:pt x="73862" y="1547"/>
                  </a:lnTo>
                  <a:lnTo>
                    <a:pt x="69401" y="777"/>
                  </a:lnTo>
                  <a:lnTo>
                    <a:pt x="64750" y="198"/>
                  </a:lnTo>
                  <a:lnTo>
                    <a:pt x="60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6068500" y="1771875"/>
              <a:ext cx="182574" cy="182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205" y="16"/>
                  </a:moveTo>
                  <a:lnTo>
                    <a:pt x="54174" y="410"/>
                  </a:lnTo>
                  <a:lnTo>
                    <a:pt x="48161" y="1215"/>
                  </a:lnTo>
                  <a:lnTo>
                    <a:pt x="42147" y="2415"/>
                  </a:lnTo>
                  <a:lnTo>
                    <a:pt x="36921" y="4830"/>
                  </a:lnTo>
                  <a:lnTo>
                    <a:pt x="31712" y="7228"/>
                  </a:lnTo>
                  <a:lnTo>
                    <a:pt x="26487" y="10038"/>
                  </a:lnTo>
                  <a:lnTo>
                    <a:pt x="22084" y="13652"/>
                  </a:lnTo>
                  <a:lnTo>
                    <a:pt x="17663" y="17661"/>
                  </a:lnTo>
                  <a:lnTo>
                    <a:pt x="13654" y="21686"/>
                  </a:lnTo>
                  <a:lnTo>
                    <a:pt x="10434" y="26500"/>
                  </a:lnTo>
                  <a:lnTo>
                    <a:pt x="7229" y="31314"/>
                  </a:lnTo>
                  <a:lnTo>
                    <a:pt x="4814" y="36522"/>
                  </a:lnTo>
                  <a:lnTo>
                    <a:pt x="2809" y="42141"/>
                  </a:lnTo>
                  <a:lnTo>
                    <a:pt x="1215" y="47760"/>
                  </a:lnTo>
                  <a:lnTo>
                    <a:pt x="410" y="53773"/>
                  </a:lnTo>
                  <a:lnTo>
                    <a:pt x="0" y="59802"/>
                  </a:lnTo>
                  <a:lnTo>
                    <a:pt x="410" y="66226"/>
                  </a:lnTo>
                  <a:lnTo>
                    <a:pt x="1215" y="71845"/>
                  </a:lnTo>
                  <a:lnTo>
                    <a:pt x="2809" y="77858"/>
                  </a:lnTo>
                  <a:lnTo>
                    <a:pt x="4814" y="83477"/>
                  </a:lnTo>
                  <a:lnTo>
                    <a:pt x="7229" y="88685"/>
                  </a:lnTo>
                  <a:lnTo>
                    <a:pt x="10434" y="93499"/>
                  </a:lnTo>
                  <a:lnTo>
                    <a:pt x="13654" y="97918"/>
                  </a:lnTo>
                  <a:lnTo>
                    <a:pt x="17663" y="102338"/>
                  </a:lnTo>
                  <a:lnTo>
                    <a:pt x="22084" y="106347"/>
                  </a:lnTo>
                  <a:lnTo>
                    <a:pt x="26487" y="109550"/>
                  </a:lnTo>
                  <a:lnTo>
                    <a:pt x="31712" y="112771"/>
                  </a:lnTo>
                  <a:lnTo>
                    <a:pt x="36921" y="115169"/>
                  </a:lnTo>
                  <a:lnTo>
                    <a:pt x="42147" y="117174"/>
                  </a:lnTo>
                  <a:lnTo>
                    <a:pt x="48161" y="118784"/>
                  </a:lnTo>
                  <a:lnTo>
                    <a:pt x="54174" y="119589"/>
                  </a:lnTo>
                  <a:lnTo>
                    <a:pt x="60205" y="119983"/>
                  </a:lnTo>
                  <a:lnTo>
                    <a:pt x="66219" y="119589"/>
                  </a:lnTo>
                  <a:lnTo>
                    <a:pt x="72233" y="118784"/>
                  </a:lnTo>
                  <a:lnTo>
                    <a:pt x="77852" y="117174"/>
                  </a:lnTo>
                  <a:lnTo>
                    <a:pt x="83472" y="115169"/>
                  </a:lnTo>
                  <a:lnTo>
                    <a:pt x="88697" y="112771"/>
                  </a:lnTo>
                  <a:lnTo>
                    <a:pt x="93512" y="109550"/>
                  </a:lnTo>
                  <a:lnTo>
                    <a:pt x="98326" y="106347"/>
                  </a:lnTo>
                  <a:lnTo>
                    <a:pt x="102746" y="102338"/>
                  </a:lnTo>
                  <a:lnTo>
                    <a:pt x="106345" y="97918"/>
                  </a:lnTo>
                  <a:lnTo>
                    <a:pt x="109960" y="93499"/>
                  </a:lnTo>
                  <a:lnTo>
                    <a:pt x="112770" y="88685"/>
                  </a:lnTo>
                  <a:lnTo>
                    <a:pt x="115579" y="83477"/>
                  </a:lnTo>
                  <a:lnTo>
                    <a:pt x="117584" y="77858"/>
                  </a:lnTo>
                  <a:lnTo>
                    <a:pt x="118800" y="71845"/>
                  </a:lnTo>
                  <a:lnTo>
                    <a:pt x="120000" y="66226"/>
                  </a:lnTo>
                  <a:lnTo>
                    <a:pt x="120000" y="59802"/>
                  </a:lnTo>
                  <a:lnTo>
                    <a:pt x="120000" y="55794"/>
                  </a:lnTo>
                  <a:lnTo>
                    <a:pt x="119589" y="52179"/>
                  </a:lnTo>
                  <a:lnTo>
                    <a:pt x="119194" y="48170"/>
                  </a:lnTo>
                  <a:lnTo>
                    <a:pt x="117995" y="44556"/>
                  </a:lnTo>
                  <a:lnTo>
                    <a:pt x="117190" y="40941"/>
                  </a:lnTo>
                  <a:lnTo>
                    <a:pt x="115579" y="37327"/>
                  </a:lnTo>
                  <a:lnTo>
                    <a:pt x="112375" y="30509"/>
                  </a:lnTo>
                  <a:lnTo>
                    <a:pt x="87498" y="54989"/>
                  </a:lnTo>
                  <a:lnTo>
                    <a:pt x="87892" y="59802"/>
                  </a:lnTo>
                  <a:lnTo>
                    <a:pt x="87892" y="62612"/>
                  </a:lnTo>
                  <a:lnTo>
                    <a:pt x="87498" y="65421"/>
                  </a:lnTo>
                  <a:lnTo>
                    <a:pt x="86693" y="68231"/>
                  </a:lnTo>
                  <a:lnTo>
                    <a:pt x="85887" y="70629"/>
                  </a:lnTo>
                  <a:lnTo>
                    <a:pt x="84688" y="73044"/>
                  </a:lnTo>
                  <a:lnTo>
                    <a:pt x="83472" y="75443"/>
                  </a:lnTo>
                  <a:lnTo>
                    <a:pt x="81878" y="77858"/>
                  </a:lnTo>
                  <a:lnTo>
                    <a:pt x="79857" y="79863"/>
                  </a:lnTo>
                  <a:lnTo>
                    <a:pt x="77852" y="81473"/>
                  </a:lnTo>
                  <a:lnTo>
                    <a:pt x="75848" y="83066"/>
                  </a:lnTo>
                  <a:lnTo>
                    <a:pt x="73449" y="84676"/>
                  </a:lnTo>
                  <a:lnTo>
                    <a:pt x="71033" y="85481"/>
                  </a:lnTo>
                  <a:lnTo>
                    <a:pt x="68634" y="86681"/>
                  </a:lnTo>
                  <a:lnTo>
                    <a:pt x="65825" y="87092"/>
                  </a:lnTo>
                  <a:lnTo>
                    <a:pt x="63015" y="87880"/>
                  </a:lnTo>
                  <a:lnTo>
                    <a:pt x="57395" y="87880"/>
                  </a:lnTo>
                  <a:lnTo>
                    <a:pt x="54585" y="87092"/>
                  </a:lnTo>
                  <a:lnTo>
                    <a:pt x="51775" y="86681"/>
                  </a:lnTo>
                  <a:lnTo>
                    <a:pt x="49360" y="85481"/>
                  </a:lnTo>
                  <a:lnTo>
                    <a:pt x="46961" y="84676"/>
                  </a:lnTo>
                  <a:lnTo>
                    <a:pt x="44546" y="83066"/>
                  </a:lnTo>
                  <a:lnTo>
                    <a:pt x="42541" y="81473"/>
                  </a:lnTo>
                  <a:lnTo>
                    <a:pt x="40536" y="79863"/>
                  </a:lnTo>
                  <a:lnTo>
                    <a:pt x="38532" y="77858"/>
                  </a:lnTo>
                  <a:lnTo>
                    <a:pt x="36921" y="75443"/>
                  </a:lnTo>
                  <a:lnTo>
                    <a:pt x="35722" y="73044"/>
                  </a:lnTo>
                  <a:lnTo>
                    <a:pt x="34522" y="70629"/>
                  </a:lnTo>
                  <a:lnTo>
                    <a:pt x="33306" y="68231"/>
                  </a:lnTo>
                  <a:lnTo>
                    <a:pt x="32912" y="65421"/>
                  </a:lnTo>
                  <a:lnTo>
                    <a:pt x="32518" y="62612"/>
                  </a:lnTo>
                  <a:lnTo>
                    <a:pt x="32107" y="59802"/>
                  </a:lnTo>
                  <a:lnTo>
                    <a:pt x="32518" y="56993"/>
                  </a:lnTo>
                  <a:lnTo>
                    <a:pt x="32912" y="54184"/>
                  </a:lnTo>
                  <a:lnTo>
                    <a:pt x="33306" y="51768"/>
                  </a:lnTo>
                  <a:lnTo>
                    <a:pt x="34522" y="48959"/>
                  </a:lnTo>
                  <a:lnTo>
                    <a:pt x="35722" y="46560"/>
                  </a:lnTo>
                  <a:lnTo>
                    <a:pt x="36921" y="44145"/>
                  </a:lnTo>
                  <a:lnTo>
                    <a:pt x="38532" y="42141"/>
                  </a:lnTo>
                  <a:lnTo>
                    <a:pt x="40536" y="40136"/>
                  </a:lnTo>
                  <a:lnTo>
                    <a:pt x="42541" y="38526"/>
                  </a:lnTo>
                  <a:lnTo>
                    <a:pt x="44546" y="36933"/>
                  </a:lnTo>
                  <a:lnTo>
                    <a:pt x="46961" y="35323"/>
                  </a:lnTo>
                  <a:lnTo>
                    <a:pt x="49360" y="34123"/>
                  </a:lnTo>
                  <a:lnTo>
                    <a:pt x="51775" y="33318"/>
                  </a:lnTo>
                  <a:lnTo>
                    <a:pt x="54585" y="32513"/>
                  </a:lnTo>
                  <a:lnTo>
                    <a:pt x="57395" y="32119"/>
                  </a:lnTo>
                  <a:lnTo>
                    <a:pt x="60205" y="32119"/>
                  </a:lnTo>
                  <a:lnTo>
                    <a:pt x="65019" y="32513"/>
                  </a:lnTo>
                  <a:lnTo>
                    <a:pt x="89502" y="7639"/>
                  </a:lnTo>
                  <a:lnTo>
                    <a:pt x="83078" y="4419"/>
                  </a:lnTo>
                  <a:lnTo>
                    <a:pt x="79463" y="3220"/>
                  </a:lnTo>
                  <a:lnTo>
                    <a:pt x="75848" y="2020"/>
                  </a:lnTo>
                  <a:lnTo>
                    <a:pt x="71838" y="1215"/>
                  </a:lnTo>
                  <a:lnTo>
                    <a:pt x="68224" y="410"/>
                  </a:lnTo>
                  <a:lnTo>
                    <a:pt x="64214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5981175" y="2005125"/>
              <a:ext cx="75123" cy="70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42" y="0"/>
                  </a:moveTo>
                  <a:lnTo>
                    <a:pt x="11740" y="49668"/>
                  </a:lnTo>
                  <a:lnTo>
                    <a:pt x="6868" y="55850"/>
                  </a:lnTo>
                  <a:lnTo>
                    <a:pt x="2955" y="63091"/>
                  </a:lnTo>
                  <a:lnTo>
                    <a:pt x="998" y="70331"/>
                  </a:lnTo>
                  <a:lnTo>
                    <a:pt x="39" y="78630"/>
                  </a:lnTo>
                  <a:lnTo>
                    <a:pt x="998" y="86887"/>
                  </a:lnTo>
                  <a:lnTo>
                    <a:pt x="2955" y="94128"/>
                  </a:lnTo>
                  <a:lnTo>
                    <a:pt x="6868" y="101369"/>
                  </a:lnTo>
                  <a:lnTo>
                    <a:pt x="11740" y="107551"/>
                  </a:lnTo>
                  <a:lnTo>
                    <a:pt x="17570" y="112759"/>
                  </a:lnTo>
                  <a:lnTo>
                    <a:pt x="24399" y="116866"/>
                  </a:lnTo>
                  <a:lnTo>
                    <a:pt x="32226" y="118941"/>
                  </a:lnTo>
                  <a:lnTo>
                    <a:pt x="39054" y="119957"/>
                  </a:lnTo>
                  <a:lnTo>
                    <a:pt x="46841" y="118941"/>
                  </a:lnTo>
                  <a:lnTo>
                    <a:pt x="53670" y="116866"/>
                  </a:lnTo>
                  <a:lnTo>
                    <a:pt x="60499" y="112759"/>
                  </a:lnTo>
                  <a:lnTo>
                    <a:pt x="67327" y="107551"/>
                  </a:lnTo>
                  <a:lnTo>
                    <a:pt x="114129" y="57925"/>
                  </a:lnTo>
                  <a:lnTo>
                    <a:pt x="120000" y="50684"/>
                  </a:lnTo>
                  <a:lnTo>
                    <a:pt x="103427" y="39294"/>
                  </a:lnTo>
                  <a:lnTo>
                    <a:pt x="87813" y="26887"/>
                  </a:lnTo>
                  <a:lnTo>
                    <a:pt x="72199" y="14481"/>
                  </a:lnTo>
                  <a:lnTo>
                    <a:pt x="5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3875" y="2005125"/>
              <a:ext cx="74523" cy="70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52" y="0"/>
                  </a:moveTo>
                  <a:lnTo>
                    <a:pt x="47219" y="14481"/>
                  </a:lnTo>
                  <a:lnTo>
                    <a:pt x="32485" y="26887"/>
                  </a:lnTo>
                  <a:lnTo>
                    <a:pt x="16746" y="39294"/>
                  </a:lnTo>
                  <a:lnTo>
                    <a:pt x="40" y="50684"/>
                  </a:lnTo>
                  <a:lnTo>
                    <a:pt x="4951" y="57925"/>
                  </a:lnTo>
                  <a:lnTo>
                    <a:pt x="53096" y="107551"/>
                  </a:lnTo>
                  <a:lnTo>
                    <a:pt x="59013" y="112759"/>
                  </a:lnTo>
                  <a:lnTo>
                    <a:pt x="65897" y="116866"/>
                  </a:lnTo>
                  <a:lnTo>
                    <a:pt x="73747" y="118941"/>
                  </a:lnTo>
                  <a:lnTo>
                    <a:pt x="80630" y="119957"/>
                  </a:lnTo>
                  <a:lnTo>
                    <a:pt x="88520" y="118941"/>
                  </a:lnTo>
                  <a:lnTo>
                    <a:pt x="95404" y="116866"/>
                  </a:lnTo>
                  <a:lnTo>
                    <a:pt x="102287" y="112759"/>
                  </a:lnTo>
                  <a:lnTo>
                    <a:pt x="109171" y="107551"/>
                  </a:lnTo>
                  <a:lnTo>
                    <a:pt x="114082" y="101369"/>
                  </a:lnTo>
                  <a:lnTo>
                    <a:pt x="117987" y="94128"/>
                  </a:lnTo>
                  <a:lnTo>
                    <a:pt x="119959" y="86887"/>
                  </a:lnTo>
                  <a:lnTo>
                    <a:pt x="119959" y="78630"/>
                  </a:lnTo>
                  <a:lnTo>
                    <a:pt x="119959" y="70331"/>
                  </a:lnTo>
                  <a:lnTo>
                    <a:pt x="117987" y="63091"/>
                  </a:lnTo>
                  <a:lnTo>
                    <a:pt x="114082" y="55850"/>
                  </a:lnTo>
                  <a:lnTo>
                    <a:pt x="109171" y="49668"/>
                  </a:lnTo>
                  <a:lnTo>
                    <a:pt x="6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147875" y="1619250"/>
              <a:ext cx="251575" cy="255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671" y="0"/>
                  </a:moveTo>
                  <a:lnTo>
                    <a:pt x="86503" y="281"/>
                  </a:lnTo>
                  <a:lnTo>
                    <a:pt x="85632" y="855"/>
                  </a:lnTo>
                  <a:lnTo>
                    <a:pt x="84463" y="1723"/>
                  </a:lnTo>
                  <a:lnTo>
                    <a:pt x="64954" y="20613"/>
                  </a:lnTo>
                  <a:lnTo>
                    <a:pt x="64072" y="21762"/>
                  </a:lnTo>
                  <a:lnTo>
                    <a:pt x="63201" y="23193"/>
                  </a:lnTo>
                  <a:lnTo>
                    <a:pt x="62331" y="24916"/>
                  </a:lnTo>
                  <a:lnTo>
                    <a:pt x="61746" y="26347"/>
                  </a:lnTo>
                  <a:lnTo>
                    <a:pt x="61460" y="28059"/>
                  </a:lnTo>
                  <a:lnTo>
                    <a:pt x="61162" y="29783"/>
                  </a:lnTo>
                  <a:lnTo>
                    <a:pt x="61162" y="31506"/>
                  </a:lnTo>
                  <a:lnTo>
                    <a:pt x="61162" y="32937"/>
                  </a:lnTo>
                  <a:lnTo>
                    <a:pt x="63786" y="46679"/>
                  </a:lnTo>
                  <a:lnTo>
                    <a:pt x="64370" y="48684"/>
                  </a:lnTo>
                  <a:lnTo>
                    <a:pt x="1752" y="110256"/>
                  </a:lnTo>
                  <a:lnTo>
                    <a:pt x="882" y="111111"/>
                  </a:lnTo>
                  <a:lnTo>
                    <a:pt x="298" y="112261"/>
                  </a:lnTo>
                  <a:lnTo>
                    <a:pt x="0" y="113410"/>
                  </a:lnTo>
                  <a:lnTo>
                    <a:pt x="0" y="114266"/>
                  </a:lnTo>
                  <a:lnTo>
                    <a:pt x="0" y="115415"/>
                  </a:lnTo>
                  <a:lnTo>
                    <a:pt x="298" y="116552"/>
                  </a:lnTo>
                  <a:lnTo>
                    <a:pt x="882" y="117408"/>
                  </a:lnTo>
                  <a:lnTo>
                    <a:pt x="1752" y="118276"/>
                  </a:lnTo>
                  <a:lnTo>
                    <a:pt x="2623" y="119132"/>
                  </a:lnTo>
                  <a:lnTo>
                    <a:pt x="3493" y="119706"/>
                  </a:lnTo>
                  <a:lnTo>
                    <a:pt x="4662" y="119988"/>
                  </a:lnTo>
                  <a:lnTo>
                    <a:pt x="6987" y="119988"/>
                  </a:lnTo>
                  <a:lnTo>
                    <a:pt x="7870" y="119706"/>
                  </a:lnTo>
                  <a:lnTo>
                    <a:pt x="9027" y="119132"/>
                  </a:lnTo>
                  <a:lnTo>
                    <a:pt x="9909" y="118276"/>
                  </a:lnTo>
                  <a:lnTo>
                    <a:pt x="73981" y="55555"/>
                  </a:lnTo>
                  <a:lnTo>
                    <a:pt x="86503" y="57561"/>
                  </a:lnTo>
                  <a:lnTo>
                    <a:pt x="87957" y="57842"/>
                  </a:lnTo>
                  <a:lnTo>
                    <a:pt x="89710" y="57842"/>
                  </a:lnTo>
                  <a:lnTo>
                    <a:pt x="91165" y="57561"/>
                  </a:lnTo>
                  <a:lnTo>
                    <a:pt x="92906" y="56986"/>
                  </a:lnTo>
                  <a:lnTo>
                    <a:pt x="94659" y="56411"/>
                  </a:lnTo>
                  <a:lnTo>
                    <a:pt x="96114" y="55849"/>
                  </a:lnTo>
                  <a:lnTo>
                    <a:pt x="97569" y="54981"/>
                  </a:lnTo>
                  <a:lnTo>
                    <a:pt x="98737" y="53844"/>
                  </a:lnTo>
                  <a:lnTo>
                    <a:pt x="118247" y="34649"/>
                  </a:lnTo>
                  <a:lnTo>
                    <a:pt x="119117" y="33793"/>
                  </a:lnTo>
                  <a:lnTo>
                    <a:pt x="119701" y="32644"/>
                  </a:lnTo>
                  <a:lnTo>
                    <a:pt x="120000" y="31788"/>
                  </a:lnTo>
                  <a:lnTo>
                    <a:pt x="119701" y="30639"/>
                  </a:lnTo>
                  <a:lnTo>
                    <a:pt x="119415" y="30064"/>
                  </a:lnTo>
                  <a:lnTo>
                    <a:pt x="118533" y="29208"/>
                  </a:lnTo>
                  <a:lnTo>
                    <a:pt x="117376" y="28633"/>
                  </a:lnTo>
                  <a:lnTo>
                    <a:pt x="116207" y="28352"/>
                  </a:lnTo>
                  <a:lnTo>
                    <a:pt x="103686" y="26066"/>
                  </a:lnTo>
                  <a:lnTo>
                    <a:pt x="115921" y="14035"/>
                  </a:lnTo>
                  <a:lnTo>
                    <a:pt x="116792" y="13167"/>
                  </a:lnTo>
                  <a:lnTo>
                    <a:pt x="117376" y="12030"/>
                  </a:lnTo>
                  <a:lnTo>
                    <a:pt x="117662" y="11174"/>
                  </a:lnTo>
                  <a:lnTo>
                    <a:pt x="117662" y="10025"/>
                  </a:lnTo>
                  <a:lnTo>
                    <a:pt x="117662" y="8876"/>
                  </a:lnTo>
                  <a:lnTo>
                    <a:pt x="117376" y="7727"/>
                  </a:lnTo>
                  <a:lnTo>
                    <a:pt x="116792" y="6871"/>
                  </a:lnTo>
                  <a:lnTo>
                    <a:pt x="115921" y="6015"/>
                  </a:lnTo>
                  <a:lnTo>
                    <a:pt x="115039" y="5159"/>
                  </a:lnTo>
                  <a:lnTo>
                    <a:pt x="114168" y="4584"/>
                  </a:lnTo>
                  <a:lnTo>
                    <a:pt x="113000" y="4291"/>
                  </a:lnTo>
                  <a:lnTo>
                    <a:pt x="110674" y="4291"/>
                  </a:lnTo>
                  <a:lnTo>
                    <a:pt x="109804" y="4584"/>
                  </a:lnTo>
                  <a:lnTo>
                    <a:pt x="108635" y="5159"/>
                  </a:lnTo>
                  <a:lnTo>
                    <a:pt x="107765" y="6015"/>
                  </a:lnTo>
                  <a:lnTo>
                    <a:pt x="94075" y="19476"/>
                  </a:lnTo>
                  <a:lnTo>
                    <a:pt x="93491" y="17471"/>
                  </a:lnTo>
                  <a:lnTo>
                    <a:pt x="90867" y="3728"/>
                  </a:lnTo>
                  <a:lnTo>
                    <a:pt x="90581" y="2286"/>
                  </a:lnTo>
                  <a:lnTo>
                    <a:pt x="89997" y="1149"/>
                  </a:lnTo>
                  <a:lnTo>
                    <a:pt x="89412" y="574"/>
                  </a:lnTo>
                  <a:lnTo>
                    <a:pt x="8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5408761" y="2404360"/>
            <a:ext cx="401716" cy="366501"/>
            <a:chOff x="6625350" y="1613750"/>
            <a:chExt cx="480525" cy="438399"/>
          </a:xfrm>
        </p:grpSpPr>
        <p:sp>
          <p:nvSpPr>
            <p:cNvPr id="367" name="Shape 367"/>
            <p:cNvSpPr/>
            <p:nvPr/>
          </p:nvSpPr>
          <p:spPr>
            <a:xfrm>
              <a:off x="6670525" y="1887275"/>
              <a:ext cx="117874" cy="164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8"/>
                  </a:moveTo>
                  <a:lnTo>
                    <a:pt x="13692" y="110228"/>
                  </a:lnTo>
                  <a:lnTo>
                    <a:pt x="14303" y="112448"/>
                  </a:lnTo>
                  <a:lnTo>
                    <a:pt x="14939" y="114213"/>
                  </a:lnTo>
                  <a:lnTo>
                    <a:pt x="16797" y="115560"/>
                  </a:lnTo>
                  <a:lnTo>
                    <a:pt x="18655" y="117325"/>
                  </a:lnTo>
                  <a:lnTo>
                    <a:pt x="20513" y="118216"/>
                  </a:lnTo>
                  <a:lnTo>
                    <a:pt x="23007" y="119108"/>
                  </a:lnTo>
                  <a:lnTo>
                    <a:pt x="25501" y="119563"/>
                  </a:lnTo>
                  <a:lnTo>
                    <a:pt x="28606" y="119999"/>
                  </a:lnTo>
                  <a:lnTo>
                    <a:pt x="105060" y="119999"/>
                  </a:lnTo>
                  <a:lnTo>
                    <a:pt x="108776" y="119563"/>
                  </a:lnTo>
                  <a:lnTo>
                    <a:pt x="111906" y="118671"/>
                  </a:lnTo>
                  <a:lnTo>
                    <a:pt x="114375" y="117780"/>
                  </a:lnTo>
                  <a:lnTo>
                    <a:pt x="116869" y="115996"/>
                  </a:lnTo>
                  <a:lnTo>
                    <a:pt x="118727" y="113777"/>
                  </a:lnTo>
                  <a:lnTo>
                    <a:pt x="119974" y="111993"/>
                  </a:lnTo>
                  <a:lnTo>
                    <a:pt x="119974" y="109337"/>
                  </a:lnTo>
                  <a:lnTo>
                    <a:pt x="119974" y="107117"/>
                  </a:lnTo>
                  <a:lnTo>
                    <a:pt x="94498" y="2238"/>
                  </a:lnTo>
                  <a:lnTo>
                    <a:pt x="65891" y="909"/>
                  </a:lnTo>
                  <a:lnTo>
                    <a:pt x="41662" y="45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7075950" y="1754175"/>
              <a:ext cx="29925" cy="9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0"/>
                  </a:moveTo>
                  <a:lnTo>
                    <a:pt x="0" y="119969"/>
                  </a:lnTo>
                  <a:lnTo>
                    <a:pt x="26967" y="114846"/>
                  </a:lnTo>
                  <a:lnTo>
                    <a:pt x="49022" y="108940"/>
                  </a:lnTo>
                  <a:lnTo>
                    <a:pt x="68571" y="103063"/>
                  </a:lnTo>
                  <a:lnTo>
                    <a:pt x="85714" y="95710"/>
                  </a:lnTo>
                  <a:lnTo>
                    <a:pt x="100451" y="87604"/>
                  </a:lnTo>
                  <a:lnTo>
                    <a:pt x="110175" y="78774"/>
                  </a:lnTo>
                  <a:lnTo>
                    <a:pt x="117593" y="69191"/>
                  </a:lnTo>
                  <a:lnTo>
                    <a:pt x="120000" y="59638"/>
                  </a:lnTo>
                  <a:lnTo>
                    <a:pt x="117593" y="50055"/>
                  </a:lnTo>
                  <a:lnTo>
                    <a:pt x="110175" y="41225"/>
                  </a:lnTo>
                  <a:lnTo>
                    <a:pt x="100451" y="32395"/>
                  </a:lnTo>
                  <a:lnTo>
                    <a:pt x="85714" y="24289"/>
                  </a:lnTo>
                  <a:lnTo>
                    <a:pt x="68571" y="16936"/>
                  </a:lnTo>
                  <a:lnTo>
                    <a:pt x="49022" y="10306"/>
                  </a:lnTo>
                  <a:lnTo>
                    <a:pt x="26967" y="5153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6625350" y="1729750"/>
              <a:ext cx="97699" cy="147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"/>
                  </a:moveTo>
                  <a:lnTo>
                    <a:pt x="83244" y="509"/>
                  </a:lnTo>
                  <a:lnTo>
                    <a:pt x="54012" y="509"/>
                  </a:lnTo>
                  <a:lnTo>
                    <a:pt x="48761" y="998"/>
                  </a:lnTo>
                  <a:lnTo>
                    <a:pt x="43510" y="1508"/>
                  </a:lnTo>
                  <a:lnTo>
                    <a:pt x="38259" y="2507"/>
                  </a:lnTo>
                  <a:lnTo>
                    <a:pt x="33746" y="3506"/>
                  </a:lnTo>
                  <a:lnTo>
                    <a:pt x="29263" y="4994"/>
                  </a:lnTo>
                  <a:lnTo>
                    <a:pt x="24749" y="6991"/>
                  </a:lnTo>
                  <a:lnTo>
                    <a:pt x="20266" y="8968"/>
                  </a:lnTo>
                  <a:lnTo>
                    <a:pt x="16489" y="11455"/>
                  </a:lnTo>
                  <a:lnTo>
                    <a:pt x="12743" y="13942"/>
                  </a:lnTo>
                  <a:lnTo>
                    <a:pt x="9764" y="16939"/>
                  </a:lnTo>
                  <a:lnTo>
                    <a:pt x="6755" y="19935"/>
                  </a:lnTo>
                  <a:lnTo>
                    <a:pt x="4513" y="22911"/>
                  </a:lnTo>
                  <a:lnTo>
                    <a:pt x="2241" y="26397"/>
                  </a:lnTo>
                  <a:lnTo>
                    <a:pt x="1504" y="29393"/>
                  </a:lnTo>
                  <a:lnTo>
                    <a:pt x="0" y="32879"/>
                  </a:lnTo>
                  <a:lnTo>
                    <a:pt x="0" y="36344"/>
                  </a:lnTo>
                  <a:lnTo>
                    <a:pt x="0" y="84144"/>
                  </a:lnTo>
                  <a:lnTo>
                    <a:pt x="0" y="87630"/>
                  </a:lnTo>
                  <a:lnTo>
                    <a:pt x="1504" y="90626"/>
                  </a:lnTo>
                  <a:lnTo>
                    <a:pt x="2241" y="94112"/>
                  </a:lnTo>
                  <a:lnTo>
                    <a:pt x="4513" y="97088"/>
                  </a:lnTo>
                  <a:lnTo>
                    <a:pt x="6755" y="100574"/>
                  </a:lnTo>
                  <a:lnTo>
                    <a:pt x="9764" y="103570"/>
                  </a:lnTo>
                  <a:lnTo>
                    <a:pt x="12743" y="106057"/>
                  </a:lnTo>
                  <a:lnTo>
                    <a:pt x="16489" y="108544"/>
                  </a:lnTo>
                  <a:lnTo>
                    <a:pt x="20266" y="111031"/>
                  </a:lnTo>
                  <a:lnTo>
                    <a:pt x="24749" y="113028"/>
                  </a:lnTo>
                  <a:lnTo>
                    <a:pt x="29263" y="115005"/>
                  </a:lnTo>
                  <a:lnTo>
                    <a:pt x="33746" y="116514"/>
                  </a:lnTo>
                  <a:lnTo>
                    <a:pt x="38259" y="118002"/>
                  </a:lnTo>
                  <a:lnTo>
                    <a:pt x="43510" y="119001"/>
                  </a:lnTo>
                  <a:lnTo>
                    <a:pt x="48761" y="119490"/>
                  </a:lnTo>
                  <a:lnTo>
                    <a:pt x="54012" y="119490"/>
                  </a:lnTo>
                  <a:lnTo>
                    <a:pt x="83244" y="120000"/>
                  </a:lnTo>
                  <a:lnTo>
                    <a:pt x="120000" y="120000"/>
                  </a:lnTo>
                  <a:lnTo>
                    <a:pt x="12000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6736475" y="1638175"/>
              <a:ext cx="279648" cy="330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5548" y="3106"/>
                  </a:lnTo>
                  <a:lnTo>
                    <a:pt x="111353" y="5767"/>
                  </a:lnTo>
                  <a:lnTo>
                    <a:pt x="106633" y="8210"/>
                  </a:lnTo>
                  <a:lnTo>
                    <a:pt x="102181" y="10644"/>
                  </a:lnTo>
                  <a:lnTo>
                    <a:pt x="97729" y="12869"/>
                  </a:lnTo>
                  <a:lnTo>
                    <a:pt x="93277" y="15085"/>
                  </a:lnTo>
                  <a:lnTo>
                    <a:pt x="84105" y="18636"/>
                  </a:lnTo>
                  <a:lnTo>
                    <a:pt x="75458" y="21960"/>
                  </a:lnTo>
                  <a:lnTo>
                    <a:pt x="66812" y="24403"/>
                  </a:lnTo>
                  <a:lnTo>
                    <a:pt x="58691" y="26619"/>
                  </a:lnTo>
                  <a:lnTo>
                    <a:pt x="51096" y="28390"/>
                  </a:lnTo>
                  <a:lnTo>
                    <a:pt x="45324" y="29498"/>
                  </a:lnTo>
                  <a:lnTo>
                    <a:pt x="39306" y="30388"/>
                  </a:lnTo>
                  <a:lnTo>
                    <a:pt x="33009" y="31051"/>
                  </a:lnTo>
                  <a:lnTo>
                    <a:pt x="26465" y="31723"/>
                  </a:lnTo>
                  <a:lnTo>
                    <a:pt x="13098" y="32604"/>
                  </a:lnTo>
                  <a:lnTo>
                    <a:pt x="0" y="33276"/>
                  </a:lnTo>
                  <a:lnTo>
                    <a:pt x="0" y="86950"/>
                  </a:lnTo>
                  <a:lnTo>
                    <a:pt x="13098" y="87395"/>
                  </a:lnTo>
                  <a:lnTo>
                    <a:pt x="26465" y="88285"/>
                  </a:lnTo>
                  <a:lnTo>
                    <a:pt x="33009" y="88948"/>
                  </a:lnTo>
                  <a:lnTo>
                    <a:pt x="39306" y="89829"/>
                  </a:lnTo>
                  <a:lnTo>
                    <a:pt x="45324" y="90719"/>
                  </a:lnTo>
                  <a:lnTo>
                    <a:pt x="51096" y="91827"/>
                  </a:lnTo>
                  <a:lnTo>
                    <a:pt x="58691" y="93607"/>
                  </a:lnTo>
                  <a:lnTo>
                    <a:pt x="66812" y="95596"/>
                  </a:lnTo>
                  <a:lnTo>
                    <a:pt x="75458" y="98266"/>
                  </a:lnTo>
                  <a:lnTo>
                    <a:pt x="84105" y="101363"/>
                  </a:lnTo>
                  <a:lnTo>
                    <a:pt x="93277" y="105141"/>
                  </a:lnTo>
                  <a:lnTo>
                    <a:pt x="97729" y="107130"/>
                  </a:lnTo>
                  <a:lnTo>
                    <a:pt x="102181" y="109355"/>
                  </a:lnTo>
                  <a:lnTo>
                    <a:pt x="106633" y="111789"/>
                  </a:lnTo>
                  <a:lnTo>
                    <a:pt x="111353" y="114450"/>
                  </a:lnTo>
                  <a:lnTo>
                    <a:pt x="115548" y="11712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7029550" y="1613750"/>
              <a:ext cx="34200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9298" y="197"/>
                  </a:lnTo>
                  <a:lnTo>
                    <a:pt x="40701" y="774"/>
                  </a:lnTo>
                  <a:lnTo>
                    <a:pt x="32105" y="1350"/>
                  </a:lnTo>
                  <a:lnTo>
                    <a:pt x="0" y="4052"/>
                  </a:lnTo>
                  <a:lnTo>
                    <a:pt x="0" y="115750"/>
                  </a:lnTo>
                  <a:lnTo>
                    <a:pt x="32105" y="118641"/>
                  </a:lnTo>
                  <a:lnTo>
                    <a:pt x="40701" y="119225"/>
                  </a:lnTo>
                  <a:lnTo>
                    <a:pt x="49298" y="119612"/>
                  </a:lnTo>
                  <a:lnTo>
                    <a:pt x="60000" y="119992"/>
                  </a:lnTo>
                  <a:lnTo>
                    <a:pt x="79298" y="119992"/>
                  </a:lnTo>
                  <a:lnTo>
                    <a:pt x="87807" y="119612"/>
                  </a:lnTo>
                  <a:lnTo>
                    <a:pt x="100701" y="118838"/>
                  </a:lnTo>
                  <a:lnTo>
                    <a:pt x="111403" y="117875"/>
                  </a:lnTo>
                  <a:lnTo>
                    <a:pt x="117807" y="116714"/>
                  </a:lnTo>
                  <a:lnTo>
                    <a:pt x="120000" y="115363"/>
                  </a:lnTo>
                  <a:lnTo>
                    <a:pt x="120000" y="4628"/>
                  </a:lnTo>
                  <a:lnTo>
                    <a:pt x="117807" y="3278"/>
                  </a:lnTo>
                  <a:lnTo>
                    <a:pt x="111403" y="1927"/>
                  </a:lnTo>
                  <a:lnTo>
                    <a:pt x="100701" y="963"/>
                  </a:lnTo>
                  <a:lnTo>
                    <a:pt x="87807" y="197"/>
                  </a:lnTo>
                  <a:lnTo>
                    <a:pt x="79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380912" y="3000551"/>
            <a:ext cx="303216" cy="325682"/>
            <a:chOff x="611175" y="2326900"/>
            <a:chExt cx="362699" cy="389574"/>
          </a:xfrm>
        </p:grpSpPr>
        <p:sp>
          <p:nvSpPr>
            <p:cNvPr id="373" name="Shape 373"/>
            <p:cNvSpPr/>
            <p:nvPr/>
          </p:nvSpPr>
          <p:spPr>
            <a:xfrm>
              <a:off x="611175" y="2326900"/>
              <a:ext cx="362699" cy="389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793" y="3765"/>
                  </a:moveTo>
                  <a:lnTo>
                    <a:pt x="80802" y="3950"/>
                  </a:lnTo>
                  <a:lnTo>
                    <a:pt x="82018" y="4327"/>
                  </a:lnTo>
                  <a:lnTo>
                    <a:pt x="82828" y="5082"/>
                  </a:lnTo>
                  <a:lnTo>
                    <a:pt x="83432" y="6021"/>
                  </a:lnTo>
                  <a:lnTo>
                    <a:pt x="83631" y="7146"/>
                  </a:lnTo>
                  <a:lnTo>
                    <a:pt x="83631" y="8278"/>
                  </a:lnTo>
                  <a:lnTo>
                    <a:pt x="83234" y="9217"/>
                  </a:lnTo>
                  <a:lnTo>
                    <a:pt x="82622" y="10157"/>
                  </a:lnTo>
                  <a:lnTo>
                    <a:pt x="76765" y="15424"/>
                  </a:lnTo>
                  <a:lnTo>
                    <a:pt x="76360" y="15986"/>
                  </a:lnTo>
                  <a:lnTo>
                    <a:pt x="75955" y="16741"/>
                  </a:lnTo>
                  <a:lnTo>
                    <a:pt x="75756" y="17303"/>
                  </a:lnTo>
                  <a:lnTo>
                    <a:pt x="75756" y="18058"/>
                  </a:lnTo>
                  <a:lnTo>
                    <a:pt x="75756" y="50031"/>
                  </a:lnTo>
                  <a:lnTo>
                    <a:pt x="75955" y="51155"/>
                  </a:lnTo>
                  <a:lnTo>
                    <a:pt x="76360" y="52287"/>
                  </a:lnTo>
                  <a:lnTo>
                    <a:pt x="87468" y="66772"/>
                  </a:lnTo>
                  <a:lnTo>
                    <a:pt x="32522" y="66772"/>
                  </a:lnTo>
                  <a:lnTo>
                    <a:pt x="43639" y="52287"/>
                  </a:lnTo>
                  <a:lnTo>
                    <a:pt x="44036" y="51155"/>
                  </a:lnTo>
                  <a:lnTo>
                    <a:pt x="44243" y="50031"/>
                  </a:lnTo>
                  <a:lnTo>
                    <a:pt x="44243" y="18058"/>
                  </a:lnTo>
                  <a:lnTo>
                    <a:pt x="44243" y="17303"/>
                  </a:lnTo>
                  <a:lnTo>
                    <a:pt x="44036" y="16741"/>
                  </a:lnTo>
                  <a:lnTo>
                    <a:pt x="43639" y="15986"/>
                  </a:lnTo>
                  <a:lnTo>
                    <a:pt x="43234" y="15424"/>
                  </a:lnTo>
                  <a:lnTo>
                    <a:pt x="37377" y="10157"/>
                  </a:lnTo>
                  <a:lnTo>
                    <a:pt x="36765" y="9217"/>
                  </a:lnTo>
                  <a:lnTo>
                    <a:pt x="36360" y="8278"/>
                  </a:lnTo>
                  <a:lnTo>
                    <a:pt x="36360" y="7146"/>
                  </a:lnTo>
                  <a:lnTo>
                    <a:pt x="36567" y="6021"/>
                  </a:lnTo>
                  <a:lnTo>
                    <a:pt x="37171" y="5082"/>
                  </a:lnTo>
                  <a:lnTo>
                    <a:pt x="37981" y="4327"/>
                  </a:lnTo>
                  <a:lnTo>
                    <a:pt x="39189" y="3950"/>
                  </a:lnTo>
                  <a:lnTo>
                    <a:pt x="40198" y="3765"/>
                  </a:lnTo>
                  <a:close/>
                  <a:moveTo>
                    <a:pt x="55558" y="73726"/>
                  </a:moveTo>
                  <a:lnTo>
                    <a:pt x="57171" y="74288"/>
                  </a:lnTo>
                  <a:lnTo>
                    <a:pt x="58585" y="75043"/>
                  </a:lnTo>
                  <a:lnTo>
                    <a:pt x="60000" y="76175"/>
                  </a:lnTo>
                  <a:lnTo>
                    <a:pt x="61009" y="77299"/>
                  </a:lnTo>
                  <a:lnTo>
                    <a:pt x="61819" y="78808"/>
                  </a:lnTo>
                  <a:lnTo>
                    <a:pt x="62423" y="80310"/>
                  </a:lnTo>
                  <a:lnTo>
                    <a:pt x="62622" y="82004"/>
                  </a:lnTo>
                  <a:lnTo>
                    <a:pt x="62423" y="83698"/>
                  </a:lnTo>
                  <a:lnTo>
                    <a:pt x="61819" y="85200"/>
                  </a:lnTo>
                  <a:lnTo>
                    <a:pt x="61009" y="86702"/>
                  </a:lnTo>
                  <a:lnTo>
                    <a:pt x="60000" y="87834"/>
                  </a:lnTo>
                  <a:lnTo>
                    <a:pt x="58585" y="88958"/>
                  </a:lnTo>
                  <a:lnTo>
                    <a:pt x="57171" y="89713"/>
                  </a:lnTo>
                  <a:lnTo>
                    <a:pt x="55558" y="90090"/>
                  </a:lnTo>
                  <a:lnTo>
                    <a:pt x="53738" y="90275"/>
                  </a:lnTo>
                  <a:lnTo>
                    <a:pt x="51918" y="90090"/>
                  </a:lnTo>
                  <a:lnTo>
                    <a:pt x="50099" y="89713"/>
                  </a:lnTo>
                  <a:lnTo>
                    <a:pt x="48684" y="88958"/>
                  </a:lnTo>
                  <a:lnTo>
                    <a:pt x="47270" y="87834"/>
                  </a:lnTo>
                  <a:lnTo>
                    <a:pt x="46261" y="86702"/>
                  </a:lnTo>
                  <a:lnTo>
                    <a:pt x="45450" y="85200"/>
                  </a:lnTo>
                  <a:lnTo>
                    <a:pt x="44846" y="83698"/>
                  </a:lnTo>
                  <a:lnTo>
                    <a:pt x="44648" y="82004"/>
                  </a:lnTo>
                  <a:lnTo>
                    <a:pt x="44846" y="80310"/>
                  </a:lnTo>
                  <a:lnTo>
                    <a:pt x="45450" y="78808"/>
                  </a:lnTo>
                  <a:lnTo>
                    <a:pt x="46261" y="77299"/>
                  </a:lnTo>
                  <a:lnTo>
                    <a:pt x="47270" y="76175"/>
                  </a:lnTo>
                  <a:lnTo>
                    <a:pt x="48684" y="75043"/>
                  </a:lnTo>
                  <a:lnTo>
                    <a:pt x="50099" y="74288"/>
                  </a:lnTo>
                  <a:lnTo>
                    <a:pt x="51918" y="73726"/>
                  </a:lnTo>
                  <a:close/>
                  <a:moveTo>
                    <a:pt x="70099" y="91592"/>
                  </a:moveTo>
                  <a:lnTo>
                    <a:pt x="71108" y="91784"/>
                  </a:lnTo>
                  <a:lnTo>
                    <a:pt x="71918" y="91969"/>
                  </a:lnTo>
                  <a:lnTo>
                    <a:pt x="72928" y="92346"/>
                  </a:lnTo>
                  <a:lnTo>
                    <a:pt x="73738" y="92908"/>
                  </a:lnTo>
                  <a:lnTo>
                    <a:pt x="74342" y="93663"/>
                  </a:lnTo>
                  <a:lnTo>
                    <a:pt x="74747" y="94603"/>
                  </a:lnTo>
                  <a:lnTo>
                    <a:pt x="75153" y="95357"/>
                  </a:lnTo>
                  <a:lnTo>
                    <a:pt x="75153" y="96482"/>
                  </a:lnTo>
                  <a:lnTo>
                    <a:pt x="75153" y="97429"/>
                  </a:lnTo>
                  <a:lnTo>
                    <a:pt x="74747" y="98176"/>
                  </a:lnTo>
                  <a:lnTo>
                    <a:pt x="74342" y="99115"/>
                  </a:lnTo>
                  <a:lnTo>
                    <a:pt x="73738" y="99870"/>
                  </a:lnTo>
                  <a:lnTo>
                    <a:pt x="72928" y="100432"/>
                  </a:lnTo>
                  <a:lnTo>
                    <a:pt x="71918" y="100809"/>
                  </a:lnTo>
                  <a:lnTo>
                    <a:pt x="71108" y="101187"/>
                  </a:lnTo>
                  <a:lnTo>
                    <a:pt x="68891" y="101187"/>
                  </a:lnTo>
                  <a:lnTo>
                    <a:pt x="68081" y="100809"/>
                  </a:lnTo>
                  <a:lnTo>
                    <a:pt x="67071" y="100432"/>
                  </a:lnTo>
                  <a:lnTo>
                    <a:pt x="66261" y="99870"/>
                  </a:lnTo>
                  <a:lnTo>
                    <a:pt x="65657" y="99115"/>
                  </a:lnTo>
                  <a:lnTo>
                    <a:pt x="65252" y="98176"/>
                  </a:lnTo>
                  <a:lnTo>
                    <a:pt x="65045" y="97429"/>
                  </a:lnTo>
                  <a:lnTo>
                    <a:pt x="64846" y="96482"/>
                  </a:lnTo>
                  <a:lnTo>
                    <a:pt x="65045" y="95357"/>
                  </a:lnTo>
                  <a:lnTo>
                    <a:pt x="65252" y="94603"/>
                  </a:lnTo>
                  <a:lnTo>
                    <a:pt x="65657" y="93663"/>
                  </a:lnTo>
                  <a:lnTo>
                    <a:pt x="66261" y="92908"/>
                  </a:lnTo>
                  <a:lnTo>
                    <a:pt x="67071" y="92346"/>
                  </a:lnTo>
                  <a:lnTo>
                    <a:pt x="68081" y="91969"/>
                  </a:lnTo>
                  <a:lnTo>
                    <a:pt x="68891" y="91784"/>
                  </a:lnTo>
                  <a:lnTo>
                    <a:pt x="70099" y="91592"/>
                  </a:lnTo>
                  <a:close/>
                  <a:moveTo>
                    <a:pt x="55756" y="102881"/>
                  </a:moveTo>
                  <a:lnTo>
                    <a:pt x="56360" y="103066"/>
                  </a:lnTo>
                  <a:lnTo>
                    <a:pt x="57171" y="103443"/>
                  </a:lnTo>
                  <a:lnTo>
                    <a:pt x="57775" y="103820"/>
                  </a:lnTo>
                  <a:lnTo>
                    <a:pt x="58180" y="104382"/>
                  </a:lnTo>
                  <a:lnTo>
                    <a:pt x="58585" y="105137"/>
                  </a:lnTo>
                  <a:lnTo>
                    <a:pt x="58784" y="105699"/>
                  </a:lnTo>
                  <a:lnTo>
                    <a:pt x="58784" y="106454"/>
                  </a:lnTo>
                  <a:lnTo>
                    <a:pt x="58784" y="107209"/>
                  </a:lnTo>
                  <a:lnTo>
                    <a:pt x="58585" y="107956"/>
                  </a:lnTo>
                  <a:lnTo>
                    <a:pt x="58180" y="108710"/>
                  </a:lnTo>
                  <a:lnTo>
                    <a:pt x="57775" y="109088"/>
                  </a:lnTo>
                  <a:lnTo>
                    <a:pt x="57171" y="109650"/>
                  </a:lnTo>
                  <a:lnTo>
                    <a:pt x="56360" y="110027"/>
                  </a:lnTo>
                  <a:lnTo>
                    <a:pt x="55756" y="110212"/>
                  </a:lnTo>
                  <a:lnTo>
                    <a:pt x="54143" y="110212"/>
                  </a:lnTo>
                  <a:lnTo>
                    <a:pt x="53333" y="110027"/>
                  </a:lnTo>
                  <a:lnTo>
                    <a:pt x="52729" y="109650"/>
                  </a:lnTo>
                  <a:lnTo>
                    <a:pt x="52117" y="109088"/>
                  </a:lnTo>
                  <a:lnTo>
                    <a:pt x="51513" y="108710"/>
                  </a:lnTo>
                  <a:lnTo>
                    <a:pt x="51108" y="107956"/>
                  </a:lnTo>
                  <a:lnTo>
                    <a:pt x="50909" y="107209"/>
                  </a:lnTo>
                  <a:lnTo>
                    <a:pt x="50909" y="106454"/>
                  </a:lnTo>
                  <a:lnTo>
                    <a:pt x="50909" y="105699"/>
                  </a:lnTo>
                  <a:lnTo>
                    <a:pt x="51108" y="105137"/>
                  </a:lnTo>
                  <a:lnTo>
                    <a:pt x="51513" y="104382"/>
                  </a:lnTo>
                  <a:lnTo>
                    <a:pt x="52117" y="103820"/>
                  </a:lnTo>
                  <a:lnTo>
                    <a:pt x="52729" y="103443"/>
                  </a:lnTo>
                  <a:lnTo>
                    <a:pt x="53333" y="103066"/>
                  </a:lnTo>
                  <a:lnTo>
                    <a:pt x="54143" y="102881"/>
                  </a:lnTo>
                  <a:close/>
                  <a:moveTo>
                    <a:pt x="40198" y="0"/>
                  </a:moveTo>
                  <a:lnTo>
                    <a:pt x="38990" y="192"/>
                  </a:lnTo>
                  <a:lnTo>
                    <a:pt x="37981" y="377"/>
                  </a:lnTo>
                  <a:lnTo>
                    <a:pt x="36765" y="754"/>
                  </a:lnTo>
                  <a:lnTo>
                    <a:pt x="35756" y="1316"/>
                  </a:lnTo>
                  <a:lnTo>
                    <a:pt x="34946" y="1886"/>
                  </a:lnTo>
                  <a:lnTo>
                    <a:pt x="34143" y="2826"/>
                  </a:lnTo>
                  <a:lnTo>
                    <a:pt x="33333" y="3573"/>
                  </a:lnTo>
                  <a:lnTo>
                    <a:pt x="32928" y="4705"/>
                  </a:lnTo>
                  <a:lnTo>
                    <a:pt x="32522" y="5644"/>
                  </a:lnTo>
                  <a:lnTo>
                    <a:pt x="32324" y="6776"/>
                  </a:lnTo>
                  <a:lnTo>
                    <a:pt x="32324" y="7900"/>
                  </a:lnTo>
                  <a:lnTo>
                    <a:pt x="32324" y="9032"/>
                  </a:lnTo>
                  <a:lnTo>
                    <a:pt x="32729" y="9972"/>
                  </a:lnTo>
                  <a:lnTo>
                    <a:pt x="33134" y="11096"/>
                  </a:lnTo>
                  <a:lnTo>
                    <a:pt x="33738" y="12036"/>
                  </a:lnTo>
                  <a:lnTo>
                    <a:pt x="34549" y="12790"/>
                  </a:lnTo>
                  <a:lnTo>
                    <a:pt x="40198" y="18058"/>
                  </a:lnTo>
                  <a:lnTo>
                    <a:pt x="40198" y="50031"/>
                  </a:lnTo>
                  <a:lnTo>
                    <a:pt x="1621" y="100625"/>
                  </a:lnTo>
                  <a:lnTo>
                    <a:pt x="1009" y="101564"/>
                  </a:lnTo>
                  <a:lnTo>
                    <a:pt x="405" y="102504"/>
                  </a:lnTo>
                  <a:lnTo>
                    <a:pt x="206" y="103443"/>
                  </a:lnTo>
                  <a:lnTo>
                    <a:pt x="0" y="104382"/>
                  </a:lnTo>
                  <a:lnTo>
                    <a:pt x="0" y="105322"/>
                  </a:lnTo>
                  <a:lnTo>
                    <a:pt x="206" y="106454"/>
                  </a:lnTo>
                  <a:lnTo>
                    <a:pt x="405" y="107393"/>
                  </a:lnTo>
                  <a:lnTo>
                    <a:pt x="810" y="108333"/>
                  </a:lnTo>
                  <a:lnTo>
                    <a:pt x="4846" y="115857"/>
                  </a:lnTo>
                  <a:lnTo>
                    <a:pt x="5459" y="116796"/>
                  </a:lnTo>
                  <a:lnTo>
                    <a:pt x="6261" y="117551"/>
                  </a:lnTo>
                  <a:lnTo>
                    <a:pt x="6873" y="118298"/>
                  </a:lnTo>
                  <a:lnTo>
                    <a:pt x="7882" y="118867"/>
                  </a:lnTo>
                  <a:lnTo>
                    <a:pt x="8891" y="119245"/>
                  </a:lnTo>
                  <a:lnTo>
                    <a:pt x="9900" y="119614"/>
                  </a:lnTo>
                  <a:lnTo>
                    <a:pt x="10909" y="119992"/>
                  </a:lnTo>
                  <a:lnTo>
                    <a:pt x="109090" y="119992"/>
                  </a:lnTo>
                  <a:lnTo>
                    <a:pt x="110099" y="119614"/>
                  </a:lnTo>
                  <a:lnTo>
                    <a:pt x="111108" y="119245"/>
                  </a:lnTo>
                  <a:lnTo>
                    <a:pt x="112117" y="118867"/>
                  </a:lnTo>
                  <a:lnTo>
                    <a:pt x="113126" y="118298"/>
                  </a:lnTo>
                  <a:lnTo>
                    <a:pt x="113730" y="117551"/>
                  </a:lnTo>
                  <a:lnTo>
                    <a:pt x="114540" y="116796"/>
                  </a:lnTo>
                  <a:lnTo>
                    <a:pt x="115144" y="115857"/>
                  </a:lnTo>
                  <a:lnTo>
                    <a:pt x="119189" y="108333"/>
                  </a:lnTo>
                  <a:lnTo>
                    <a:pt x="119594" y="107393"/>
                  </a:lnTo>
                  <a:lnTo>
                    <a:pt x="119793" y="106454"/>
                  </a:lnTo>
                  <a:lnTo>
                    <a:pt x="120000" y="105322"/>
                  </a:lnTo>
                  <a:lnTo>
                    <a:pt x="120000" y="104382"/>
                  </a:lnTo>
                  <a:lnTo>
                    <a:pt x="119793" y="103443"/>
                  </a:lnTo>
                  <a:lnTo>
                    <a:pt x="119594" y="102504"/>
                  </a:lnTo>
                  <a:lnTo>
                    <a:pt x="118982" y="101564"/>
                  </a:lnTo>
                  <a:lnTo>
                    <a:pt x="118378" y="100625"/>
                  </a:lnTo>
                  <a:lnTo>
                    <a:pt x="79793" y="50031"/>
                  </a:lnTo>
                  <a:lnTo>
                    <a:pt x="79793" y="18058"/>
                  </a:lnTo>
                  <a:lnTo>
                    <a:pt x="85450" y="12790"/>
                  </a:lnTo>
                  <a:lnTo>
                    <a:pt x="86261" y="12036"/>
                  </a:lnTo>
                  <a:lnTo>
                    <a:pt x="86865" y="11096"/>
                  </a:lnTo>
                  <a:lnTo>
                    <a:pt x="87270" y="9972"/>
                  </a:lnTo>
                  <a:lnTo>
                    <a:pt x="87675" y="9032"/>
                  </a:lnTo>
                  <a:lnTo>
                    <a:pt x="87675" y="7900"/>
                  </a:lnTo>
                  <a:lnTo>
                    <a:pt x="87675" y="6776"/>
                  </a:lnTo>
                  <a:lnTo>
                    <a:pt x="87468" y="5644"/>
                  </a:lnTo>
                  <a:lnTo>
                    <a:pt x="87071" y="4705"/>
                  </a:lnTo>
                  <a:lnTo>
                    <a:pt x="86666" y="3573"/>
                  </a:lnTo>
                  <a:lnTo>
                    <a:pt x="85856" y="2826"/>
                  </a:lnTo>
                  <a:lnTo>
                    <a:pt x="85045" y="1886"/>
                  </a:lnTo>
                  <a:lnTo>
                    <a:pt x="84243" y="1316"/>
                  </a:lnTo>
                  <a:lnTo>
                    <a:pt x="83234" y="754"/>
                  </a:lnTo>
                  <a:lnTo>
                    <a:pt x="82018" y="377"/>
                  </a:lnTo>
                  <a:lnTo>
                    <a:pt x="81009" y="192"/>
                  </a:lnTo>
                  <a:lnTo>
                    <a:pt x="7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975" y="125"/>
                  </a:moveTo>
                  <a:lnTo>
                    <a:pt x="36073" y="3144"/>
                  </a:lnTo>
                  <a:lnTo>
                    <a:pt x="26993" y="9308"/>
                  </a:lnTo>
                  <a:lnTo>
                    <a:pt x="18036" y="15471"/>
                  </a:lnTo>
                  <a:lnTo>
                    <a:pt x="12024" y="24654"/>
                  </a:lnTo>
                  <a:lnTo>
                    <a:pt x="6012" y="36981"/>
                  </a:lnTo>
                  <a:lnTo>
                    <a:pt x="3067" y="46163"/>
                  </a:lnTo>
                  <a:lnTo>
                    <a:pt x="122" y="58490"/>
                  </a:lnTo>
                  <a:lnTo>
                    <a:pt x="3067" y="70817"/>
                  </a:lnTo>
                  <a:lnTo>
                    <a:pt x="6012" y="83018"/>
                  </a:lnTo>
                  <a:lnTo>
                    <a:pt x="12024" y="92327"/>
                  </a:lnTo>
                  <a:lnTo>
                    <a:pt x="18036" y="101509"/>
                  </a:lnTo>
                  <a:lnTo>
                    <a:pt x="26993" y="110691"/>
                  </a:lnTo>
                  <a:lnTo>
                    <a:pt x="36073" y="113836"/>
                  </a:lnTo>
                  <a:lnTo>
                    <a:pt x="47975" y="119874"/>
                  </a:lnTo>
                  <a:lnTo>
                    <a:pt x="72024" y="119874"/>
                  </a:lnTo>
                  <a:lnTo>
                    <a:pt x="83926" y="113836"/>
                  </a:lnTo>
                  <a:lnTo>
                    <a:pt x="93006" y="110691"/>
                  </a:lnTo>
                  <a:lnTo>
                    <a:pt x="101963" y="101509"/>
                  </a:lnTo>
                  <a:lnTo>
                    <a:pt x="107975" y="92327"/>
                  </a:lnTo>
                  <a:lnTo>
                    <a:pt x="113987" y="83018"/>
                  </a:lnTo>
                  <a:lnTo>
                    <a:pt x="116932" y="70817"/>
                  </a:lnTo>
                  <a:lnTo>
                    <a:pt x="120000" y="58490"/>
                  </a:lnTo>
                  <a:lnTo>
                    <a:pt x="116932" y="46163"/>
                  </a:lnTo>
                  <a:lnTo>
                    <a:pt x="113987" y="36981"/>
                  </a:lnTo>
                  <a:lnTo>
                    <a:pt x="107975" y="24654"/>
                  </a:lnTo>
                  <a:lnTo>
                    <a:pt x="101963" y="15471"/>
                  </a:lnTo>
                  <a:lnTo>
                    <a:pt x="93006" y="9308"/>
                  </a:lnTo>
                  <a:lnTo>
                    <a:pt x="83926" y="3144"/>
                  </a:lnTo>
                  <a:lnTo>
                    <a:pt x="72024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43" y="0"/>
                  </a:moveTo>
                  <a:lnTo>
                    <a:pt x="6811" y="5124"/>
                  </a:lnTo>
                  <a:lnTo>
                    <a:pt x="2930" y="15587"/>
                  </a:lnTo>
                  <a:lnTo>
                    <a:pt x="990" y="36512"/>
                  </a:lnTo>
                  <a:lnTo>
                    <a:pt x="39" y="57437"/>
                  </a:lnTo>
                  <a:lnTo>
                    <a:pt x="990" y="83487"/>
                  </a:lnTo>
                  <a:lnTo>
                    <a:pt x="2930" y="104199"/>
                  </a:lnTo>
                  <a:lnTo>
                    <a:pt x="6811" y="114661"/>
                  </a:lnTo>
                  <a:lnTo>
                    <a:pt x="11643" y="120000"/>
                  </a:lnTo>
                  <a:lnTo>
                    <a:pt x="108356" y="120000"/>
                  </a:lnTo>
                  <a:lnTo>
                    <a:pt x="113188" y="114661"/>
                  </a:lnTo>
                  <a:lnTo>
                    <a:pt x="117069" y="104199"/>
                  </a:lnTo>
                  <a:lnTo>
                    <a:pt x="119009" y="83487"/>
                  </a:lnTo>
                  <a:lnTo>
                    <a:pt x="119960" y="57437"/>
                  </a:lnTo>
                  <a:lnTo>
                    <a:pt x="119009" y="36512"/>
                  </a:lnTo>
                  <a:lnTo>
                    <a:pt x="117069" y="15587"/>
                  </a:lnTo>
                  <a:lnTo>
                    <a:pt x="113188" y="5124"/>
                  </a:lnTo>
                  <a:lnTo>
                    <a:pt x="108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765025" y="2453900"/>
              <a:ext cx="31173" cy="311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97" y="0"/>
                  </a:moveTo>
                  <a:lnTo>
                    <a:pt x="47056" y="2407"/>
                  </a:lnTo>
                  <a:lnTo>
                    <a:pt x="35316" y="4719"/>
                  </a:lnTo>
                  <a:lnTo>
                    <a:pt x="25982" y="11749"/>
                  </a:lnTo>
                  <a:lnTo>
                    <a:pt x="16551" y="18876"/>
                  </a:lnTo>
                  <a:lnTo>
                    <a:pt x="9526" y="25906"/>
                  </a:lnTo>
                  <a:lnTo>
                    <a:pt x="4811" y="37656"/>
                  </a:lnTo>
                  <a:lnTo>
                    <a:pt x="96" y="49406"/>
                  </a:lnTo>
                  <a:lnTo>
                    <a:pt x="96" y="61155"/>
                  </a:lnTo>
                  <a:lnTo>
                    <a:pt x="96" y="72905"/>
                  </a:lnTo>
                  <a:lnTo>
                    <a:pt x="4811" y="84751"/>
                  </a:lnTo>
                  <a:lnTo>
                    <a:pt x="9526" y="94093"/>
                  </a:lnTo>
                  <a:lnTo>
                    <a:pt x="16551" y="103531"/>
                  </a:lnTo>
                  <a:lnTo>
                    <a:pt x="25982" y="110561"/>
                  </a:lnTo>
                  <a:lnTo>
                    <a:pt x="35316" y="115280"/>
                  </a:lnTo>
                  <a:lnTo>
                    <a:pt x="47056" y="120000"/>
                  </a:lnTo>
                  <a:lnTo>
                    <a:pt x="70633" y="120000"/>
                  </a:lnTo>
                  <a:lnTo>
                    <a:pt x="82373" y="115280"/>
                  </a:lnTo>
                  <a:lnTo>
                    <a:pt x="94113" y="110561"/>
                  </a:lnTo>
                  <a:lnTo>
                    <a:pt x="101138" y="103531"/>
                  </a:lnTo>
                  <a:lnTo>
                    <a:pt x="110569" y="94093"/>
                  </a:lnTo>
                  <a:lnTo>
                    <a:pt x="115284" y="84751"/>
                  </a:lnTo>
                  <a:lnTo>
                    <a:pt x="117594" y="72905"/>
                  </a:lnTo>
                  <a:lnTo>
                    <a:pt x="119903" y="61155"/>
                  </a:lnTo>
                  <a:lnTo>
                    <a:pt x="117594" y="49406"/>
                  </a:lnTo>
                  <a:lnTo>
                    <a:pt x="115284" y="37656"/>
                  </a:lnTo>
                  <a:lnTo>
                    <a:pt x="110569" y="25906"/>
                  </a:lnTo>
                  <a:lnTo>
                    <a:pt x="101138" y="18876"/>
                  </a:lnTo>
                  <a:lnTo>
                    <a:pt x="94113" y="11749"/>
                  </a:lnTo>
                  <a:lnTo>
                    <a:pt x="82373" y="4719"/>
                  </a:lnTo>
                  <a:lnTo>
                    <a:pt x="70633" y="2407"/>
                  </a:lnTo>
                  <a:lnTo>
                    <a:pt x="58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Shape 377"/>
          <p:cNvSpPr/>
          <p:nvPr/>
        </p:nvSpPr>
        <p:spPr>
          <a:xfrm>
            <a:off x="936308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499857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60000" y="78977"/>
                </a:moveTo>
                <a:lnTo>
                  <a:pt x="64410" y="79361"/>
                </a:lnTo>
                <a:lnTo>
                  <a:pt x="68813" y="79934"/>
                </a:lnTo>
                <a:lnTo>
                  <a:pt x="72839" y="80892"/>
                </a:lnTo>
                <a:lnTo>
                  <a:pt x="77062" y="82430"/>
                </a:lnTo>
                <a:lnTo>
                  <a:pt x="80892" y="84345"/>
                </a:lnTo>
                <a:lnTo>
                  <a:pt x="84729" y="86456"/>
                </a:lnTo>
                <a:lnTo>
                  <a:pt x="88175" y="89140"/>
                </a:lnTo>
                <a:lnTo>
                  <a:pt x="91432" y="92013"/>
                </a:lnTo>
                <a:lnTo>
                  <a:pt x="91816" y="92586"/>
                </a:lnTo>
                <a:lnTo>
                  <a:pt x="92201" y="93355"/>
                </a:lnTo>
                <a:lnTo>
                  <a:pt x="92389" y="94124"/>
                </a:lnTo>
                <a:lnTo>
                  <a:pt x="92586" y="94697"/>
                </a:lnTo>
                <a:lnTo>
                  <a:pt x="92389" y="95466"/>
                </a:lnTo>
                <a:lnTo>
                  <a:pt x="92201" y="96227"/>
                </a:lnTo>
                <a:lnTo>
                  <a:pt x="91816" y="96808"/>
                </a:lnTo>
                <a:lnTo>
                  <a:pt x="91432" y="97569"/>
                </a:lnTo>
                <a:lnTo>
                  <a:pt x="90859" y="97954"/>
                </a:lnTo>
                <a:lnTo>
                  <a:pt x="90090" y="98338"/>
                </a:lnTo>
                <a:lnTo>
                  <a:pt x="89517" y="98527"/>
                </a:lnTo>
                <a:lnTo>
                  <a:pt x="87986" y="98527"/>
                </a:lnTo>
                <a:lnTo>
                  <a:pt x="87217" y="98338"/>
                </a:lnTo>
                <a:lnTo>
                  <a:pt x="86644" y="97954"/>
                </a:lnTo>
                <a:lnTo>
                  <a:pt x="86064" y="97569"/>
                </a:lnTo>
                <a:lnTo>
                  <a:pt x="83191" y="95081"/>
                </a:lnTo>
                <a:lnTo>
                  <a:pt x="80319" y="92970"/>
                </a:lnTo>
                <a:lnTo>
                  <a:pt x="77250" y="91055"/>
                </a:lnTo>
                <a:lnTo>
                  <a:pt x="73993" y="89517"/>
                </a:lnTo>
                <a:lnTo>
                  <a:pt x="70736" y="88371"/>
                </a:lnTo>
                <a:lnTo>
                  <a:pt x="67283" y="87413"/>
                </a:lnTo>
                <a:lnTo>
                  <a:pt x="63641" y="86841"/>
                </a:lnTo>
                <a:lnTo>
                  <a:pt x="60000" y="86644"/>
                </a:lnTo>
                <a:lnTo>
                  <a:pt x="56358" y="86841"/>
                </a:lnTo>
                <a:lnTo>
                  <a:pt x="52716" y="87413"/>
                </a:lnTo>
                <a:lnTo>
                  <a:pt x="49263" y="88371"/>
                </a:lnTo>
                <a:lnTo>
                  <a:pt x="46006" y="89517"/>
                </a:lnTo>
                <a:lnTo>
                  <a:pt x="42749" y="91055"/>
                </a:lnTo>
                <a:lnTo>
                  <a:pt x="39680" y="92970"/>
                </a:lnTo>
                <a:lnTo>
                  <a:pt x="36808" y="95081"/>
                </a:lnTo>
                <a:lnTo>
                  <a:pt x="33928" y="97569"/>
                </a:lnTo>
                <a:lnTo>
                  <a:pt x="33355" y="97954"/>
                </a:lnTo>
                <a:lnTo>
                  <a:pt x="32782" y="98338"/>
                </a:lnTo>
                <a:lnTo>
                  <a:pt x="32013" y="98527"/>
                </a:lnTo>
                <a:lnTo>
                  <a:pt x="30482" y="98527"/>
                </a:lnTo>
                <a:lnTo>
                  <a:pt x="29909" y="98338"/>
                </a:lnTo>
                <a:lnTo>
                  <a:pt x="29140" y="97954"/>
                </a:lnTo>
                <a:lnTo>
                  <a:pt x="28567" y="97569"/>
                </a:lnTo>
                <a:lnTo>
                  <a:pt x="28183" y="96808"/>
                </a:lnTo>
                <a:lnTo>
                  <a:pt x="27798" y="96227"/>
                </a:lnTo>
                <a:lnTo>
                  <a:pt x="27602" y="95466"/>
                </a:lnTo>
                <a:lnTo>
                  <a:pt x="27413" y="94697"/>
                </a:lnTo>
                <a:lnTo>
                  <a:pt x="27602" y="94124"/>
                </a:lnTo>
                <a:lnTo>
                  <a:pt x="27798" y="93355"/>
                </a:lnTo>
                <a:lnTo>
                  <a:pt x="28183" y="92586"/>
                </a:lnTo>
                <a:lnTo>
                  <a:pt x="28567" y="92013"/>
                </a:lnTo>
                <a:lnTo>
                  <a:pt x="31824" y="89140"/>
                </a:lnTo>
                <a:lnTo>
                  <a:pt x="35270" y="86456"/>
                </a:lnTo>
                <a:lnTo>
                  <a:pt x="39107" y="84345"/>
                </a:lnTo>
                <a:lnTo>
                  <a:pt x="42937" y="82430"/>
                </a:lnTo>
                <a:lnTo>
                  <a:pt x="47160" y="80892"/>
                </a:lnTo>
                <a:lnTo>
                  <a:pt x="51178" y="79934"/>
                </a:lnTo>
                <a:lnTo>
                  <a:pt x="55589" y="79361"/>
                </a:lnTo>
                <a:lnTo>
                  <a:pt x="60000" y="78977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063405" y="3003680"/>
            <a:ext cx="319559" cy="31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9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9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91816" y="82430"/>
                </a:moveTo>
                <a:lnTo>
                  <a:pt x="92586" y="82618"/>
                </a:lnTo>
                <a:lnTo>
                  <a:pt x="93355" y="83003"/>
                </a:lnTo>
                <a:lnTo>
                  <a:pt x="93928" y="83387"/>
                </a:lnTo>
                <a:lnTo>
                  <a:pt x="94500" y="83772"/>
                </a:lnTo>
                <a:lnTo>
                  <a:pt x="94885" y="84533"/>
                </a:lnTo>
                <a:lnTo>
                  <a:pt x="95073" y="85114"/>
                </a:lnTo>
                <a:lnTo>
                  <a:pt x="95270" y="85875"/>
                </a:lnTo>
                <a:lnTo>
                  <a:pt x="95270" y="86644"/>
                </a:lnTo>
                <a:lnTo>
                  <a:pt x="95073" y="87413"/>
                </a:lnTo>
                <a:lnTo>
                  <a:pt x="94885" y="88183"/>
                </a:lnTo>
                <a:lnTo>
                  <a:pt x="94500" y="88756"/>
                </a:lnTo>
                <a:lnTo>
                  <a:pt x="93928" y="89328"/>
                </a:lnTo>
                <a:lnTo>
                  <a:pt x="93355" y="89713"/>
                </a:lnTo>
                <a:lnTo>
                  <a:pt x="92586" y="89901"/>
                </a:lnTo>
                <a:lnTo>
                  <a:pt x="61153" y="99680"/>
                </a:lnTo>
                <a:lnTo>
                  <a:pt x="60000" y="99869"/>
                </a:lnTo>
                <a:lnTo>
                  <a:pt x="58846" y="99680"/>
                </a:lnTo>
                <a:lnTo>
                  <a:pt x="57700" y="99107"/>
                </a:lnTo>
                <a:lnTo>
                  <a:pt x="56931" y="98338"/>
                </a:lnTo>
                <a:lnTo>
                  <a:pt x="56358" y="97185"/>
                </a:lnTo>
                <a:lnTo>
                  <a:pt x="56170" y="96423"/>
                </a:lnTo>
                <a:lnTo>
                  <a:pt x="56170" y="95654"/>
                </a:lnTo>
                <a:lnTo>
                  <a:pt x="56358" y="94885"/>
                </a:lnTo>
                <a:lnTo>
                  <a:pt x="56546" y="94312"/>
                </a:lnTo>
                <a:lnTo>
                  <a:pt x="56931" y="93543"/>
                </a:lnTo>
                <a:lnTo>
                  <a:pt x="57504" y="93166"/>
                </a:lnTo>
                <a:lnTo>
                  <a:pt x="58085" y="92586"/>
                </a:lnTo>
                <a:lnTo>
                  <a:pt x="58846" y="92397"/>
                </a:lnTo>
                <a:lnTo>
                  <a:pt x="90286" y="82618"/>
                </a:lnTo>
                <a:lnTo>
                  <a:pt x="91055" y="824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37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71" y="114058"/>
                </a:lnTo>
                <a:lnTo>
                  <a:pt x="88559" y="112716"/>
                </a:lnTo>
                <a:lnTo>
                  <a:pt x="91055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15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15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55" y="8633"/>
                </a:lnTo>
                <a:lnTo>
                  <a:pt x="88559" y="7291"/>
                </a:lnTo>
                <a:lnTo>
                  <a:pt x="86071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37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Shape 380"/>
          <p:cNvGrpSpPr/>
          <p:nvPr/>
        </p:nvGrpSpPr>
        <p:grpSpPr>
          <a:xfrm>
            <a:off x="2701375" y="2948491"/>
            <a:ext cx="170502" cy="425733"/>
            <a:chOff x="3386850" y="2264625"/>
            <a:chExt cx="203950" cy="509250"/>
          </a:xfrm>
        </p:grpSpPr>
        <p:sp>
          <p:nvSpPr>
            <p:cNvPr id="381" name="Shape 38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3843748" y="3002600"/>
            <a:ext cx="139862" cy="317512"/>
            <a:chOff x="4753325" y="2329350"/>
            <a:chExt cx="167300" cy="379800"/>
          </a:xfrm>
        </p:grpSpPr>
        <p:sp>
          <p:nvSpPr>
            <p:cNvPr id="384" name="Shape 38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65" y="0"/>
                  </a:moveTo>
                  <a:lnTo>
                    <a:pt x="69629" y="769"/>
                  </a:lnTo>
                  <a:lnTo>
                    <a:pt x="66563" y="1286"/>
                  </a:lnTo>
                  <a:lnTo>
                    <a:pt x="63066" y="1802"/>
                  </a:lnTo>
                  <a:lnTo>
                    <a:pt x="56933" y="1802"/>
                  </a:lnTo>
                  <a:lnTo>
                    <a:pt x="53867" y="1549"/>
                  </a:lnTo>
                  <a:lnTo>
                    <a:pt x="50800" y="769"/>
                  </a:lnTo>
                  <a:lnTo>
                    <a:pt x="47734" y="253"/>
                  </a:lnTo>
                  <a:lnTo>
                    <a:pt x="43359" y="253"/>
                  </a:lnTo>
                  <a:lnTo>
                    <a:pt x="38983" y="1033"/>
                  </a:lnTo>
                  <a:lnTo>
                    <a:pt x="35038" y="1802"/>
                  </a:lnTo>
                  <a:lnTo>
                    <a:pt x="30663" y="3352"/>
                  </a:lnTo>
                  <a:lnTo>
                    <a:pt x="26718" y="5155"/>
                  </a:lnTo>
                  <a:lnTo>
                    <a:pt x="22343" y="7211"/>
                  </a:lnTo>
                  <a:lnTo>
                    <a:pt x="18828" y="9783"/>
                  </a:lnTo>
                  <a:lnTo>
                    <a:pt x="15331" y="12619"/>
                  </a:lnTo>
                  <a:lnTo>
                    <a:pt x="11835" y="15962"/>
                  </a:lnTo>
                  <a:lnTo>
                    <a:pt x="9199" y="19567"/>
                  </a:lnTo>
                  <a:lnTo>
                    <a:pt x="6563" y="23437"/>
                  </a:lnTo>
                  <a:lnTo>
                    <a:pt x="4375" y="27812"/>
                  </a:lnTo>
                  <a:lnTo>
                    <a:pt x="2187" y="32704"/>
                  </a:lnTo>
                  <a:lnTo>
                    <a:pt x="878" y="37849"/>
                  </a:lnTo>
                  <a:lnTo>
                    <a:pt x="0" y="43257"/>
                  </a:lnTo>
                  <a:lnTo>
                    <a:pt x="0" y="49182"/>
                  </a:lnTo>
                  <a:lnTo>
                    <a:pt x="0" y="50469"/>
                  </a:lnTo>
                  <a:lnTo>
                    <a:pt x="448" y="51755"/>
                  </a:lnTo>
                  <a:lnTo>
                    <a:pt x="1309" y="52788"/>
                  </a:lnTo>
                  <a:lnTo>
                    <a:pt x="2635" y="53811"/>
                  </a:lnTo>
                  <a:lnTo>
                    <a:pt x="3945" y="54591"/>
                  </a:lnTo>
                  <a:lnTo>
                    <a:pt x="5702" y="55361"/>
                  </a:lnTo>
                  <a:lnTo>
                    <a:pt x="7441" y="55614"/>
                  </a:lnTo>
                  <a:lnTo>
                    <a:pt x="9629" y="55877"/>
                  </a:lnTo>
                  <a:lnTo>
                    <a:pt x="11835" y="55614"/>
                  </a:lnTo>
                  <a:lnTo>
                    <a:pt x="13574" y="55361"/>
                  </a:lnTo>
                  <a:lnTo>
                    <a:pt x="15331" y="54591"/>
                  </a:lnTo>
                  <a:lnTo>
                    <a:pt x="16640" y="53811"/>
                  </a:lnTo>
                  <a:lnTo>
                    <a:pt x="17949" y="52788"/>
                  </a:lnTo>
                  <a:lnTo>
                    <a:pt x="18398" y="51755"/>
                  </a:lnTo>
                  <a:lnTo>
                    <a:pt x="18828" y="50469"/>
                  </a:lnTo>
                  <a:lnTo>
                    <a:pt x="19276" y="49182"/>
                  </a:lnTo>
                  <a:lnTo>
                    <a:pt x="19707" y="44290"/>
                  </a:lnTo>
                  <a:lnTo>
                    <a:pt x="20585" y="39399"/>
                  </a:lnTo>
                  <a:lnTo>
                    <a:pt x="21894" y="35023"/>
                  </a:lnTo>
                  <a:lnTo>
                    <a:pt x="23652" y="30901"/>
                  </a:lnTo>
                  <a:lnTo>
                    <a:pt x="25839" y="27295"/>
                  </a:lnTo>
                  <a:lnTo>
                    <a:pt x="27597" y="24723"/>
                  </a:lnTo>
                  <a:lnTo>
                    <a:pt x="29336" y="22920"/>
                  </a:lnTo>
                  <a:lnTo>
                    <a:pt x="30215" y="22656"/>
                  </a:lnTo>
                  <a:lnTo>
                    <a:pt x="30663" y="22656"/>
                  </a:lnTo>
                  <a:lnTo>
                    <a:pt x="31093" y="23690"/>
                  </a:lnTo>
                  <a:lnTo>
                    <a:pt x="31093" y="26526"/>
                  </a:lnTo>
                  <a:lnTo>
                    <a:pt x="30215" y="36826"/>
                  </a:lnTo>
                  <a:lnTo>
                    <a:pt x="28906" y="50985"/>
                  </a:lnTo>
                  <a:lnTo>
                    <a:pt x="26718" y="67200"/>
                  </a:lnTo>
                  <a:lnTo>
                    <a:pt x="22343" y="97585"/>
                  </a:lnTo>
                  <a:lnTo>
                    <a:pt x="20585" y="111238"/>
                  </a:lnTo>
                  <a:lnTo>
                    <a:pt x="20585" y="112778"/>
                  </a:lnTo>
                  <a:lnTo>
                    <a:pt x="20585" y="114327"/>
                  </a:lnTo>
                  <a:lnTo>
                    <a:pt x="21464" y="115614"/>
                  </a:lnTo>
                  <a:lnTo>
                    <a:pt x="22773" y="116900"/>
                  </a:lnTo>
                  <a:lnTo>
                    <a:pt x="24082" y="117933"/>
                  </a:lnTo>
                  <a:lnTo>
                    <a:pt x="26270" y="118966"/>
                  </a:lnTo>
                  <a:lnTo>
                    <a:pt x="28475" y="119736"/>
                  </a:lnTo>
                  <a:lnTo>
                    <a:pt x="30663" y="119989"/>
                  </a:lnTo>
                  <a:lnTo>
                    <a:pt x="35038" y="119989"/>
                  </a:lnTo>
                  <a:lnTo>
                    <a:pt x="37226" y="119736"/>
                  </a:lnTo>
                  <a:lnTo>
                    <a:pt x="38983" y="118966"/>
                  </a:lnTo>
                  <a:lnTo>
                    <a:pt x="40723" y="118186"/>
                  </a:lnTo>
                  <a:lnTo>
                    <a:pt x="42050" y="117416"/>
                  </a:lnTo>
                  <a:lnTo>
                    <a:pt x="43359" y="116383"/>
                  </a:lnTo>
                  <a:lnTo>
                    <a:pt x="44237" y="115097"/>
                  </a:lnTo>
                  <a:lnTo>
                    <a:pt x="45116" y="113811"/>
                  </a:lnTo>
                  <a:lnTo>
                    <a:pt x="54745" y="74159"/>
                  </a:lnTo>
                  <a:lnTo>
                    <a:pt x="54745" y="73642"/>
                  </a:lnTo>
                  <a:lnTo>
                    <a:pt x="55624" y="72609"/>
                  </a:lnTo>
                  <a:lnTo>
                    <a:pt x="56503" y="72103"/>
                  </a:lnTo>
                  <a:lnTo>
                    <a:pt x="57381" y="71586"/>
                  </a:lnTo>
                  <a:lnTo>
                    <a:pt x="58690" y="71323"/>
                  </a:lnTo>
                  <a:lnTo>
                    <a:pt x="59999" y="71070"/>
                  </a:lnTo>
                  <a:lnTo>
                    <a:pt x="61309" y="71323"/>
                  </a:lnTo>
                  <a:lnTo>
                    <a:pt x="62635" y="71586"/>
                  </a:lnTo>
                  <a:lnTo>
                    <a:pt x="63496" y="72103"/>
                  </a:lnTo>
                  <a:lnTo>
                    <a:pt x="64375" y="72609"/>
                  </a:lnTo>
                  <a:lnTo>
                    <a:pt x="65254" y="73642"/>
                  </a:lnTo>
                  <a:lnTo>
                    <a:pt x="65254" y="74159"/>
                  </a:lnTo>
                  <a:lnTo>
                    <a:pt x="74883" y="113811"/>
                  </a:lnTo>
                  <a:lnTo>
                    <a:pt x="75762" y="115097"/>
                  </a:lnTo>
                  <a:lnTo>
                    <a:pt x="76640" y="116383"/>
                  </a:lnTo>
                  <a:lnTo>
                    <a:pt x="77949" y="117416"/>
                  </a:lnTo>
                  <a:lnTo>
                    <a:pt x="79276" y="118186"/>
                  </a:lnTo>
                  <a:lnTo>
                    <a:pt x="81016" y="118966"/>
                  </a:lnTo>
                  <a:lnTo>
                    <a:pt x="82773" y="119736"/>
                  </a:lnTo>
                  <a:lnTo>
                    <a:pt x="84961" y="119989"/>
                  </a:lnTo>
                  <a:lnTo>
                    <a:pt x="89336" y="119989"/>
                  </a:lnTo>
                  <a:lnTo>
                    <a:pt x="91524" y="119736"/>
                  </a:lnTo>
                  <a:lnTo>
                    <a:pt x="93729" y="118966"/>
                  </a:lnTo>
                  <a:lnTo>
                    <a:pt x="95917" y="117933"/>
                  </a:lnTo>
                  <a:lnTo>
                    <a:pt x="97226" y="116900"/>
                  </a:lnTo>
                  <a:lnTo>
                    <a:pt x="98535" y="115614"/>
                  </a:lnTo>
                  <a:lnTo>
                    <a:pt x="99414" y="114327"/>
                  </a:lnTo>
                  <a:lnTo>
                    <a:pt x="99414" y="112778"/>
                  </a:lnTo>
                  <a:lnTo>
                    <a:pt x="99414" y="111238"/>
                  </a:lnTo>
                  <a:lnTo>
                    <a:pt x="93281" y="67464"/>
                  </a:lnTo>
                  <a:lnTo>
                    <a:pt x="89784" y="37079"/>
                  </a:lnTo>
                  <a:lnTo>
                    <a:pt x="88906" y="26779"/>
                  </a:lnTo>
                  <a:lnTo>
                    <a:pt x="88906" y="23690"/>
                  </a:lnTo>
                  <a:lnTo>
                    <a:pt x="89336" y="22656"/>
                  </a:lnTo>
                  <a:lnTo>
                    <a:pt x="89784" y="22656"/>
                  </a:lnTo>
                  <a:lnTo>
                    <a:pt x="90663" y="22920"/>
                  </a:lnTo>
                  <a:lnTo>
                    <a:pt x="92402" y="24459"/>
                  </a:lnTo>
                  <a:lnTo>
                    <a:pt x="94160" y="27032"/>
                  </a:lnTo>
                  <a:lnTo>
                    <a:pt x="95917" y="30637"/>
                  </a:lnTo>
                  <a:lnTo>
                    <a:pt x="97656" y="34760"/>
                  </a:lnTo>
                  <a:lnTo>
                    <a:pt x="99414" y="39399"/>
                  </a:lnTo>
                  <a:lnTo>
                    <a:pt x="100292" y="44290"/>
                  </a:lnTo>
                  <a:lnTo>
                    <a:pt x="100723" y="49182"/>
                  </a:lnTo>
                  <a:lnTo>
                    <a:pt x="101171" y="50469"/>
                  </a:lnTo>
                  <a:lnTo>
                    <a:pt x="101601" y="51755"/>
                  </a:lnTo>
                  <a:lnTo>
                    <a:pt x="102050" y="52788"/>
                  </a:lnTo>
                  <a:lnTo>
                    <a:pt x="103359" y="53811"/>
                  </a:lnTo>
                  <a:lnTo>
                    <a:pt x="104668" y="54591"/>
                  </a:lnTo>
                  <a:lnTo>
                    <a:pt x="106425" y="55361"/>
                  </a:lnTo>
                  <a:lnTo>
                    <a:pt x="108182" y="55614"/>
                  </a:lnTo>
                  <a:lnTo>
                    <a:pt x="110370" y="55877"/>
                  </a:lnTo>
                  <a:lnTo>
                    <a:pt x="112558" y="55614"/>
                  </a:lnTo>
                  <a:lnTo>
                    <a:pt x="114297" y="55361"/>
                  </a:lnTo>
                  <a:lnTo>
                    <a:pt x="116054" y="54591"/>
                  </a:lnTo>
                  <a:lnTo>
                    <a:pt x="117364" y="53811"/>
                  </a:lnTo>
                  <a:lnTo>
                    <a:pt x="118690" y="52788"/>
                  </a:lnTo>
                  <a:lnTo>
                    <a:pt x="119569" y="51755"/>
                  </a:lnTo>
                  <a:lnTo>
                    <a:pt x="119999" y="50469"/>
                  </a:lnTo>
                  <a:lnTo>
                    <a:pt x="119999" y="49182"/>
                  </a:lnTo>
                  <a:lnTo>
                    <a:pt x="119999" y="43257"/>
                  </a:lnTo>
                  <a:lnTo>
                    <a:pt x="119121" y="37596"/>
                  </a:lnTo>
                  <a:lnTo>
                    <a:pt x="117812" y="32440"/>
                  </a:lnTo>
                  <a:lnTo>
                    <a:pt x="116054" y="27812"/>
                  </a:lnTo>
                  <a:lnTo>
                    <a:pt x="114297" y="23437"/>
                  </a:lnTo>
                  <a:lnTo>
                    <a:pt x="111679" y="19314"/>
                  </a:lnTo>
                  <a:lnTo>
                    <a:pt x="109043" y="15709"/>
                  </a:lnTo>
                  <a:lnTo>
                    <a:pt x="105977" y="12356"/>
                  </a:lnTo>
                  <a:lnTo>
                    <a:pt x="102480" y="9530"/>
                  </a:lnTo>
                  <a:lnTo>
                    <a:pt x="98983" y="6947"/>
                  </a:lnTo>
                  <a:lnTo>
                    <a:pt x="95038" y="4891"/>
                  </a:lnTo>
                  <a:lnTo>
                    <a:pt x="90663" y="3089"/>
                  </a:lnTo>
                  <a:lnTo>
                    <a:pt x="86270" y="1802"/>
                  </a:lnTo>
                  <a:lnTo>
                    <a:pt x="81894" y="769"/>
                  </a:lnTo>
                  <a:lnTo>
                    <a:pt x="77089" y="253"/>
                  </a:lnTo>
                  <a:lnTo>
                    <a:pt x="7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641" y="854"/>
                  </a:lnTo>
                  <a:lnTo>
                    <a:pt x="37153" y="3488"/>
                  </a:lnTo>
                  <a:lnTo>
                    <a:pt x="26666" y="7831"/>
                  </a:lnTo>
                  <a:lnTo>
                    <a:pt x="18089" y="14773"/>
                  </a:lnTo>
                  <a:lnTo>
                    <a:pt x="14307" y="18261"/>
                  </a:lnTo>
                  <a:lnTo>
                    <a:pt x="10487" y="22604"/>
                  </a:lnTo>
                  <a:lnTo>
                    <a:pt x="7641" y="26947"/>
                  </a:lnTo>
                  <a:lnTo>
                    <a:pt x="4795" y="31290"/>
                  </a:lnTo>
                  <a:lnTo>
                    <a:pt x="2884" y="36523"/>
                  </a:lnTo>
                  <a:lnTo>
                    <a:pt x="1910" y="41720"/>
                  </a:lnTo>
                  <a:lnTo>
                    <a:pt x="974" y="47807"/>
                  </a:lnTo>
                  <a:lnTo>
                    <a:pt x="0" y="53894"/>
                  </a:lnTo>
                  <a:lnTo>
                    <a:pt x="974" y="59982"/>
                  </a:lnTo>
                  <a:lnTo>
                    <a:pt x="1910" y="66069"/>
                  </a:lnTo>
                  <a:lnTo>
                    <a:pt x="4795" y="78243"/>
                  </a:lnTo>
                  <a:lnTo>
                    <a:pt x="10487" y="89563"/>
                  </a:lnTo>
                  <a:lnTo>
                    <a:pt x="18089" y="99104"/>
                  </a:lnTo>
                  <a:lnTo>
                    <a:pt x="21910" y="103447"/>
                  </a:lnTo>
                  <a:lnTo>
                    <a:pt x="26666" y="107825"/>
                  </a:lnTo>
                  <a:lnTo>
                    <a:pt x="31423" y="111278"/>
                  </a:lnTo>
                  <a:lnTo>
                    <a:pt x="37153" y="113877"/>
                  </a:lnTo>
                  <a:lnTo>
                    <a:pt x="41910" y="116511"/>
                  </a:lnTo>
                  <a:lnTo>
                    <a:pt x="47641" y="118255"/>
                  </a:lnTo>
                  <a:lnTo>
                    <a:pt x="54307" y="119110"/>
                  </a:lnTo>
                  <a:lnTo>
                    <a:pt x="60000" y="119964"/>
                  </a:lnTo>
                  <a:lnTo>
                    <a:pt x="65730" y="119110"/>
                  </a:lnTo>
                  <a:lnTo>
                    <a:pt x="72397" y="118255"/>
                  </a:lnTo>
                  <a:lnTo>
                    <a:pt x="78089" y="116511"/>
                  </a:lnTo>
                  <a:lnTo>
                    <a:pt x="82846" y="113877"/>
                  </a:lnTo>
                  <a:lnTo>
                    <a:pt x="88576" y="111278"/>
                  </a:lnTo>
                  <a:lnTo>
                    <a:pt x="93333" y="107825"/>
                  </a:lnTo>
                  <a:lnTo>
                    <a:pt x="98089" y="103447"/>
                  </a:lnTo>
                  <a:lnTo>
                    <a:pt x="101910" y="99104"/>
                  </a:lnTo>
                  <a:lnTo>
                    <a:pt x="109512" y="89563"/>
                  </a:lnTo>
                  <a:lnTo>
                    <a:pt x="115243" y="78243"/>
                  </a:lnTo>
                  <a:lnTo>
                    <a:pt x="118089" y="66069"/>
                  </a:lnTo>
                  <a:lnTo>
                    <a:pt x="119025" y="59982"/>
                  </a:lnTo>
                  <a:lnTo>
                    <a:pt x="120000" y="53894"/>
                  </a:lnTo>
                  <a:lnTo>
                    <a:pt x="119025" y="47807"/>
                  </a:lnTo>
                  <a:lnTo>
                    <a:pt x="118089" y="41720"/>
                  </a:lnTo>
                  <a:lnTo>
                    <a:pt x="117115" y="36523"/>
                  </a:lnTo>
                  <a:lnTo>
                    <a:pt x="115243" y="31290"/>
                  </a:lnTo>
                  <a:lnTo>
                    <a:pt x="112358" y="26947"/>
                  </a:lnTo>
                  <a:lnTo>
                    <a:pt x="109512" y="22604"/>
                  </a:lnTo>
                  <a:lnTo>
                    <a:pt x="105692" y="18261"/>
                  </a:lnTo>
                  <a:lnTo>
                    <a:pt x="101910" y="14773"/>
                  </a:lnTo>
                  <a:lnTo>
                    <a:pt x="93333" y="7831"/>
                  </a:lnTo>
                  <a:lnTo>
                    <a:pt x="82846" y="3488"/>
                  </a:lnTo>
                  <a:lnTo>
                    <a:pt x="72397" y="85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3277651" y="2950519"/>
            <a:ext cx="145002" cy="421657"/>
            <a:chOff x="4076175" y="2267050"/>
            <a:chExt cx="173449" cy="504375"/>
          </a:xfrm>
        </p:grpSpPr>
        <p:sp>
          <p:nvSpPr>
            <p:cNvPr id="387" name="Shape 387"/>
            <p:cNvSpPr/>
            <p:nvPr/>
          </p:nvSpPr>
          <p:spPr>
            <a:xfrm>
              <a:off x="4122600" y="2267050"/>
              <a:ext cx="80600" cy="916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35" y="32"/>
                  </a:moveTo>
                  <a:lnTo>
                    <a:pt x="48200" y="818"/>
                  </a:lnTo>
                  <a:lnTo>
                    <a:pt x="41836" y="2422"/>
                  </a:lnTo>
                  <a:lnTo>
                    <a:pt x="36364" y="4027"/>
                  </a:lnTo>
                  <a:lnTo>
                    <a:pt x="31823" y="5631"/>
                  </a:lnTo>
                  <a:lnTo>
                    <a:pt x="26352" y="8021"/>
                  </a:lnTo>
                  <a:lnTo>
                    <a:pt x="21811" y="11230"/>
                  </a:lnTo>
                  <a:lnTo>
                    <a:pt x="17270" y="14439"/>
                  </a:lnTo>
                  <a:lnTo>
                    <a:pt x="13622" y="18433"/>
                  </a:lnTo>
                  <a:lnTo>
                    <a:pt x="10012" y="22428"/>
                  </a:lnTo>
                  <a:lnTo>
                    <a:pt x="7258" y="27208"/>
                  </a:lnTo>
                  <a:lnTo>
                    <a:pt x="4540" y="32021"/>
                  </a:lnTo>
                  <a:lnTo>
                    <a:pt x="2717" y="36802"/>
                  </a:lnTo>
                  <a:lnTo>
                    <a:pt x="930" y="42401"/>
                  </a:lnTo>
                  <a:lnTo>
                    <a:pt x="0" y="48000"/>
                  </a:lnTo>
                  <a:lnTo>
                    <a:pt x="0" y="54417"/>
                  </a:lnTo>
                  <a:lnTo>
                    <a:pt x="0" y="60016"/>
                  </a:lnTo>
                  <a:lnTo>
                    <a:pt x="930" y="66401"/>
                  </a:lnTo>
                  <a:lnTo>
                    <a:pt x="2717" y="72785"/>
                  </a:lnTo>
                  <a:lnTo>
                    <a:pt x="4540" y="78384"/>
                  </a:lnTo>
                  <a:lnTo>
                    <a:pt x="7258" y="83983"/>
                  </a:lnTo>
                  <a:lnTo>
                    <a:pt x="10012" y="89582"/>
                  </a:lnTo>
                  <a:lnTo>
                    <a:pt x="13622" y="94395"/>
                  </a:lnTo>
                  <a:lnTo>
                    <a:pt x="17270" y="99175"/>
                  </a:lnTo>
                  <a:lnTo>
                    <a:pt x="21811" y="103989"/>
                  </a:lnTo>
                  <a:lnTo>
                    <a:pt x="26352" y="107983"/>
                  </a:lnTo>
                  <a:lnTo>
                    <a:pt x="31823" y="111192"/>
                  </a:lnTo>
                  <a:lnTo>
                    <a:pt x="36364" y="114368"/>
                  </a:lnTo>
                  <a:lnTo>
                    <a:pt x="41836" y="116791"/>
                  </a:lnTo>
                  <a:lnTo>
                    <a:pt x="48200" y="118395"/>
                  </a:lnTo>
                  <a:lnTo>
                    <a:pt x="53635" y="119181"/>
                  </a:lnTo>
                  <a:lnTo>
                    <a:pt x="60000" y="119967"/>
                  </a:lnTo>
                  <a:lnTo>
                    <a:pt x="66364" y="119181"/>
                  </a:lnTo>
                  <a:lnTo>
                    <a:pt x="71836" y="118395"/>
                  </a:lnTo>
                  <a:lnTo>
                    <a:pt x="78163" y="116791"/>
                  </a:lnTo>
                  <a:lnTo>
                    <a:pt x="83635" y="114368"/>
                  </a:lnTo>
                  <a:lnTo>
                    <a:pt x="88176" y="111192"/>
                  </a:lnTo>
                  <a:lnTo>
                    <a:pt x="93647" y="107983"/>
                  </a:lnTo>
                  <a:lnTo>
                    <a:pt x="98188" y="103989"/>
                  </a:lnTo>
                  <a:lnTo>
                    <a:pt x="102729" y="99175"/>
                  </a:lnTo>
                  <a:lnTo>
                    <a:pt x="106377" y="94395"/>
                  </a:lnTo>
                  <a:lnTo>
                    <a:pt x="109987" y="89582"/>
                  </a:lnTo>
                  <a:lnTo>
                    <a:pt x="112741" y="83983"/>
                  </a:lnTo>
                  <a:lnTo>
                    <a:pt x="115459" y="78384"/>
                  </a:lnTo>
                  <a:lnTo>
                    <a:pt x="117282" y="72785"/>
                  </a:lnTo>
                  <a:lnTo>
                    <a:pt x="119106" y="66401"/>
                  </a:lnTo>
                  <a:lnTo>
                    <a:pt x="120000" y="60016"/>
                  </a:lnTo>
                  <a:lnTo>
                    <a:pt x="120000" y="54417"/>
                  </a:lnTo>
                  <a:lnTo>
                    <a:pt x="120000" y="48000"/>
                  </a:lnTo>
                  <a:lnTo>
                    <a:pt x="119106" y="42401"/>
                  </a:lnTo>
                  <a:lnTo>
                    <a:pt x="117282" y="36802"/>
                  </a:lnTo>
                  <a:lnTo>
                    <a:pt x="115459" y="32021"/>
                  </a:lnTo>
                  <a:lnTo>
                    <a:pt x="112741" y="27208"/>
                  </a:lnTo>
                  <a:lnTo>
                    <a:pt x="109987" y="22428"/>
                  </a:lnTo>
                  <a:lnTo>
                    <a:pt x="106377" y="18433"/>
                  </a:lnTo>
                  <a:lnTo>
                    <a:pt x="102729" y="14439"/>
                  </a:lnTo>
                  <a:lnTo>
                    <a:pt x="98188" y="11230"/>
                  </a:lnTo>
                  <a:lnTo>
                    <a:pt x="93647" y="8021"/>
                  </a:lnTo>
                  <a:lnTo>
                    <a:pt x="88176" y="5631"/>
                  </a:lnTo>
                  <a:lnTo>
                    <a:pt x="83635" y="4027"/>
                  </a:lnTo>
                  <a:lnTo>
                    <a:pt x="78163" y="2422"/>
                  </a:lnTo>
                  <a:lnTo>
                    <a:pt x="71836" y="818"/>
                  </a:lnTo>
                  <a:lnTo>
                    <a:pt x="6636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076175" y="2370250"/>
              <a:ext cx="173449" cy="401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321" y="0"/>
                  </a:moveTo>
                  <a:lnTo>
                    <a:pt x="43949" y="366"/>
                  </a:lnTo>
                  <a:lnTo>
                    <a:pt x="40576" y="919"/>
                  </a:lnTo>
                  <a:lnTo>
                    <a:pt x="37618" y="1465"/>
                  </a:lnTo>
                  <a:lnTo>
                    <a:pt x="35076" y="2191"/>
                  </a:lnTo>
                  <a:lnTo>
                    <a:pt x="29593" y="3656"/>
                  </a:lnTo>
                  <a:lnTo>
                    <a:pt x="24940" y="5668"/>
                  </a:lnTo>
                  <a:lnTo>
                    <a:pt x="20288" y="8038"/>
                  </a:lnTo>
                  <a:lnTo>
                    <a:pt x="16483" y="10596"/>
                  </a:lnTo>
                  <a:lnTo>
                    <a:pt x="13110" y="13520"/>
                  </a:lnTo>
                  <a:lnTo>
                    <a:pt x="10152" y="16623"/>
                  </a:lnTo>
                  <a:lnTo>
                    <a:pt x="7627" y="20272"/>
                  </a:lnTo>
                  <a:lnTo>
                    <a:pt x="5500" y="23929"/>
                  </a:lnTo>
                  <a:lnTo>
                    <a:pt x="3822" y="27945"/>
                  </a:lnTo>
                  <a:lnTo>
                    <a:pt x="2542" y="32327"/>
                  </a:lnTo>
                  <a:lnTo>
                    <a:pt x="1279" y="36709"/>
                  </a:lnTo>
                  <a:lnTo>
                    <a:pt x="432" y="41458"/>
                  </a:lnTo>
                  <a:lnTo>
                    <a:pt x="17" y="46393"/>
                  </a:lnTo>
                  <a:lnTo>
                    <a:pt x="17" y="51508"/>
                  </a:lnTo>
                  <a:lnTo>
                    <a:pt x="432" y="52600"/>
                  </a:lnTo>
                  <a:lnTo>
                    <a:pt x="864" y="53699"/>
                  </a:lnTo>
                  <a:lnTo>
                    <a:pt x="1712" y="54791"/>
                  </a:lnTo>
                  <a:lnTo>
                    <a:pt x="2974" y="55524"/>
                  </a:lnTo>
                  <a:lnTo>
                    <a:pt x="4237" y="56257"/>
                  </a:lnTo>
                  <a:lnTo>
                    <a:pt x="5500" y="56803"/>
                  </a:lnTo>
                  <a:lnTo>
                    <a:pt x="7195" y="57169"/>
                  </a:lnTo>
                  <a:lnTo>
                    <a:pt x="11000" y="57169"/>
                  </a:lnTo>
                  <a:lnTo>
                    <a:pt x="12695" y="56803"/>
                  </a:lnTo>
                  <a:lnTo>
                    <a:pt x="13957" y="56257"/>
                  </a:lnTo>
                  <a:lnTo>
                    <a:pt x="15220" y="55524"/>
                  </a:lnTo>
                  <a:lnTo>
                    <a:pt x="16068" y="54791"/>
                  </a:lnTo>
                  <a:lnTo>
                    <a:pt x="16483" y="53699"/>
                  </a:lnTo>
                  <a:lnTo>
                    <a:pt x="16915" y="51508"/>
                  </a:lnTo>
                  <a:lnTo>
                    <a:pt x="17330" y="48764"/>
                  </a:lnTo>
                  <a:lnTo>
                    <a:pt x="17763" y="45660"/>
                  </a:lnTo>
                  <a:lnTo>
                    <a:pt x="19873" y="38175"/>
                  </a:lnTo>
                  <a:lnTo>
                    <a:pt x="22398" y="30682"/>
                  </a:lnTo>
                  <a:lnTo>
                    <a:pt x="23678" y="27399"/>
                  </a:lnTo>
                  <a:lnTo>
                    <a:pt x="25356" y="24662"/>
                  </a:lnTo>
                  <a:lnTo>
                    <a:pt x="24508" y="23196"/>
                  </a:lnTo>
                  <a:lnTo>
                    <a:pt x="24093" y="21738"/>
                  </a:lnTo>
                  <a:lnTo>
                    <a:pt x="24093" y="20272"/>
                  </a:lnTo>
                  <a:lnTo>
                    <a:pt x="24508" y="18994"/>
                  </a:lnTo>
                  <a:lnTo>
                    <a:pt x="24940" y="17902"/>
                  </a:lnTo>
                  <a:lnTo>
                    <a:pt x="26203" y="16803"/>
                  </a:lnTo>
                  <a:lnTo>
                    <a:pt x="27466" y="15890"/>
                  </a:lnTo>
                  <a:lnTo>
                    <a:pt x="28746" y="15344"/>
                  </a:lnTo>
                  <a:lnTo>
                    <a:pt x="27466" y="16077"/>
                  </a:lnTo>
                  <a:lnTo>
                    <a:pt x="26635" y="17169"/>
                  </a:lnTo>
                  <a:lnTo>
                    <a:pt x="25788" y="18635"/>
                  </a:lnTo>
                  <a:lnTo>
                    <a:pt x="25788" y="20093"/>
                  </a:lnTo>
                  <a:lnTo>
                    <a:pt x="26203" y="21551"/>
                  </a:lnTo>
                  <a:lnTo>
                    <a:pt x="27051" y="23017"/>
                  </a:lnTo>
                  <a:lnTo>
                    <a:pt x="27898" y="23742"/>
                  </a:lnTo>
                  <a:lnTo>
                    <a:pt x="29161" y="24475"/>
                  </a:lnTo>
                  <a:lnTo>
                    <a:pt x="30423" y="25021"/>
                  </a:lnTo>
                  <a:lnTo>
                    <a:pt x="32118" y="25574"/>
                  </a:lnTo>
                  <a:lnTo>
                    <a:pt x="32966" y="28311"/>
                  </a:lnTo>
                  <a:lnTo>
                    <a:pt x="33381" y="29770"/>
                  </a:lnTo>
                  <a:lnTo>
                    <a:pt x="33813" y="31415"/>
                  </a:lnTo>
                  <a:lnTo>
                    <a:pt x="33381" y="33239"/>
                  </a:lnTo>
                  <a:lnTo>
                    <a:pt x="32966" y="35430"/>
                  </a:lnTo>
                  <a:lnTo>
                    <a:pt x="31703" y="37629"/>
                  </a:lnTo>
                  <a:lnTo>
                    <a:pt x="29593" y="40366"/>
                  </a:lnTo>
                  <a:lnTo>
                    <a:pt x="26203" y="44202"/>
                  </a:lnTo>
                  <a:lnTo>
                    <a:pt x="23678" y="47851"/>
                  </a:lnTo>
                  <a:lnTo>
                    <a:pt x="21983" y="51142"/>
                  </a:lnTo>
                  <a:lnTo>
                    <a:pt x="21135" y="54066"/>
                  </a:lnTo>
                  <a:lnTo>
                    <a:pt x="20288" y="56982"/>
                  </a:lnTo>
                  <a:lnTo>
                    <a:pt x="20288" y="59906"/>
                  </a:lnTo>
                  <a:lnTo>
                    <a:pt x="20720" y="65933"/>
                  </a:lnTo>
                  <a:lnTo>
                    <a:pt x="21568" y="74698"/>
                  </a:lnTo>
                  <a:lnTo>
                    <a:pt x="22398" y="83469"/>
                  </a:lnTo>
                  <a:lnTo>
                    <a:pt x="22830" y="98994"/>
                  </a:lnTo>
                  <a:lnTo>
                    <a:pt x="23245" y="110136"/>
                  </a:lnTo>
                  <a:lnTo>
                    <a:pt x="23245" y="114518"/>
                  </a:lnTo>
                  <a:lnTo>
                    <a:pt x="23678" y="116156"/>
                  </a:lnTo>
                  <a:lnTo>
                    <a:pt x="24508" y="117435"/>
                  </a:lnTo>
                  <a:lnTo>
                    <a:pt x="25788" y="118354"/>
                  </a:lnTo>
                  <a:lnTo>
                    <a:pt x="27466" y="119080"/>
                  </a:lnTo>
                  <a:lnTo>
                    <a:pt x="28746" y="119633"/>
                  </a:lnTo>
                  <a:lnTo>
                    <a:pt x="30008" y="119813"/>
                  </a:lnTo>
                  <a:lnTo>
                    <a:pt x="31703" y="119992"/>
                  </a:lnTo>
                  <a:lnTo>
                    <a:pt x="33813" y="119992"/>
                  </a:lnTo>
                  <a:lnTo>
                    <a:pt x="35923" y="119633"/>
                  </a:lnTo>
                  <a:lnTo>
                    <a:pt x="37618" y="119267"/>
                  </a:lnTo>
                  <a:lnTo>
                    <a:pt x="38881" y="118713"/>
                  </a:lnTo>
                  <a:lnTo>
                    <a:pt x="40144" y="118167"/>
                  </a:lnTo>
                  <a:lnTo>
                    <a:pt x="41406" y="117255"/>
                  </a:lnTo>
                  <a:lnTo>
                    <a:pt x="41839" y="116156"/>
                  </a:lnTo>
                  <a:lnTo>
                    <a:pt x="42686" y="115064"/>
                  </a:lnTo>
                  <a:lnTo>
                    <a:pt x="54517" y="63922"/>
                  </a:lnTo>
                  <a:lnTo>
                    <a:pt x="54517" y="63196"/>
                  </a:lnTo>
                  <a:lnTo>
                    <a:pt x="55347" y="61918"/>
                  </a:lnTo>
                  <a:lnTo>
                    <a:pt x="56194" y="61185"/>
                  </a:lnTo>
                  <a:lnTo>
                    <a:pt x="57042" y="60452"/>
                  </a:lnTo>
                  <a:lnTo>
                    <a:pt x="58304" y="59906"/>
                  </a:lnTo>
                  <a:lnTo>
                    <a:pt x="60000" y="59727"/>
                  </a:lnTo>
                  <a:lnTo>
                    <a:pt x="61695" y="59906"/>
                  </a:lnTo>
                  <a:lnTo>
                    <a:pt x="62957" y="60452"/>
                  </a:lnTo>
                  <a:lnTo>
                    <a:pt x="63805" y="61185"/>
                  </a:lnTo>
                  <a:lnTo>
                    <a:pt x="64652" y="61918"/>
                  </a:lnTo>
                  <a:lnTo>
                    <a:pt x="65500" y="63196"/>
                  </a:lnTo>
                  <a:lnTo>
                    <a:pt x="65500" y="63922"/>
                  </a:lnTo>
                  <a:lnTo>
                    <a:pt x="77313" y="115064"/>
                  </a:lnTo>
                  <a:lnTo>
                    <a:pt x="78160" y="116156"/>
                  </a:lnTo>
                  <a:lnTo>
                    <a:pt x="78593" y="117255"/>
                  </a:lnTo>
                  <a:lnTo>
                    <a:pt x="79855" y="118167"/>
                  </a:lnTo>
                  <a:lnTo>
                    <a:pt x="81118" y="118713"/>
                  </a:lnTo>
                  <a:lnTo>
                    <a:pt x="82381" y="119267"/>
                  </a:lnTo>
                  <a:lnTo>
                    <a:pt x="84076" y="119633"/>
                  </a:lnTo>
                  <a:lnTo>
                    <a:pt x="86186" y="119992"/>
                  </a:lnTo>
                  <a:lnTo>
                    <a:pt x="88296" y="119992"/>
                  </a:lnTo>
                  <a:lnTo>
                    <a:pt x="89991" y="119813"/>
                  </a:lnTo>
                  <a:lnTo>
                    <a:pt x="91253" y="119633"/>
                  </a:lnTo>
                  <a:lnTo>
                    <a:pt x="92533" y="119080"/>
                  </a:lnTo>
                  <a:lnTo>
                    <a:pt x="94211" y="118354"/>
                  </a:lnTo>
                  <a:lnTo>
                    <a:pt x="95491" y="117435"/>
                  </a:lnTo>
                  <a:lnTo>
                    <a:pt x="96321" y="116156"/>
                  </a:lnTo>
                  <a:lnTo>
                    <a:pt x="96754" y="114518"/>
                  </a:lnTo>
                  <a:lnTo>
                    <a:pt x="96754" y="110136"/>
                  </a:lnTo>
                  <a:lnTo>
                    <a:pt x="97169" y="98994"/>
                  </a:lnTo>
                  <a:lnTo>
                    <a:pt x="97601" y="83469"/>
                  </a:lnTo>
                  <a:lnTo>
                    <a:pt x="98449" y="74698"/>
                  </a:lnTo>
                  <a:lnTo>
                    <a:pt x="99279" y="65933"/>
                  </a:lnTo>
                  <a:lnTo>
                    <a:pt x="99711" y="59906"/>
                  </a:lnTo>
                  <a:lnTo>
                    <a:pt x="99711" y="56982"/>
                  </a:lnTo>
                  <a:lnTo>
                    <a:pt x="98864" y="54066"/>
                  </a:lnTo>
                  <a:lnTo>
                    <a:pt x="98016" y="51142"/>
                  </a:lnTo>
                  <a:lnTo>
                    <a:pt x="96321" y="47851"/>
                  </a:lnTo>
                  <a:lnTo>
                    <a:pt x="93796" y="44202"/>
                  </a:lnTo>
                  <a:lnTo>
                    <a:pt x="90406" y="40366"/>
                  </a:lnTo>
                  <a:lnTo>
                    <a:pt x="88296" y="37629"/>
                  </a:lnTo>
                  <a:lnTo>
                    <a:pt x="87033" y="35430"/>
                  </a:lnTo>
                  <a:lnTo>
                    <a:pt x="86618" y="33239"/>
                  </a:lnTo>
                  <a:lnTo>
                    <a:pt x="86186" y="31415"/>
                  </a:lnTo>
                  <a:lnTo>
                    <a:pt x="86618" y="29770"/>
                  </a:lnTo>
                  <a:lnTo>
                    <a:pt x="87033" y="28311"/>
                  </a:lnTo>
                  <a:lnTo>
                    <a:pt x="87881" y="25574"/>
                  </a:lnTo>
                  <a:lnTo>
                    <a:pt x="89576" y="25021"/>
                  </a:lnTo>
                  <a:lnTo>
                    <a:pt x="90838" y="24475"/>
                  </a:lnTo>
                  <a:lnTo>
                    <a:pt x="92101" y="23742"/>
                  </a:lnTo>
                  <a:lnTo>
                    <a:pt x="92948" y="23017"/>
                  </a:lnTo>
                  <a:lnTo>
                    <a:pt x="93796" y="21551"/>
                  </a:lnTo>
                  <a:lnTo>
                    <a:pt x="94211" y="20093"/>
                  </a:lnTo>
                  <a:lnTo>
                    <a:pt x="94211" y="18635"/>
                  </a:lnTo>
                  <a:lnTo>
                    <a:pt x="93364" y="17169"/>
                  </a:lnTo>
                  <a:lnTo>
                    <a:pt x="92533" y="16077"/>
                  </a:lnTo>
                  <a:lnTo>
                    <a:pt x="91253" y="15344"/>
                  </a:lnTo>
                  <a:lnTo>
                    <a:pt x="92533" y="15890"/>
                  </a:lnTo>
                  <a:lnTo>
                    <a:pt x="93796" y="16803"/>
                  </a:lnTo>
                  <a:lnTo>
                    <a:pt x="95059" y="17902"/>
                  </a:lnTo>
                  <a:lnTo>
                    <a:pt x="95491" y="18994"/>
                  </a:lnTo>
                  <a:lnTo>
                    <a:pt x="95906" y="20272"/>
                  </a:lnTo>
                  <a:lnTo>
                    <a:pt x="95906" y="21738"/>
                  </a:lnTo>
                  <a:lnTo>
                    <a:pt x="95491" y="23196"/>
                  </a:lnTo>
                  <a:lnTo>
                    <a:pt x="94643" y="24662"/>
                  </a:lnTo>
                  <a:lnTo>
                    <a:pt x="96321" y="27399"/>
                  </a:lnTo>
                  <a:lnTo>
                    <a:pt x="97601" y="30682"/>
                  </a:lnTo>
                  <a:lnTo>
                    <a:pt x="100126" y="38175"/>
                  </a:lnTo>
                  <a:lnTo>
                    <a:pt x="102236" y="45660"/>
                  </a:lnTo>
                  <a:lnTo>
                    <a:pt x="102669" y="48764"/>
                  </a:lnTo>
                  <a:lnTo>
                    <a:pt x="103084" y="51508"/>
                  </a:lnTo>
                  <a:lnTo>
                    <a:pt x="103516" y="53699"/>
                  </a:lnTo>
                  <a:lnTo>
                    <a:pt x="103931" y="54791"/>
                  </a:lnTo>
                  <a:lnTo>
                    <a:pt x="104779" y="55524"/>
                  </a:lnTo>
                  <a:lnTo>
                    <a:pt x="106042" y="56257"/>
                  </a:lnTo>
                  <a:lnTo>
                    <a:pt x="107304" y="56803"/>
                  </a:lnTo>
                  <a:lnTo>
                    <a:pt x="108999" y="57169"/>
                  </a:lnTo>
                  <a:lnTo>
                    <a:pt x="112804" y="57169"/>
                  </a:lnTo>
                  <a:lnTo>
                    <a:pt x="114499" y="56803"/>
                  </a:lnTo>
                  <a:lnTo>
                    <a:pt x="115762" y="56257"/>
                  </a:lnTo>
                  <a:lnTo>
                    <a:pt x="117025" y="55524"/>
                  </a:lnTo>
                  <a:lnTo>
                    <a:pt x="118287" y="54791"/>
                  </a:lnTo>
                  <a:lnTo>
                    <a:pt x="119135" y="53699"/>
                  </a:lnTo>
                  <a:lnTo>
                    <a:pt x="119567" y="52600"/>
                  </a:lnTo>
                  <a:lnTo>
                    <a:pt x="119982" y="51508"/>
                  </a:lnTo>
                  <a:lnTo>
                    <a:pt x="119982" y="46393"/>
                  </a:lnTo>
                  <a:lnTo>
                    <a:pt x="119567" y="41458"/>
                  </a:lnTo>
                  <a:lnTo>
                    <a:pt x="118720" y="36709"/>
                  </a:lnTo>
                  <a:lnTo>
                    <a:pt x="117457" y="32327"/>
                  </a:lnTo>
                  <a:lnTo>
                    <a:pt x="116177" y="27945"/>
                  </a:lnTo>
                  <a:lnTo>
                    <a:pt x="114499" y="23929"/>
                  </a:lnTo>
                  <a:lnTo>
                    <a:pt x="112372" y="20272"/>
                  </a:lnTo>
                  <a:lnTo>
                    <a:pt x="109847" y="16623"/>
                  </a:lnTo>
                  <a:lnTo>
                    <a:pt x="106889" y="13520"/>
                  </a:lnTo>
                  <a:lnTo>
                    <a:pt x="103516" y="10596"/>
                  </a:lnTo>
                  <a:lnTo>
                    <a:pt x="99711" y="8038"/>
                  </a:lnTo>
                  <a:lnTo>
                    <a:pt x="95059" y="5668"/>
                  </a:lnTo>
                  <a:lnTo>
                    <a:pt x="90406" y="3656"/>
                  </a:lnTo>
                  <a:lnTo>
                    <a:pt x="84923" y="2191"/>
                  </a:lnTo>
                  <a:lnTo>
                    <a:pt x="82381" y="1465"/>
                  </a:lnTo>
                  <a:lnTo>
                    <a:pt x="79423" y="919"/>
                  </a:lnTo>
                  <a:lnTo>
                    <a:pt x="76050" y="366"/>
                  </a:lnTo>
                  <a:lnTo>
                    <a:pt x="72678" y="0"/>
                  </a:lnTo>
                  <a:lnTo>
                    <a:pt x="69720" y="732"/>
                  </a:lnTo>
                  <a:lnTo>
                    <a:pt x="66762" y="1099"/>
                  </a:lnTo>
                  <a:lnTo>
                    <a:pt x="63372" y="1465"/>
                  </a:lnTo>
                  <a:lnTo>
                    <a:pt x="60000" y="1645"/>
                  </a:lnTo>
                  <a:lnTo>
                    <a:pt x="56627" y="1465"/>
                  </a:lnTo>
                  <a:lnTo>
                    <a:pt x="53237" y="1099"/>
                  </a:lnTo>
                  <a:lnTo>
                    <a:pt x="50279" y="732"/>
                  </a:lnTo>
                  <a:lnTo>
                    <a:pt x="47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Shape 389"/>
          <p:cNvSpPr/>
          <p:nvPr/>
        </p:nvSpPr>
        <p:spPr>
          <a:xfrm>
            <a:off x="4317598" y="2995007"/>
            <a:ext cx="319559" cy="336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4865132" y="3001055"/>
            <a:ext cx="351203" cy="324659"/>
            <a:chOff x="5975075" y="2327500"/>
            <a:chExt cx="420099" cy="388348"/>
          </a:xfrm>
        </p:grpSpPr>
        <p:sp>
          <p:nvSpPr>
            <p:cNvPr id="391" name="Shape 391"/>
            <p:cNvSpPr/>
            <p:nvPr/>
          </p:nvSpPr>
          <p:spPr>
            <a:xfrm>
              <a:off x="5975075" y="2474650"/>
              <a:ext cx="98324" cy="2204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6088025" y="2327500"/>
              <a:ext cx="307149" cy="3883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394" name="Shape 39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477888" y="3527839"/>
            <a:ext cx="109265" cy="398163"/>
            <a:chOff x="727175" y="2957625"/>
            <a:chExt cx="130699" cy="476273"/>
          </a:xfrm>
        </p:grpSpPr>
        <p:sp>
          <p:nvSpPr>
            <p:cNvPr id="400" name="Shape 400"/>
            <p:cNvSpPr/>
            <p:nvPr/>
          </p:nvSpPr>
          <p:spPr>
            <a:xfrm>
              <a:off x="727175" y="2957625"/>
              <a:ext cx="130699" cy="4762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3080"/>
                  </a:moveTo>
                  <a:lnTo>
                    <a:pt x="65600" y="3388"/>
                  </a:lnTo>
                  <a:lnTo>
                    <a:pt x="71201" y="3848"/>
                  </a:lnTo>
                  <a:lnTo>
                    <a:pt x="76250" y="4465"/>
                  </a:lnTo>
                  <a:lnTo>
                    <a:pt x="80175" y="5543"/>
                  </a:lnTo>
                  <a:lnTo>
                    <a:pt x="84100" y="6620"/>
                  </a:lnTo>
                  <a:lnTo>
                    <a:pt x="86350" y="7999"/>
                  </a:lnTo>
                  <a:lnTo>
                    <a:pt x="88026" y="9385"/>
                  </a:lnTo>
                  <a:lnTo>
                    <a:pt x="88576" y="11079"/>
                  </a:lnTo>
                  <a:lnTo>
                    <a:pt x="88576" y="91226"/>
                  </a:lnTo>
                  <a:lnTo>
                    <a:pt x="89150" y="91843"/>
                  </a:lnTo>
                  <a:lnTo>
                    <a:pt x="89701" y="92461"/>
                  </a:lnTo>
                  <a:lnTo>
                    <a:pt x="90826" y="93072"/>
                  </a:lnTo>
                  <a:lnTo>
                    <a:pt x="92501" y="93538"/>
                  </a:lnTo>
                  <a:lnTo>
                    <a:pt x="95876" y="94458"/>
                  </a:lnTo>
                  <a:lnTo>
                    <a:pt x="99250" y="95535"/>
                  </a:lnTo>
                  <a:lnTo>
                    <a:pt x="102050" y="96769"/>
                  </a:lnTo>
                  <a:lnTo>
                    <a:pt x="104276" y="97998"/>
                  </a:lnTo>
                  <a:lnTo>
                    <a:pt x="106526" y="99383"/>
                  </a:lnTo>
                  <a:lnTo>
                    <a:pt x="107651" y="100612"/>
                  </a:lnTo>
                  <a:lnTo>
                    <a:pt x="108201" y="101997"/>
                  </a:lnTo>
                  <a:lnTo>
                    <a:pt x="108775" y="103534"/>
                  </a:lnTo>
                  <a:lnTo>
                    <a:pt x="108201" y="104769"/>
                  </a:lnTo>
                  <a:lnTo>
                    <a:pt x="107651" y="106148"/>
                  </a:lnTo>
                  <a:lnTo>
                    <a:pt x="106526" y="107383"/>
                  </a:lnTo>
                  <a:lnTo>
                    <a:pt x="104850" y="108611"/>
                  </a:lnTo>
                  <a:lnTo>
                    <a:pt x="102601" y="109839"/>
                  </a:lnTo>
                  <a:lnTo>
                    <a:pt x="100351" y="110917"/>
                  </a:lnTo>
                  <a:lnTo>
                    <a:pt x="97551" y="111994"/>
                  </a:lnTo>
                  <a:lnTo>
                    <a:pt x="94200" y="112920"/>
                  </a:lnTo>
                  <a:lnTo>
                    <a:pt x="90826" y="113839"/>
                  </a:lnTo>
                  <a:lnTo>
                    <a:pt x="87475" y="114614"/>
                  </a:lnTo>
                  <a:lnTo>
                    <a:pt x="82976" y="115225"/>
                  </a:lnTo>
                  <a:lnTo>
                    <a:pt x="79051" y="115842"/>
                  </a:lnTo>
                  <a:lnTo>
                    <a:pt x="74575" y="116302"/>
                  </a:lnTo>
                  <a:lnTo>
                    <a:pt x="69525" y="116611"/>
                  </a:lnTo>
                  <a:lnTo>
                    <a:pt x="65049" y="116768"/>
                  </a:lnTo>
                  <a:lnTo>
                    <a:pt x="60000" y="116919"/>
                  </a:lnTo>
                  <a:lnTo>
                    <a:pt x="54950" y="116768"/>
                  </a:lnTo>
                  <a:lnTo>
                    <a:pt x="49900" y="116611"/>
                  </a:lnTo>
                  <a:lnTo>
                    <a:pt x="45424" y="116302"/>
                  </a:lnTo>
                  <a:lnTo>
                    <a:pt x="40948" y="115842"/>
                  </a:lnTo>
                  <a:lnTo>
                    <a:pt x="37023" y="115225"/>
                  </a:lnTo>
                  <a:lnTo>
                    <a:pt x="32524" y="114614"/>
                  </a:lnTo>
                  <a:lnTo>
                    <a:pt x="29173" y="113839"/>
                  </a:lnTo>
                  <a:lnTo>
                    <a:pt x="25799" y="112920"/>
                  </a:lnTo>
                  <a:lnTo>
                    <a:pt x="22448" y="111994"/>
                  </a:lnTo>
                  <a:lnTo>
                    <a:pt x="19625" y="110917"/>
                  </a:lnTo>
                  <a:lnTo>
                    <a:pt x="17398" y="109839"/>
                  </a:lnTo>
                  <a:lnTo>
                    <a:pt x="15149" y="108611"/>
                  </a:lnTo>
                  <a:lnTo>
                    <a:pt x="13473" y="107383"/>
                  </a:lnTo>
                  <a:lnTo>
                    <a:pt x="12348" y="106148"/>
                  </a:lnTo>
                  <a:lnTo>
                    <a:pt x="11798" y="104769"/>
                  </a:lnTo>
                  <a:lnTo>
                    <a:pt x="11224" y="103534"/>
                  </a:lnTo>
                  <a:lnTo>
                    <a:pt x="11798" y="101997"/>
                  </a:lnTo>
                  <a:lnTo>
                    <a:pt x="12348" y="100612"/>
                  </a:lnTo>
                  <a:lnTo>
                    <a:pt x="13473" y="99383"/>
                  </a:lnTo>
                  <a:lnTo>
                    <a:pt x="15700" y="97998"/>
                  </a:lnTo>
                  <a:lnTo>
                    <a:pt x="17949" y="96769"/>
                  </a:lnTo>
                  <a:lnTo>
                    <a:pt x="20749" y="95535"/>
                  </a:lnTo>
                  <a:lnTo>
                    <a:pt x="24123" y="94458"/>
                  </a:lnTo>
                  <a:lnTo>
                    <a:pt x="27475" y="93538"/>
                  </a:lnTo>
                  <a:lnTo>
                    <a:pt x="29173" y="93072"/>
                  </a:lnTo>
                  <a:lnTo>
                    <a:pt x="30275" y="92461"/>
                  </a:lnTo>
                  <a:lnTo>
                    <a:pt x="30849" y="91843"/>
                  </a:lnTo>
                  <a:lnTo>
                    <a:pt x="31400" y="91226"/>
                  </a:lnTo>
                  <a:lnTo>
                    <a:pt x="31400" y="11079"/>
                  </a:lnTo>
                  <a:lnTo>
                    <a:pt x="31973" y="9385"/>
                  </a:lnTo>
                  <a:lnTo>
                    <a:pt x="33649" y="7999"/>
                  </a:lnTo>
                  <a:lnTo>
                    <a:pt x="35899" y="6620"/>
                  </a:lnTo>
                  <a:lnTo>
                    <a:pt x="39824" y="5543"/>
                  </a:lnTo>
                  <a:lnTo>
                    <a:pt x="43749" y="4465"/>
                  </a:lnTo>
                  <a:lnTo>
                    <a:pt x="48775" y="3848"/>
                  </a:lnTo>
                  <a:lnTo>
                    <a:pt x="54399" y="3388"/>
                  </a:lnTo>
                  <a:lnTo>
                    <a:pt x="60000" y="3080"/>
                  </a:lnTo>
                  <a:close/>
                  <a:moveTo>
                    <a:pt x="60000" y="0"/>
                  </a:moveTo>
                  <a:lnTo>
                    <a:pt x="56074" y="157"/>
                  </a:lnTo>
                  <a:lnTo>
                    <a:pt x="52149" y="308"/>
                  </a:lnTo>
                  <a:lnTo>
                    <a:pt x="48224" y="617"/>
                  </a:lnTo>
                  <a:lnTo>
                    <a:pt x="44299" y="925"/>
                  </a:lnTo>
                  <a:lnTo>
                    <a:pt x="40948" y="1385"/>
                  </a:lnTo>
                  <a:lnTo>
                    <a:pt x="37574" y="2003"/>
                  </a:lnTo>
                  <a:lnTo>
                    <a:pt x="34774" y="2620"/>
                  </a:lnTo>
                  <a:lnTo>
                    <a:pt x="31973" y="3231"/>
                  </a:lnTo>
                  <a:lnTo>
                    <a:pt x="29173" y="3999"/>
                  </a:lnTo>
                  <a:lnTo>
                    <a:pt x="26924" y="4925"/>
                  </a:lnTo>
                  <a:lnTo>
                    <a:pt x="24674" y="5845"/>
                  </a:lnTo>
                  <a:lnTo>
                    <a:pt x="22999" y="6771"/>
                  </a:lnTo>
                  <a:lnTo>
                    <a:pt x="21874" y="7848"/>
                  </a:lnTo>
                  <a:lnTo>
                    <a:pt x="20749" y="8774"/>
                  </a:lnTo>
                  <a:lnTo>
                    <a:pt x="20198" y="10002"/>
                  </a:lnTo>
                  <a:lnTo>
                    <a:pt x="20198" y="11079"/>
                  </a:lnTo>
                  <a:lnTo>
                    <a:pt x="20198" y="91226"/>
                  </a:lnTo>
                  <a:lnTo>
                    <a:pt x="15700" y="92461"/>
                  </a:lnTo>
                  <a:lnTo>
                    <a:pt x="11798" y="93689"/>
                  </a:lnTo>
                  <a:lnTo>
                    <a:pt x="8423" y="95075"/>
                  </a:lnTo>
                  <a:lnTo>
                    <a:pt x="5623" y="96612"/>
                  </a:lnTo>
                  <a:lnTo>
                    <a:pt x="3374" y="98306"/>
                  </a:lnTo>
                  <a:lnTo>
                    <a:pt x="1698" y="99994"/>
                  </a:lnTo>
                  <a:lnTo>
                    <a:pt x="573" y="101689"/>
                  </a:lnTo>
                  <a:lnTo>
                    <a:pt x="22" y="103534"/>
                  </a:lnTo>
                  <a:lnTo>
                    <a:pt x="573" y="105071"/>
                  </a:lnTo>
                  <a:lnTo>
                    <a:pt x="1124" y="106766"/>
                  </a:lnTo>
                  <a:lnTo>
                    <a:pt x="2823" y="108302"/>
                  </a:lnTo>
                  <a:lnTo>
                    <a:pt x="4498" y="109839"/>
                  </a:lnTo>
                  <a:lnTo>
                    <a:pt x="7299" y="111383"/>
                  </a:lnTo>
                  <a:lnTo>
                    <a:pt x="10099" y="112611"/>
                  </a:lnTo>
                  <a:lnTo>
                    <a:pt x="14024" y="113997"/>
                  </a:lnTo>
                  <a:lnTo>
                    <a:pt x="17398" y="115074"/>
                  </a:lnTo>
                  <a:lnTo>
                    <a:pt x="21874" y="116151"/>
                  </a:lnTo>
                  <a:lnTo>
                    <a:pt x="26373" y="117071"/>
                  </a:lnTo>
                  <a:lnTo>
                    <a:pt x="31400" y="117996"/>
                  </a:lnTo>
                  <a:lnTo>
                    <a:pt x="36449" y="118614"/>
                  </a:lnTo>
                  <a:lnTo>
                    <a:pt x="42050" y="119225"/>
                  </a:lnTo>
                  <a:lnTo>
                    <a:pt x="47674" y="119533"/>
                  </a:lnTo>
                  <a:lnTo>
                    <a:pt x="53825" y="119842"/>
                  </a:lnTo>
                  <a:lnTo>
                    <a:pt x="60000" y="119993"/>
                  </a:lnTo>
                  <a:lnTo>
                    <a:pt x="66174" y="119842"/>
                  </a:lnTo>
                  <a:lnTo>
                    <a:pt x="72325" y="119533"/>
                  </a:lnTo>
                  <a:lnTo>
                    <a:pt x="77926" y="119225"/>
                  </a:lnTo>
                  <a:lnTo>
                    <a:pt x="83550" y="118614"/>
                  </a:lnTo>
                  <a:lnTo>
                    <a:pt x="88576" y="117996"/>
                  </a:lnTo>
                  <a:lnTo>
                    <a:pt x="93626" y="117071"/>
                  </a:lnTo>
                  <a:lnTo>
                    <a:pt x="98125" y="116151"/>
                  </a:lnTo>
                  <a:lnTo>
                    <a:pt x="102601" y="115074"/>
                  </a:lnTo>
                  <a:lnTo>
                    <a:pt x="105975" y="113997"/>
                  </a:lnTo>
                  <a:lnTo>
                    <a:pt x="109900" y="112611"/>
                  </a:lnTo>
                  <a:lnTo>
                    <a:pt x="112700" y="111383"/>
                  </a:lnTo>
                  <a:lnTo>
                    <a:pt x="115501" y="109839"/>
                  </a:lnTo>
                  <a:lnTo>
                    <a:pt x="117176" y="108302"/>
                  </a:lnTo>
                  <a:lnTo>
                    <a:pt x="118852" y="106766"/>
                  </a:lnTo>
                  <a:lnTo>
                    <a:pt x="119426" y="105071"/>
                  </a:lnTo>
                  <a:lnTo>
                    <a:pt x="119977" y="103534"/>
                  </a:lnTo>
                  <a:lnTo>
                    <a:pt x="119426" y="101689"/>
                  </a:lnTo>
                  <a:lnTo>
                    <a:pt x="118301" y="99994"/>
                  </a:lnTo>
                  <a:lnTo>
                    <a:pt x="116625" y="98306"/>
                  </a:lnTo>
                  <a:lnTo>
                    <a:pt x="114376" y="96612"/>
                  </a:lnTo>
                  <a:lnTo>
                    <a:pt x="111576" y="95075"/>
                  </a:lnTo>
                  <a:lnTo>
                    <a:pt x="108201" y="93689"/>
                  </a:lnTo>
                  <a:lnTo>
                    <a:pt x="104276" y="92461"/>
                  </a:lnTo>
                  <a:lnTo>
                    <a:pt x="99801" y="91226"/>
                  </a:lnTo>
                  <a:lnTo>
                    <a:pt x="99801" y="11079"/>
                  </a:lnTo>
                  <a:lnTo>
                    <a:pt x="99801" y="10002"/>
                  </a:lnTo>
                  <a:lnTo>
                    <a:pt x="99250" y="8774"/>
                  </a:lnTo>
                  <a:lnTo>
                    <a:pt x="98125" y="7848"/>
                  </a:lnTo>
                  <a:lnTo>
                    <a:pt x="97000" y="6771"/>
                  </a:lnTo>
                  <a:lnTo>
                    <a:pt x="95325" y="5845"/>
                  </a:lnTo>
                  <a:lnTo>
                    <a:pt x="93075" y="4925"/>
                  </a:lnTo>
                  <a:lnTo>
                    <a:pt x="90826" y="3999"/>
                  </a:lnTo>
                  <a:lnTo>
                    <a:pt x="88026" y="3231"/>
                  </a:lnTo>
                  <a:lnTo>
                    <a:pt x="85225" y="2620"/>
                  </a:lnTo>
                  <a:lnTo>
                    <a:pt x="82425" y="2003"/>
                  </a:lnTo>
                  <a:lnTo>
                    <a:pt x="79051" y="1385"/>
                  </a:lnTo>
                  <a:lnTo>
                    <a:pt x="75700" y="925"/>
                  </a:lnTo>
                  <a:lnTo>
                    <a:pt x="71775" y="617"/>
                  </a:lnTo>
                  <a:lnTo>
                    <a:pt x="67850" y="308"/>
                  </a:lnTo>
                  <a:lnTo>
                    <a:pt x="63925" y="15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751600" y="3090125"/>
              <a:ext cx="81848" cy="3193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254" y="0"/>
                  </a:moveTo>
                  <a:lnTo>
                    <a:pt x="32254" y="86265"/>
                  </a:lnTo>
                  <a:lnTo>
                    <a:pt x="31337" y="88107"/>
                  </a:lnTo>
                  <a:lnTo>
                    <a:pt x="28662" y="89938"/>
                  </a:lnTo>
                  <a:lnTo>
                    <a:pt x="25070" y="91545"/>
                  </a:lnTo>
                  <a:lnTo>
                    <a:pt x="19718" y="93151"/>
                  </a:lnTo>
                  <a:lnTo>
                    <a:pt x="15247" y="94297"/>
                  </a:lnTo>
                  <a:lnTo>
                    <a:pt x="11655" y="95443"/>
                  </a:lnTo>
                  <a:lnTo>
                    <a:pt x="8063" y="96824"/>
                  </a:lnTo>
                  <a:lnTo>
                    <a:pt x="5387" y="98196"/>
                  </a:lnTo>
                  <a:lnTo>
                    <a:pt x="2712" y="99802"/>
                  </a:lnTo>
                  <a:lnTo>
                    <a:pt x="1795" y="101409"/>
                  </a:lnTo>
                  <a:lnTo>
                    <a:pt x="36" y="103015"/>
                  </a:lnTo>
                  <a:lnTo>
                    <a:pt x="36" y="104621"/>
                  </a:lnTo>
                  <a:lnTo>
                    <a:pt x="36" y="106002"/>
                  </a:lnTo>
                  <a:lnTo>
                    <a:pt x="916" y="107609"/>
                  </a:lnTo>
                  <a:lnTo>
                    <a:pt x="2712" y="108980"/>
                  </a:lnTo>
                  <a:lnTo>
                    <a:pt x="4508" y="110587"/>
                  </a:lnTo>
                  <a:lnTo>
                    <a:pt x="7183" y="111733"/>
                  </a:lnTo>
                  <a:lnTo>
                    <a:pt x="10775" y="113114"/>
                  </a:lnTo>
                  <a:lnTo>
                    <a:pt x="13451" y="114260"/>
                  </a:lnTo>
                  <a:lnTo>
                    <a:pt x="17923" y="115406"/>
                  </a:lnTo>
                  <a:lnTo>
                    <a:pt x="21514" y="116326"/>
                  </a:lnTo>
                  <a:lnTo>
                    <a:pt x="26866" y="117238"/>
                  </a:lnTo>
                  <a:lnTo>
                    <a:pt x="31337" y="117933"/>
                  </a:lnTo>
                  <a:lnTo>
                    <a:pt x="36725" y="118619"/>
                  </a:lnTo>
                  <a:lnTo>
                    <a:pt x="42076" y="119304"/>
                  </a:lnTo>
                  <a:lnTo>
                    <a:pt x="48344" y="119539"/>
                  </a:lnTo>
                  <a:lnTo>
                    <a:pt x="53732" y="119765"/>
                  </a:lnTo>
                  <a:lnTo>
                    <a:pt x="60000" y="119990"/>
                  </a:lnTo>
                  <a:lnTo>
                    <a:pt x="66267" y="119765"/>
                  </a:lnTo>
                  <a:lnTo>
                    <a:pt x="71618" y="119539"/>
                  </a:lnTo>
                  <a:lnTo>
                    <a:pt x="77886" y="119304"/>
                  </a:lnTo>
                  <a:lnTo>
                    <a:pt x="83274" y="118619"/>
                  </a:lnTo>
                  <a:lnTo>
                    <a:pt x="88625" y="117933"/>
                  </a:lnTo>
                  <a:lnTo>
                    <a:pt x="93133" y="117238"/>
                  </a:lnTo>
                  <a:lnTo>
                    <a:pt x="98485" y="116326"/>
                  </a:lnTo>
                  <a:lnTo>
                    <a:pt x="102076" y="115406"/>
                  </a:lnTo>
                  <a:lnTo>
                    <a:pt x="106548" y="114260"/>
                  </a:lnTo>
                  <a:lnTo>
                    <a:pt x="109224" y="113114"/>
                  </a:lnTo>
                  <a:lnTo>
                    <a:pt x="112816" y="111733"/>
                  </a:lnTo>
                  <a:lnTo>
                    <a:pt x="115491" y="110587"/>
                  </a:lnTo>
                  <a:lnTo>
                    <a:pt x="117287" y="108980"/>
                  </a:lnTo>
                  <a:lnTo>
                    <a:pt x="119083" y="107609"/>
                  </a:lnTo>
                  <a:lnTo>
                    <a:pt x="119963" y="106002"/>
                  </a:lnTo>
                  <a:lnTo>
                    <a:pt x="119963" y="104621"/>
                  </a:lnTo>
                  <a:lnTo>
                    <a:pt x="119963" y="103015"/>
                  </a:lnTo>
                  <a:lnTo>
                    <a:pt x="118167" y="101409"/>
                  </a:lnTo>
                  <a:lnTo>
                    <a:pt x="117287" y="99802"/>
                  </a:lnTo>
                  <a:lnTo>
                    <a:pt x="114612" y="98196"/>
                  </a:lnTo>
                  <a:lnTo>
                    <a:pt x="111899" y="96824"/>
                  </a:lnTo>
                  <a:lnTo>
                    <a:pt x="108344" y="95443"/>
                  </a:lnTo>
                  <a:lnTo>
                    <a:pt x="104752" y="94297"/>
                  </a:lnTo>
                  <a:lnTo>
                    <a:pt x="100281" y="93151"/>
                  </a:lnTo>
                  <a:lnTo>
                    <a:pt x="94893" y="91545"/>
                  </a:lnTo>
                  <a:lnTo>
                    <a:pt x="91337" y="89938"/>
                  </a:lnTo>
                  <a:lnTo>
                    <a:pt x="88625" y="88107"/>
                  </a:lnTo>
                  <a:lnTo>
                    <a:pt x="87745" y="86265"/>
                  </a:lnTo>
                  <a:lnTo>
                    <a:pt x="87745" y="77548"/>
                  </a:lnTo>
                  <a:lnTo>
                    <a:pt x="75210" y="77548"/>
                  </a:lnTo>
                  <a:lnTo>
                    <a:pt x="71618" y="77322"/>
                  </a:lnTo>
                  <a:lnTo>
                    <a:pt x="68943" y="76862"/>
                  </a:lnTo>
                  <a:lnTo>
                    <a:pt x="67147" y="76176"/>
                  </a:lnTo>
                  <a:lnTo>
                    <a:pt x="66267" y="75255"/>
                  </a:lnTo>
                  <a:lnTo>
                    <a:pt x="67147" y="74335"/>
                  </a:lnTo>
                  <a:lnTo>
                    <a:pt x="68943" y="73649"/>
                  </a:lnTo>
                  <a:lnTo>
                    <a:pt x="71618" y="73189"/>
                  </a:lnTo>
                  <a:lnTo>
                    <a:pt x="75210" y="72963"/>
                  </a:lnTo>
                  <a:lnTo>
                    <a:pt x="87745" y="72963"/>
                  </a:lnTo>
                  <a:lnTo>
                    <a:pt x="87745" y="64931"/>
                  </a:lnTo>
                  <a:lnTo>
                    <a:pt x="75210" y="64931"/>
                  </a:lnTo>
                  <a:lnTo>
                    <a:pt x="71618" y="64706"/>
                  </a:lnTo>
                  <a:lnTo>
                    <a:pt x="68943" y="64246"/>
                  </a:lnTo>
                  <a:lnTo>
                    <a:pt x="67147" y="63550"/>
                  </a:lnTo>
                  <a:lnTo>
                    <a:pt x="66267" y="62639"/>
                  </a:lnTo>
                  <a:lnTo>
                    <a:pt x="67147" y="61719"/>
                  </a:lnTo>
                  <a:lnTo>
                    <a:pt x="68943" y="61033"/>
                  </a:lnTo>
                  <a:lnTo>
                    <a:pt x="71618" y="60573"/>
                  </a:lnTo>
                  <a:lnTo>
                    <a:pt x="75210" y="60338"/>
                  </a:lnTo>
                  <a:lnTo>
                    <a:pt x="87745" y="60338"/>
                  </a:lnTo>
                  <a:lnTo>
                    <a:pt x="87745" y="52315"/>
                  </a:lnTo>
                  <a:lnTo>
                    <a:pt x="75210" y="52315"/>
                  </a:lnTo>
                  <a:lnTo>
                    <a:pt x="71618" y="52080"/>
                  </a:lnTo>
                  <a:lnTo>
                    <a:pt x="68943" y="51620"/>
                  </a:lnTo>
                  <a:lnTo>
                    <a:pt x="67147" y="50934"/>
                  </a:lnTo>
                  <a:lnTo>
                    <a:pt x="66267" y="50014"/>
                  </a:lnTo>
                  <a:lnTo>
                    <a:pt x="67147" y="49102"/>
                  </a:lnTo>
                  <a:lnTo>
                    <a:pt x="68943" y="48407"/>
                  </a:lnTo>
                  <a:lnTo>
                    <a:pt x="71618" y="47956"/>
                  </a:lnTo>
                  <a:lnTo>
                    <a:pt x="75210" y="47721"/>
                  </a:lnTo>
                  <a:lnTo>
                    <a:pt x="87745" y="47721"/>
                  </a:lnTo>
                  <a:lnTo>
                    <a:pt x="87745" y="39689"/>
                  </a:lnTo>
                  <a:lnTo>
                    <a:pt x="75210" y="39689"/>
                  </a:lnTo>
                  <a:lnTo>
                    <a:pt x="71618" y="39464"/>
                  </a:lnTo>
                  <a:lnTo>
                    <a:pt x="68943" y="39004"/>
                  </a:lnTo>
                  <a:lnTo>
                    <a:pt x="67147" y="38318"/>
                  </a:lnTo>
                  <a:lnTo>
                    <a:pt x="66267" y="37397"/>
                  </a:lnTo>
                  <a:lnTo>
                    <a:pt x="67147" y="36477"/>
                  </a:lnTo>
                  <a:lnTo>
                    <a:pt x="68943" y="35791"/>
                  </a:lnTo>
                  <a:lnTo>
                    <a:pt x="71618" y="35331"/>
                  </a:lnTo>
                  <a:lnTo>
                    <a:pt x="75210" y="35105"/>
                  </a:lnTo>
                  <a:lnTo>
                    <a:pt x="87745" y="35105"/>
                  </a:lnTo>
                  <a:lnTo>
                    <a:pt x="87745" y="27073"/>
                  </a:lnTo>
                  <a:lnTo>
                    <a:pt x="75210" y="27073"/>
                  </a:lnTo>
                  <a:lnTo>
                    <a:pt x="71618" y="26848"/>
                  </a:lnTo>
                  <a:lnTo>
                    <a:pt x="68943" y="26387"/>
                  </a:lnTo>
                  <a:lnTo>
                    <a:pt x="67147" y="25702"/>
                  </a:lnTo>
                  <a:lnTo>
                    <a:pt x="66267" y="24781"/>
                  </a:lnTo>
                  <a:lnTo>
                    <a:pt x="67147" y="23860"/>
                  </a:lnTo>
                  <a:lnTo>
                    <a:pt x="68943" y="23175"/>
                  </a:lnTo>
                  <a:lnTo>
                    <a:pt x="71618" y="22714"/>
                  </a:lnTo>
                  <a:lnTo>
                    <a:pt x="75210" y="22489"/>
                  </a:lnTo>
                  <a:lnTo>
                    <a:pt x="87745" y="22489"/>
                  </a:lnTo>
                  <a:lnTo>
                    <a:pt x="87745" y="14457"/>
                  </a:lnTo>
                  <a:lnTo>
                    <a:pt x="75210" y="14457"/>
                  </a:lnTo>
                  <a:lnTo>
                    <a:pt x="71618" y="14222"/>
                  </a:lnTo>
                  <a:lnTo>
                    <a:pt x="68943" y="13771"/>
                  </a:lnTo>
                  <a:lnTo>
                    <a:pt x="67147" y="13076"/>
                  </a:lnTo>
                  <a:lnTo>
                    <a:pt x="66267" y="12165"/>
                  </a:lnTo>
                  <a:lnTo>
                    <a:pt x="67147" y="11244"/>
                  </a:lnTo>
                  <a:lnTo>
                    <a:pt x="68943" y="10558"/>
                  </a:lnTo>
                  <a:lnTo>
                    <a:pt x="71618" y="10098"/>
                  </a:lnTo>
                  <a:lnTo>
                    <a:pt x="75210" y="9863"/>
                  </a:lnTo>
                  <a:lnTo>
                    <a:pt x="87745" y="9863"/>
                  </a:lnTo>
                  <a:lnTo>
                    <a:pt x="877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Shape 402"/>
          <p:cNvSpPr/>
          <p:nvPr/>
        </p:nvSpPr>
        <p:spPr>
          <a:xfrm>
            <a:off x="1492207" y="3512114"/>
            <a:ext cx="334857" cy="4298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106" y="9266"/>
                </a:moveTo>
                <a:lnTo>
                  <a:pt x="108106" y="103183"/>
                </a:lnTo>
                <a:lnTo>
                  <a:pt x="11893" y="103183"/>
                </a:lnTo>
                <a:lnTo>
                  <a:pt x="11893" y="9266"/>
                </a:lnTo>
                <a:close/>
                <a:moveTo>
                  <a:pt x="60000" y="106742"/>
                </a:moveTo>
                <a:lnTo>
                  <a:pt x="61280" y="106888"/>
                </a:lnTo>
                <a:lnTo>
                  <a:pt x="62374" y="107168"/>
                </a:lnTo>
                <a:lnTo>
                  <a:pt x="63475" y="107600"/>
                </a:lnTo>
                <a:lnTo>
                  <a:pt x="64388" y="108166"/>
                </a:lnTo>
                <a:lnTo>
                  <a:pt x="65122" y="108884"/>
                </a:lnTo>
                <a:lnTo>
                  <a:pt x="65669" y="109735"/>
                </a:lnTo>
                <a:lnTo>
                  <a:pt x="66036" y="110593"/>
                </a:lnTo>
                <a:lnTo>
                  <a:pt x="66216" y="111591"/>
                </a:lnTo>
                <a:lnTo>
                  <a:pt x="66036" y="112589"/>
                </a:lnTo>
                <a:lnTo>
                  <a:pt x="65669" y="113441"/>
                </a:lnTo>
                <a:lnTo>
                  <a:pt x="65122" y="114299"/>
                </a:lnTo>
                <a:lnTo>
                  <a:pt x="64388" y="115010"/>
                </a:lnTo>
                <a:lnTo>
                  <a:pt x="63475" y="115576"/>
                </a:lnTo>
                <a:lnTo>
                  <a:pt x="62374" y="116008"/>
                </a:lnTo>
                <a:lnTo>
                  <a:pt x="61280" y="116294"/>
                </a:lnTo>
                <a:lnTo>
                  <a:pt x="60000" y="116434"/>
                </a:lnTo>
                <a:lnTo>
                  <a:pt x="58719" y="116294"/>
                </a:lnTo>
                <a:lnTo>
                  <a:pt x="57618" y="116008"/>
                </a:lnTo>
                <a:lnTo>
                  <a:pt x="56524" y="115576"/>
                </a:lnTo>
                <a:lnTo>
                  <a:pt x="55611" y="115010"/>
                </a:lnTo>
                <a:lnTo>
                  <a:pt x="54877" y="114299"/>
                </a:lnTo>
                <a:lnTo>
                  <a:pt x="54330" y="113441"/>
                </a:lnTo>
                <a:lnTo>
                  <a:pt x="53963" y="112589"/>
                </a:lnTo>
                <a:lnTo>
                  <a:pt x="53783" y="111591"/>
                </a:lnTo>
                <a:lnTo>
                  <a:pt x="53963" y="110593"/>
                </a:lnTo>
                <a:lnTo>
                  <a:pt x="54330" y="109735"/>
                </a:lnTo>
                <a:lnTo>
                  <a:pt x="54877" y="108884"/>
                </a:lnTo>
                <a:lnTo>
                  <a:pt x="55611" y="108166"/>
                </a:lnTo>
                <a:lnTo>
                  <a:pt x="56524" y="107600"/>
                </a:lnTo>
                <a:lnTo>
                  <a:pt x="57618" y="107168"/>
                </a:lnTo>
                <a:lnTo>
                  <a:pt x="58719" y="106888"/>
                </a:lnTo>
                <a:lnTo>
                  <a:pt x="60000" y="106742"/>
                </a:lnTo>
                <a:close/>
                <a:moveTo>
                  <a:pt x="9511" y="0"/>
                </a:moveTo>
                <a:lnTo>
                  <a:pt x="7684" y="145"/>
                </a:lnTo>
                <a:lnTo>
                  <a:pt x="5856" y="571"/>
                </a:lnTo>
                <a:lnTo>
                  <a:pt x="4209" y="1283"/>
                </a:lnTo>
                <a:lnTo>
                  <a:pt x="2748" y="2141"/>
                </a:lnTo>
                <a:lnTo>
                  <a:pt x="1647" y="3279"/>
                </a:lnTo>
                <a:lnTo>
                  <a:pt x="733" y="4563"/>
                </a:lnTo>
                <a:lnTo>
                  <a:pt x="187" y="5986"/>
                </a:lnTo>
                <a:lnTo>
                  <a:pt x="0" y="7556"/>
                </a:lnTo>
                <a:lnTo>
                  <a:pt x="0" y="112443"/>
                </a:lnTo>
                <a:lnTo>
                  <a:pt x="187" y="114013"/>
                </a:lnTo>
                <a:lnTo>
                  <a:pt x="733" y="115436"/>
                </a:lnTo>
                <a:lnTo>
                  <a:pt x="1647" y="116720"/>
                </a:lnTo>
                <a:lnTo>
                  <a:pt x="2748" y="117858"/>
                </a:lnTo>
                <a:lnTo>
                  <a:pt x="4209" y="118716"/>
                </a:lnTo>
                <a:lnTo>
                  <a:pt x="5856" y="119428"/>
                </a:lnTo>
                <a:lnTo>
                  <a:pt x="7684" y="119854"/>
                </a:lnTo>
                <a:lnTo>
                  <a:pt x="9511" y="120000"/>
                </a:lnTo>
                <a:lnTo>
                  <a:pt x="110488" y="120000"/>
                </a:lnTo>
                <a:lnTo>
                  <a:pt x="112315" y="119854"/>
                </a:lnTo>
                <a:lnTo>
                  <a:pt x="114143" y="119428"/>
                </a:lnTo>
                <a:lnTo>
                  <a:pt x="115790" y="118716"/>
                </a:lnTo>
                <a:lnTo>
                  <a:pt x="117251" y="117858"/>
                </a:lnTo>
                <a:lnTo>
                  <a:pt x="118352" y="116720"/>
                </a:lnTo>
                <a:lnTo>
                  <a:pt x="119266" y="115436"/>
                </a:lnTo>
                <a:lnTo>
                  <a:pt x="119812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812" y="5986"/>
                </a:lnTo>
                <a:lnTo>
                  <a:pt x="119266" y="4563"/>
                </a:lnTo>
                <a:lnTo>
                  <a:pt x="118352" y="3279"/>
                </a:lnTo>
                <a:lnTo>
                  <a:pt x="117251" y="2141"/>
                </a:lnTo>
                <a:lnTo>
                  <a:pt x="115790" y="1283"/>
                </a:lnTo>
                <a:lnTo>
                  <a:pt x="114143" y="571"/>
                </a:lnTo>
                <a:lnTo>
                  <a:pt x="112315" y="145"/>
                </a:lnTo>
                <a:lnTo>
                  <a:pt x="1104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972049" y="3512114"/>
            <a:ext cx="248083" cy="4298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Shape 404"/>
          <p:cNvGrpSpPr/>
          <p:nvPr/>
        </p:nvGrpSpPr>
        <p:grpSpPr>
          <a:xfrm>
            <a:off x="2029630" y="3540589"/>
            <a:ext cx="386941" cy="372647"/>
            <a:chOff x="2583325" y="2972875"/>
            <a:chExt cx="462849" cy="445750"/>
          </a:xfrm>
        </p:grpSpPr>
        <p:sp>
          <p:nvSpPr>
            <p:cNvPr id="405" name="Shape 40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583325" y="2972875"/>
              <a:ext cx="462849" cy="3370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579884" y="3596245"/>
            <a:ext cx="413485" cy="261354"/>
            <a:chOff x="3241525" y="3039450"/>
            <a:chExt cx="494600" cy="312625"/>
          </a:xfrm>
        </p:grpSpPr>
        <p:sp>
          <p:nvSpPr>
            <p:cNvPr id="408" name="Shape 40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375"/>
                  </a:moveTo>
                  <a:lnTo>
                    <a:pt x="62814" y="9605"/>
                  </a:lnTo>
                  <a:lnTo>
                    <a:pt x="65483" y="10075"/>
                  </a:lnTo>
                  <a:lnTo>
                    <a:pt x="68145" y="10786"/>
                  </a:lnTo>
                  <a:lnTo>
                    <a:pt x="70814" y="11716"/>
                  </a:lnTo>
                  <a:lnTo>
                    <a:pt x="73331" y="12887"/>
                  </a:lnTo>
                  <a:lnTo>
                    <a:pt x="75849" y="14298"/>
                  </a:lnTo>
                  <a:lnTo>
                    <a:pt x="78366" y="15939"/>
                  </a:lnTo>
                  <a:lnTo>
                    <a:pt x="80737" y="17580"/>
                  </a:lnTo>
                  <a:lnTo>
                    <a:pt x="83109" y="19451"/>
                  </a:lnTo>
                  <a:lnTo>
                    <a:pt x="85329" y="21332"/>
                  </a:lnTo>
                  <a:lnTo>
                    <a:pt x="89478" y="25544"/>
                  </a:lnTo>
                  <a:lnTo>
                    <a:pt x="93481" y="29997"/>
                  </a:lnTo>
                  <a:lnTo>
                    <a:pt x="96884" y="34450"/>
                  </a:lnTo>
                  <a:lnTo>
                    <a:pt x="99850" y="38432"/>
                  </a:lnTo>
                  <a:lnTo>
                    <a:pt x="102513" y="42424"/>
                  </a:lnTo>
                  <a:lnTo>
                    <a:pt x="104884" y="46167"/>
                  </a:lnTo>
                  <a:lnTo>
                    <a:pt x="106959" y="49688"/>
                  </a:lnTo>
                  <a:lnTo>
                    <a:pt x="110367" y="55782"/>
                  </a:lnTo>
                  <a:lnTo>
                    <a:pt x="112587" y="59995"/>
                  </a:lnTo>
                  <a:lnTo>
                    <a:pt x="110367" y="64217"/>
                  </a:lnTo>
                  <a:lnTo>
                    <a:pt x="106959" y="70311"/>
                  </a:lnTo>
                  <a:lnTo>
                    <a:pt x="104884" y="73823"/>
                  </a:lnTo>
                  <a:lnTo>
                    <a:pt x="102513" y="77575"/>
                  </a:lnTo>
                  <a:lnTo>
                    <a:pt x="99850" y="81557"/>
                  </a:lnTo>
                  <a:lnTo>
                    <a:pt x="96884" y="85549"/>
                  </a:lnTo>
                  <a:lnTo>
                    <a:pt x="93481" y="90002"/>
                  </a:lnTo>
                  <a:lnTo>
                    <a:pt x="89478" y="94455"/>
                  </a:lnTo>
                  <a:lnTo>
                    <a:pt x="85329" y="98667"/>
                  </a:lnTo>
                  <a:lnTo>
                    <a:pt x="83109" y="100548"/>
                  </a:lnTo>
                  <a:lnTo>
                    <a:pt x="80737" y="102419"/>
                  </a:lnTo>
                  <a:lnTo>
                    <a:pt x="78366" y="104060"/>
                  </a:lnTo>
                  <a:lnTo>
                    <a:pt x="75849" y="105701"/>
                  </a:lnTo>
                  <a:lnTo>
                    <a:pt x="73331" y="107102"/>
                  </a:lnTo>
                  <a:lnTo>
                    <a:pt x="70814" y="108283"/>
                  </a:lnTo>
                  <a:lnTo>
                    <a:pt x="68145" y="109213"/>
                  </a:lnTo>
                  <a:lnTo>
                    <a:pt x="65483" y="109924"/>
                  </a:lnTo>
                  <a:lnTo>
                    <a:pt x="62814" y="110384"/>
                  </a:lnTo>
                  <a:lnTo>
                    <a:pt x="60000" y="110624"/>
                  </a:lnTo>
                  <a:lnTo>
                    <a:pt x="57482" y="110624"/>
                  </a:lnTo>
                  <a:lnTo>
                    <a:pt x="55111" y="110154"/>
                  </a:lnTo>
                  <a:lnTo>
                    <a:pt x="52739" y="109684"/>
                  </a:lnTo>
                  <a:lnTo>
                    <a:pt x="50367" y="108743"/>
                  </a:lnTo>
                  <a:lnTo>
                    <a:pt x="48002" y="107812"/>
                  </a:lnTo>
                  <a:lnTo>
                    <a:pt x="45630" y="106642"/>
                  </a:lnTo>
                  <a:lnTo>
                    <a:pt x="43410" y="105461"/>
                  </a:lnTo>
                  <a:lnTo>
                    <a:pt x="41184" y="104060"/>
                  </a:lnTo>
                  <a:lnTo>
                    <a:pt x="39110" y="102419"/>
                  </a:lnTo>
                  <a:lnTo>
                    <a:pt x="36890" y="100778"/>
                  </a:lnTo>
                  <a:lnTo>
                    <a:pt x="32893" y="97026"/>
                  </a:lnTo>
                  <a:lnTo>
                    <a:pt x="29041" y="93044"/>
                  </a:lnTo>
                  <a:lnTo>
                    <a:pt x="25481" y="88591"/>
                  </a:lnTo>
                  <a:lnTo>
                    <a:pt x="22078" y="84369"/>
                  </a:lnTo>
                  <a:lnTo>
                    <a:pt x="18966" y="79916"/>
                  </a:lnTo>
                  <a:lnTo>
                    <a:pt x="16152" y="75704"/>
                  </a:lnTo>
                  <a:lnTo>
                    <a:pt x="13780" y="71721"/>
                  </a:lnTo>
                  <a:lnTo>
                    <a:pt x="9783" y="64687"/>
                  </a:lnTo>
                  <a:lnTo>
                    <a:pt x="7412" y="59995"/>
                  </a:lnTo>
                  <a:lnTo>
                    <a:pt x="9783" y="55312"/>
                  </a:lnTo>
                  <a:lnTo>
                    <a:pt x="13780" y="48278"/>
                  </a:lnTo>
                  <a:lnTo>
                    <a:pt x="16152" y="44295"/>
                  </a:lnTo>
                  <a:lnTo>
                    <a:pt x="18966" y="40073"/>
                  </a:lnTo>
                  <a:lnTo>
                    <a:pt x="22078" y="35620"/>
                  </a:lnTo>
                  <a:lnTo>
                    <a:pt x="25481" y="31408"/>
                  </a:lnTo>
                  <a:lnTo>
                    <a:pt x="29041" y="27185"/>
                  </a:lnTo>
                  <a:lnTo>
                    <a:pt x="32893" y="22973"/>
                  </a:lnTo>
                  <a:lnTo>
                    <a:pt x="36890" y="19221"/>
                  </a:lnTo>
                  <a:lnTo>
                    <a:pt x="39110" y="17580"/>
                  </a:lnTo>
                  <a:lnTo>
                    <a:pt x="41184" y="15939"/>
                  </a:lnTo>
                  <a:lnTo>
                    <a:pt x="43410" y="14528"/>
                  </a:lnTo>
                  <a:lnTo>
                    <a:pt x="45630" y="13357"/>
                  </a:lnTo>
                  <a:lnTo>
                    <a:pt x="48002" y="12187"/>
                  </a:lnTo>
                  <a:lnTo>
                    <a:pt x="50367" y="11246"/>
                  </a:lnTo>
                  <a:lnTo>
                    <a:pt x="52739" y="10315"/>
                  </a:lnTo>
                  <a:lnTo>
                    <a:pt x="55111" y="9845"/>
                  </a:lnTo>
                  <a:lnTo>
                    <a:pt x="57482" y="9375"/>
                  </a:lnTo>
                  <a:close/>
                  <a:moveTo>
                    <a:pt x="60000" y="0"/>
                  </a:moveTo>
                  <a:lnTo>
                    <a:pt x="57040" y="239"/>
                  </a:lnTo>
                  <a:lnTo>
                    <a:pt x="54073" y="700"/>
                  </a:lnTo>
                  <a:lnTo>
                    <a:pt x="51259" y="1410"/>
                  </a:lnTo>
                  <a:lnTo>
                    <a:pt x="48299" y="2341"/>
                  </a:lnTo>
                  <a:lnTo>
                    <a:pt x="45630" y="3512"/>
                  </a:lnTo>
                  <a:lnTo>
                    <a:pt x="42816" y="4922"/>
                  </a:lnTo>
                  <a:lnTo>
                    <a:pt x="40147" y="6563"/>
                  </a:lnTo>
                  <a:lnTo>
                    <a:pt x="37630" y="8435"/>
                  </a:lnTo>
                  <a:lnTo>
                    <a:pt x="34967" y="10315"/>
                  </a:lnTo>
                  <a:lnTo>
                    <a:pt x="32596" y="12427"/>
                  </a:lnTo>
                  <a:lnTo>
                    <a:pt x="30078" y="14768"/>
                  </a:lnTo>
                  <a:lnTo>
                    <a:pt x="27852" y="17109"/>
                  </a:lnTo>
                  <a:lnTo>
                    <a:pt x="23412" y="22032"/>
                  </a:lnTo>
                  <a:lnTo>
                    <a:pt x="19264" y="27185"/>
                  </a:lnTo>
                  <a:lnTo>
                    <a:pt x="15558" y="32339"/>
                  </a:lnTo>
                  <a:lnTo>
                    <a:pt x="12300" y="37261"/>
                  </a:lnTo>
                  <a:lnTo>
                    <a:pt x="9334" y="41954"/>
                  </a:lnTo>
                  <a:lnTo>
                    <a:pt x="6969" y="46407"/>
                  </a:lnTo>
                  <a:lnTo>
                    <a:pt x="3408" y="52970"/>
                  </a:lnTo>
                  <a:lnTo>
                    <a:pt x="1928" y="56012"/>
                  </a:lnTo>
                  <a:lnTo>
                    <a:pt x="6" y="59995"/>
                  </a:lnTo>
                  <a:lnTo>
                    <a:pt x="1928" y="63987"/>
                  </a:lnTo>
                  <a:lnTo>
                    <a:pt x="3408" y="67029"/>
                  </a:lnTo>
                  <a:lnTo>
                    <a:pt x="6969" y="73592"/>
                  </a:lnTo>
                  <a:lnTo>
                    <a:pt x="9334" y="78045"/>
                  </a:lnTo>
                  <a:lnTo>
                    <a:pt x="12300" y="82728"/>
                  </a:lnTo>
                  <a:lnTo>
                    <a:pt x="15558" y="87651"/>
                  </a:lnTo>
                  <a:lnTo>
                    <a:pt x="19264" y="92814"/>
                  </a:lnTo>
                  <a:lnTo>
                    <a:pt x="23412" y="97967"/>
                  </a:lnTo>
                  <a:lnTo>
                    <a:pt x="27852" y="102890"/>
                  </a:lnTo>
                  <a:lnTo>
                    <a:pt x="30078" y="105231"/>
                  </a:lnTo>
                  <a:lnTo>
                    <a:pt x="32596" y="107572"/>
                  </a:lnTo>
                  <a:lnTo>
                    <a:pt x="34967" y="109684"/>
                  </a:lnTo>
                  <a:lnTo>
                    <a:pt x="37630" y="111555"/>
                  </a:lnTo>
                  <a:lnTo>
                    <a:pt x="40147" y="113436"/>
                  </a:lnTo>
                  <a:lnTo>
                    <a:pt x="42816" y="115077"/>
                  </a:lnTo>
                  <a:lnTo>
                    <a:pt x="45630" y="116478"/>
                  </a:lnTo>
                  <a:lnTo>
                    <a:pt x="48299" y="117648"/>
                  </a:lnTo>
                  <a:lnTo>
                    <a:pt x="51259" y="118589"/>
                  </a:lnTo>
                  <a:lnTo>
                    <a:pt x="54073" y="119289"/>
                  </a:lnTo>
                  <a:lnTo>
                    <a:pt x="57040" y="119760"/>
                  </a:lnTo>
                  <a:lnTo>
                    <a:pt x="60000" y="120000"/>
                  </a:lnTo>
                  <a:lnTo>
                    <a:pt x="62959" y="119760"/>
                  </a:lnTo>
                  <a:lnTo>
                    <a:pt x="65926" y="119289"/>
                  </a:lnTo>
                  <a:lnTo>
                    <a:pt x="68740" y="118589"/>
                  </a:lnTo>
                  <a:lnTo>
                    <a:pt x="71700" y="117648"/>
                  </a:lnTo>
                  <a:lnTo>
                    <a:pt x="74369" y="116478"/>
                  </a:lnTo>
                  <a:lnTo>
                    <a:pt x="77183" y="115077"/>
                  </a:lnTo>
                  <a:lnTo>
                    <a:pt x="79852" y="113436"/>
                  </a:lnTo>
                  <a:lnTo>
                    <a:pt x="82369" y="111555"/>
                  </a:lnTo>
                  <a:lnTo>
                    <a:pt x="85032" y="109684"/>
                  </a:lnTo>
                  <a:lnTo>
                    <a:pt x="87403" y="107572"/>
                  </a:lnTo>
                  <a:lnTo>
                    <a:pt x="89921" y="105231"/>
                  </a:lnTo>
                  <a:lnTo>
                    <a:pt x="92147" y="102890"/>
                  </a:lnTo>
                  <a:lnTo>
                    <a:pt x="96587" y="97967"/>
                  </a:lnTo>
                  <a:lnTo>
                    <a:pt x="100735" y="92814"/>
                  </a:lnTo>
                  <a:lnTo>
                    <a:pt x="104441" y="87651"/>
                  </a:lnTo>
                  <a:lnTo>
                    <a:pt x="107699" y="82728"/>
                  </a:lnTo>
                  <a:lnTo>
                    <a:pt x="110665" y="78045"/>
                  </a:lnTo>
                  <a:lnTo>
                    <a:pt x="113030" y="73592"/>
                  </a:lnTo>
                  <a:lnTo>
                    <a:pt x="116591" y="67029"/>
                  </a:lnTo>
                  <a:lnTo>
                    <a:pt x="118071" y="63987"/>
                  </a:lnTo>
                  <a:lnTo>
                    <a:pt x="119993" y="59995"/>
                  </a:lnTo>
                  <a:lnTo>
                    <a:pt x="118071" y="56012"/>
                  </a:lnTo>
                  <a:lnTo>
                    <a:pt x="116591" y="52970"/>
                  </a:lnTo>
                  <a:lnTo>
                    <a:pt x="113030" y="46407"/>
                  </a:lnTo>
                  <a:lnTo>
                    <a:pt x="110665" y="41954"/>
                  </a:lnTo>
                  <a:lnTo>
                    <a:pt x="107699" y="37261"/>
                  </a:lnTo>
                  <a:lnTo>
                    <a:pt x="104441" y="32339"/>
                  </a:lnTo>
                  <a:lnTo>
                    <a:pt x="100735" y="27185"/>
                  </a:lnTo>
                  <a:lnTo>
                    <a:pt x="96587" y="22032"/>
                  </a:lnTo>
                  <a:lnTo>
                    <a:pt x="92147" y="17109"/>
                  </a:lnTo>
                  <a:lnTo>
                    <a:pt x="89921" y="14768"/>
                  </a:lnTo>
                  <a:lnTo>
                    <a:pt x="87403" y="12427"/>
                  </a:lnTo>
                  <a:lnTo>
                    <a:pt x="85032" y="10315"/>
                  </a:lnTo>
                  <a:lnTo>
                    <a:pt x="82369" y="8435"/>
                  </a:lnTo>
                  <a:lnTo>
                    <a:pt x="79852" y="6563"/>
                  </a:lnTo>
                  <a:lnTo>
                    <a:pt x="77183" y="4922"/>
                  </a:lnTo>
                  <a:lnTo>
                    <a:pt x="74369" y="3512"/>
                  </a:lnTo>
                  <a:lnTo>
                    <a:pt x="71700" y="2341"/>
                  </a:lnTo>
                  <a:lnTo>
                    <a:pt x="68740" y="1410"/>
                  </a:lnTo>
                  <a:lnTo>
                    <a:pt x="65926" y="700"/>
                  </a:lnTo>
                  <a:lnTo>
                    <a:pt x="62959" y="239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384400" y="3091350"/>
              <a:ext cx="208850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4038" y="344"/>
                  </a:lnTo>
                  <a:lnTo>
                    <a:pt x="48077" y="1048"/>
                  </a:lnTo>
                  <a:lnTo>
                    <a:pt x="42101" y="2801"/>
                  </a:lnTo>
                  <a:lnTo>
                    <a:pt x="36499" y="4568"/>
                  </a:lnTo>
                  <a:lnTo>
                    <a:pt x="31228" y="7369"/>
                  </a:lnTo>
                  <a:lnTo>
                    <a:pt x="26315" y="10171"/>
                  </a:lnTo>
                  <a:lnTo>
                    <a:pt x="21762" y="13690"/>
                  </a:lnTo>
                  <a:lnTo>
                    <a:pt x="17553" y="17541"/>
                  </a:lnTo>
                  <a:lnTo>
                    <a:pt x="13689" y="21750"/>
                  </a:lnTo>
                  <a:lnTo>
                    <a:pt x="10184" y="26318"/>
                  </a:lnTo>
                  <a:lnTo>
                    <a:pt x="7383" y="31231"/>
                  </a:lnTo>
                  <a:lnTo>
                    <a:pt x="4567" y="36489"/>
                  </a:lnTo>
                  <a:lnTo>
                    <a:pt x="2815" y="42107"/>
                  </a:lnTo>
                  <a:lnTo>
                    <a:pt x="1062" y="48068"/>
                  </a:lnTo>
                  <a:lnTo>
                    <a:pt x="359" y="54030"/>
                  </a:lnTo>
                  <a:lnTo>
                    <a:pt x="14" y="59992"/>
                  </a:lnTo>
                  <a:lnTo>
                    <a:pt x="359" y="65969"/>
                  </a:lnTo>
                  <a:lnTo>
                    <a:pt x="1062" y="71931"/>
                  </a:lnTo>
                  <a:lnTo>
                    <a:pt x="2815" y="77892"/>
                  </a:lnTo>
                  <a:lnTo>
                    <a:pt x="4567" y="83510"/>
                  </a:lnTo>
                  <a:lnTo>
                    <a:pt x="7383" y="88768"/>
                  </a:lnTo>
                  <a:lnTo>
                    <a:pt x="10184" y="93681"/>
                  </a:lnTo>
                  <a:lnTo>
                    <a:pt x="13689" y="98249"/>
                  </a:lnTo>
                  <a:lnTo>
                    <a:pt x="17553" y="102458"/>
                  </a:lnTo>
                  <a:lnTo>
                    <a:pt x="21762" y="106309"/>
                  </a:lnTo>
                  <a:lnTo>
                    <a:pt x="26315" y="109814"/>
                  </a:lnTo>
                  <a:lnTo>
                    <a:pt x="31228" y="112630"/>
                  </a:lnTo>
                  <a:lnTo>
                    <a:pt x="36499" y="115431"/>
                  </a:lnTo>
                  <a:lnTo>
                    <a:pt x="42101" y="117184"/>
                  </a:lnTo>
                  <a:lnTo>
                    <a:pt x="48077" y="118936"/>
                  </a:lnTo>
                  <a:lnTo>
                    <a:pt x="54038" y="119640"/>
                  </a:lnTo>
                  <a:lnTo>
                    <a:pt x="60000" y="120000"/>
                  </a:lnTo>
                  <a:lnTo>
                    <a:pt x="65961" y="119640"/>
                  </a:lnTo>
                  <a:lnTo>
                    <a:pt x="71922" y="118936"/>
                  </a:lnTo>
                  <a:lnTo>
                    <a:pt x="77898" y="117184"/>
                  </a:lnTo>
                  <a:lnTo>
                    <a:pt x="83500" y="115431"/>
                  </a:lnTo>
                  <a:lnTo>
                    <a:pt x="88771" y="112630"/>
                  </a:lnTo>
                  <a:lnTo>
                    <a:pt x="93684" y="109814"/>
                  </a:lnTo>
                  <a:lnTo>
                    <a:pt x="98237" y="106309"/>
                  </a:lnTo>
                  <a:lnTo>
                    <a:pt x="102446" y="102458"/>
                  </a:lnTo>
                  <a:lnTo>
                    <a:pt x="106310" y="98249"/>
                  </a:lnTo>
                  <a:lnTo>
                    <a:pt x="109815" y="93681"/>
                  </a:lnTo>
                  <a:lnTo>
                    <a:pt x="112616" y="88768"/>
                  </a:lnTo>
                  <a:lnTo>
                    <a:pt x="115432" y="83510"/>
                  </a:lnTo>
                  <a:lnTo>
                    <a:pt x="117184" y="77892"/>
                  </a:lnTo>
                  <a:lnTo>
                    <a:pt x="118937" y="71931"/>
                  </a:lnTo>
                  <a:lnTo>
                    <a:pt x="119640" y="65969"/>
                  </a:lnTo>
                  <a:lnTo>
                    <a:pt x="119985" y="59992"/>
                  </a:lnTo>
                  <a:lnTo>
                    <a:pt x="119640" y="53686"/>
                  </a:lnTo>
                  <a:lnTo>
                    <a:pt x="118592" y="47365"/>
                  </a:lnTo>
                  <a:lnTo>
                    <a:pt x="116839" y="50525"/>
                  </a:lnTo>
                  <a:lnTo>
                    <a:pt x="115073" y="52982"/>
                  </a:lnTo>
                  <a:lnTo>
                    <a:pt x="112616" y="55438"/>
                  </a:lnTo>
                  <a:lnTo>
                    <a:pt x="109815" y="57536"/>
                  </a:lnTo>
                  <a:lnTo>
                    <a:pt x="106655" y="59303"/>
                  </a:lnTo>
                  <a:lnTo>
                    <a:pt x="103495" y="60351"/>
                  </a:lnTo>
                  <a:lnTo>
                    <a:pt x="99990" y="61055"/>
                  </a:lnTo>
                  <a:lnTo>
                    <a:pt x="96485" y="61400"/>
                  </a:lnTo>
                  <a:lnTo>
                    <a:pt x="94029" y="61400"/>
                  </a:lnTo>
                  <a:lnTo>
                    <a:pt x="91572" y="61055"/>
                  </a:lnTo>
                  <a:lnTo>
                    <a:pt x="89116" y="60351"/>
                  </a:lnTo>
                  <a:lnTo>
                    <a:pt x="87019" y="59648"/>
                  </a:lnTo>
                  <a:lnTo>
                    <a:pt x="84563" y="58599"/>
                  </a:lnTo>
                  <a:lnTo>
                    <a:pt x="82796" y="57191"/>
                  </a:lnTo>
                  <a:lnTo>
                    <a:pt x="80699" y="55783"/>
                  </a:lnTo>
                  <a:lnTo>
                    <a:pt x="78946" y="54390"/>
                  </a:lnTo>
                  <a:lnTo>
                    <a:pt x="77538" y="52637"/>
                  </a:lnTo>
                  <a:lnTo>
                    <a:pt x="76131" y="50525"/>
                  </a:lnTo>
                  <a:lnTo>
                    <a:pt x="74737" y="48772"/>
                  </a:lnTo>
                  <a:lnTo>
                    <a:pt x="73674" y="46316"/>
                  </a:lnTo>
                  <a:lnTo>
                    <a:pt x="72985" y="44204"/>
                  </a:lnTo>
                  <a:lnTo>
                    <a:pt x="72281" y="41747"/>
                  </a:lnTo>
                  <a:lnTo>
                    <a:pt x="71922" y="39291"/>
                  </a:lnTo>
                  <a:lnTo>
                    <a:pt x="71922" y="36834"/>
                  </a:lnTo>
                  <a:lnTo>
                    <a:pt x="71922" y="34392"/>
                  </a:lnTo>
                  <a:lnTo>
                    <a:pt x="72281" y="31935"/>
                  </a:lnTo>
                  <a:lnTo>
                    <a:pt x="72985" y="29479"/>
                  </a:lnTo>
                  <a:lnTo>
                    <a:pt x="73674" y="27367"/>
                  </a:lnTo>
                  <a:lnTo>
                    <a:pt x="74737" y="25269"/>
                  </a:lnTo>
                  <a:lnTo>
                    <a:pt x="76131" y="23158"/>
                  </a:lnTo>
                  <a:lnTo>
                    <a:pt x="77538" y="21405"/>
                  </a:lnTo>
                  <a:lnTo>
                    <a:pt x="78946" y="19652"/>
                  </a:lnTo>
                  <a:lnTo>
                    <a:pt x="80699" y="17900"/>
                  </a:lnTo>
                  <a:lnTo>
                    <a:pt x="82796" y="16492"/>
                  </a:lnTo>
                  <a:lnTo>
                    <a:pt x="84563" y="15443"/>
                  </a:lnTo>
                  <a:lnTo>
                    <a:pt x="86660" y="14380"/>
                  </a:lnTo>
                  <a:lnTo>
                    <a:pt x="89116" y="13331"/>
                  </a:lnTo>
                  <a:lnTo>
                    <a:pt x="91572" y="12627"/>
                  </a:lnTo>
                  <a:lnTo>
                    <a:pt x="93684" y="12283"/>
                  </a:lnTo>
                  <a:lnTo>
                    <a:pt x="96485" y="12283"/>
                  </a:lnTo>
                  <a:lnTo>
                    <a:pt x="92621" y="9467"/>
                  </a:lnTo>
                  <a:lnTo>
                    <a:pt x="88412" y="7025"/>
                  </a:lnTo>
                  <a:lnTo>
                    <a:pt x="83859" y="4913"/>
                  </a:lnTo>
                  <a:lnTo>
                    <a:pt x="79650" y="3160"/>
                  </a:lnTo>
                  <a:lnTo>
                    <a:pt x="74737" y="1752"/>
                  </a:lnTo>
                  <a:lnTo>
                    <a:pt x="70169" y="703"/>
                  </a:lnTo>
                  <a:lnTo>
                    <a:pt x="64912" y="34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Shape 410"/>
          <p:cNvSpPr/>
          <p:nvPr/>
        </p:nvSpPr>
        <p:spPr>
          <a:xfrm>
            <a:off x="3736180" y="3549380"/>
            <a:ext cx="355300" cy="3552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Shape 411"/>
          <p:cNvGrpSpPr/>
          <p:nvPr/>
        </p:nvGrpSpPr>
        <p:grpSpPr>
          <a:xfrm>
            <a:off x="4263316" y="3568678"/>
            <a:ext cx="427781" cy="316488"/>
            <a:chOff x="5255200" y="3006475"/>
            <a:chExt cx="511700" cy="378575"/>
          </a:xfrm>
        </p:grpSpPr>
        <p:sp>
          <p:nvSpPr>
            <p:cNvPr id="412" name="Shape 412"/>
            <p:cNvSpPr/>
            <p:nvPr/>
          </p:nvSpPr>
          <p:spPr>
            <a:xfrm>
              <a:off x="5255200" y="3006475"/>
              <a:ext cx="349898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15" name="Shape 415"/>
            <p:cNvSpPr/>
            <p:nvPr/>
          </p:nvSpPr>
          <p:spPr>
            <a:xfrm>
              <a:off x="3955900" y="2984500"/>
              <a:ext cx="315700" cy="315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5" y="9284"/>
                  </a:moveTo>
                  <a:lnTo>
                    <a:pt x="65216" y="9750"/>
                  </a:lnTo>
                  <a:lnTo>
                    <a:pt x="70091" y="10444"/>
                  </a:lnTo>
                  <a:lnTo>
                    <a:pt x="74966" y="11603"/>
                  </a:lnTo>
                  <a:lnTo>
                    <a:pt x="79613" y="13466"/>
                  </a:lnTo>
                  <a:lnTo>
                    <a:pt x="84022" y="15547"/>
                  </a:lnTo>
                  <a:lnTo>
                    <a:pt x="88194" y="18104"/>
                  </a:lnTo>
                  <a:lnTo>
                    <a:pt x="92147" y="20888"/>
                  </a:lnTo>
                  <a:lnTo>
                    <a:pt x="95853" y="24138"/>
                  </a:lnTo>
                  <a:lnTo>
                    <a:pt x="99103" y="27854"/>
                  </a:lnTo>
                  <a:lnTo>
                    <a:pt x="101887" y="31798"/>
                  </a:lnTo>
                  <a:lnTo>
                    <a:pt x="104444" y="35980"/>
                  </a:lnTo>
                  <a:lnTo>
                    <a:pt x="106534" y="40389"/>
                  </a:lnTo>
                  <a:lnTo>
                    <a:pt x="108387" y="45027"/>
                  </a:lnTo>
                  <a:lnTo>
                    <a:pt x="109547" y="49902"/>
                  </a:lnTo>
                  <a:lnTo>
                    <a:pt x="110478" y="54777"/>
                  </a:lnTo>
                  <a:lnTo>
                    <a:pt x="110706" y="60118"/>
                  </a:lnTo>
                  <a:lnTo>
                    <a:pt x="110478" y="65222"/>
                  </a:lnTo>
                  <a:lnTo>
                    <a:pt x="109547" y="70325"/>
                  </a:lnTo>
                  <a:lnTo>
                    <a:pt x="108387" y="75200"/>
                  </a:lnTo>
                  <a:lnTo>
                    <a:pt x="106534" y="79847"/>
                  </a:lnTo>
                  <a:lnTo>
                    <a:pt x="104444" y="84257"/>
                  </a:lnTo>
                  <a:lnTo>
                    <a:pt x="101887" y="88429"/>
                  </a:lnTo>
                  <a:lnTo>
                    <a:pt x="99103" y="92145"/>
                  </a:lnTo>
                  <a:lnTo>
                    <a:pt x="95853" y="95861"/>
                  </a:lnTo>
                  <a:lnTo>
                    <a:pt x="92147" y="99111"/>
                  </a:lnTo>
                  <a:lnTo>
                    <a:pt x="88194" y="102124"/>
                  </a:lnTo>
                  <a:lnTo>
                    <a:pt x="84022" y="104680"/>
                  </a:lnTo>
                  <a:lnTo>
                    <a:pt x="79613" y="106771"/>
                  </a:lnTo>
                  <a:lnTo>
                    <a:pt x="74966" y="108396"/>
                  </a:lnTo>
                  <a:lnTo>
                    <a:pt x="70091" y="109783"/>
                  </a:lnTo>
                  <a:lnTo>
                    <a:pt x="65216" y="110477"/>
                  </a:lnTo>
                  <a:lnTo>
                    <a:pt x="59885" y="110715"/>
                  </a:lnTo>
                  <a:lnTo>
                    <a:pt x="54773" y="110477"/>
                  </a:lnTo>
                  <a:lnTo>
                    <a:pt x="49670" y="109783"/>
                  </a:lnTo>
                  <a:lnTo>
                    <a:pt x="44795" y="108396"/>
                  </a:lnTo>
                  <a:lnTo>
                    <a:pt x="40158" y="106771"/>
                  </a:lnTo>
                  <a:lnTo>
                    <a:pt x="35749" y="104680"/>
                  </a:lnTo>
                  <a:lnTo>
                    <a:pt x="31567" y="102124"/>
                  </a:lnTo>
                  <a:lnTo>
                    <a:pt x="27852" y="99111"/>
                  </a:lnTo>
                  <a:lnTo>
                    <a:pt x="24146" y="95861"/>
                  </a:lnTo>
                  <a:lnTo>
                    <a:pt x="20896" y="92145"/>
                  </a:lnTo>
                  <a:lnTo>
                    <a:pt x="17874" y="88429"/>
                  </a:lnTo>
                  <a:lnTo>
                    <a:pt x="15327" y="84257"/>
                  </a:lnTo>
                  <a:lnTo>
                    <a:pt x="13237" y="79847"/>
                  </a:lnTo>
                  <a:lnTo>
                    <a:pt x="11612" y="75200"/>
                  </a:lnTo>
                  <a:lnTo>
                    <a:pt x="10215" y="70325"/>
                  </a:lnTo>
                  <a:lnTo>
                    <a:pt x="9521" y="65222"/>
                  </a:lnTo>
                  <a:lnTo>
                    <a:pt x="9293" y="60118"/>
                  </a:lnTo>
                  <a:lnTo>
                    <a:pt x="9521" y="54777"/>
                  </a:lnTo>
                  <a:lnTo>
                    <a:pt x="10215" y="49902"/>
                  </a:lnTo>
                  <a:lnTo>
                    <a:pt x="11612" y="45027"/>
                  </a:lnTo>
                  <a:lnTo>
                    <a:pt x="13237" y="40389"/>
                  </a:lnTo>
                  <a:lnTo>
                    <a:pt x="15327" y="35980"/>
                  </a:lnTo>
                  <a:lnTo>
                    <a:pt x="17874" y="31798"/>
                  </a:lnTo>
                  <a:lnTo>
                    <a:pt x="20896" y="27854"/>
                  </a:lnTo>
                  <a:lnTo>
                    <a:pt x="24146" y="24138"/>
                  </a:lnTo>
                  <a:lnTo>
                    <a:pt x="27852" y="20888"/>
                  </a:lnTo>
                  <a:lnTo>
                    <a:pt x="31567" y="18104"/>
                  </a:lnTo>
                  <a:lnTo>
                    <a:pt x="35749" y="15547"/>
                  </a:lnTo>
                  <a:lnTo>
                    <a:pt x="40158" y="13466"/>
                  </a:lnTo>
                  <a:lnTo>
                    <a:pt x="44795" y="11603"/>
                  </a:lnTo>
                  <a:lnTo>
                    <a:pt x="49670" y="10444"/>
                  </a:lnTo>
                  <a:lnTo>
                    <a:pt x="54773" y="9750"/>
                  </a:lnTo>
                  <a:lnTo>
                    <a:pt x="59885" y="9284"/>
                  </a:lnTo>
                  <a:close/>
                  <a:moveTo>
                    <a:pt x="59885" y="0"/>
                  </a:moveTo>
                  <a:lnTo>
                    <a:pt x="56864" y="228"/>
                  </a:lnTo>
                  <a:lnTo>
                    <a:pt x="53851" y="465"/>
                  </a:lnTo>
                  <a:lnTo>
                    <a:pt x="50829" y="693"/>
                  </a:lnTo>
                  <a:lnTo>
                    <a:pt x="47817" y="1397"/>
                  </a:lnTo>
                  <a:lnTo>
                    <a:pt x="45033" y="2090"/>
                  </a:lnTo>
                  <a:lnTo>
                    <a:pt x="42248" y="2784"/>
                  </a:lnTo>
                  <a:lnTo>
                    <a:pt x="39464" y="3715"/>
                  </a:lnTo>
                  <a:lnTo>
                    <a:pt x="36670" y="4875"/>
                  </a:lnTo>
                  <a:lnTo>
                    <a:pt x="33886" y="6034"/>
                  </a:lnTo>
                  <a:lnTo>
                    <a:pt x="31339" y="7431"/>
                  </a:lnTo>
                  <a:lnTo>
                    <a:pt x="28783" y="8819"/>
                  </a:lnTo>
                  <a:lnTo>
                    <a:pt x="26464" y="10216"/>
                  </a:lnTo>
                  <a:lnTo>
                    <a:pt x="21818" y="13694"/>
                  </a:lnTo>
                  <a:lnTo>
                    <a:pt x="17646" y="17638"/>
                  </a:lnTo>
                  <a:lnTo>
                    <a:pt x="13702" y="21819"/>
                  </a:lnTo>
                  <a:lnTo>
                    <a:pt x="10215" y="26457"/>
                  </a:lnTo>
                  <a:lnTo>
                    <a:pt x="8590" y="29014"/>
                  </a:lnTo>
                  <a:lnTo>
                    <a:pt x="7203" y="31570"/>
                  </a:lnTo>
                  <a:lnTo>
                    <a:pt x="5806" y="34117"/>
                  </a:lnTo>
                  <a:lnTo>
                    <a:pt x="4646" y="36673"/>
                  </a:lnTo>
                  <a:lnTo>
                    <a:pt x="3715" y="39458"/>
                  </a:lnTo>
                  <a:lnTo>
                    <a:pt x="2793" y="42242"/>
                  </a:lnTo>
                  <a:lnTo>
                    <a:pt x="1862" y="45027"/>
                  </a:lnTo>
                  <a:lnTo>
                    <a:pt x="1168" y="48049"/>
                  </a:lnTo>
                  <a:lnTo>
                    <a:pt x="703" y="50833"/>
                  </a:lnTo>
                  <a:lnTo>
                    <a:pt x="237" y="53846"/>
                  </a:lnTo>
                  <a:lnTo>
                    <a:pt x="9" y="56868"/>
                  </a:lnTo>
                  <a:lnTo>
                    <a:pt x="9" y="60118"/>
                  </a:lnTo>
                  <a:lnTo>
                    <a:pt x="9" y="63131"/>
                  </a:lnTo>
                  <a:lnTo>
                    <a:pt x="237" y="66153"/>
                  </a:lnTo>
                  <a:lnTo>
                    <a:pt x="703" y="69166"/>
                  </a:lnTo>
                  <a:lnTo>
                    <a:pt x="1168" y="72188"/>
                  </a:lnTo>
                  <a:lnTo>
                    <a:pt x="1862" y="74972"/>
                  </a:lnTo>
                  <a:lnTo>
                    <a:pt x="2793" y="77985"/>
                  </a:lnTo>
                  <a:lnTo>
                    <a:pt x="3715" y="80769"/>
                  </a:lnTo>
                  <a:lnTo>
                    <a:pt x="4646" y="83326"/>
                  </a:lnTo>
                  <a:lnTo>
                    <a:pt x="5806" y="86110"/>
                  </a:lnTo>
                  <a:lnTo>
                    <a:pt x="7203" y="88667"/>
                  </a:lnTo>
                  <a:lnTo>
                    <a:pt x="8590" y="91214"/>
                  </a:lnTo>
                  <a:lnTo>
                    <a:pt x="10215" y="93542"/>
                  </a:lnTo>
                  <a:lnTo>
                    <a:pt x="13702" y="98180"/>
                  </a:lnTo>
                  <a:lnTo>
                    <a:pt x="17646" y="102361"/>
                  </a:lnTo>
                  <a:lnTo>
                    <a:pt x="21818" y="106305"/>
                  </a:lnTo>
                  <a:lnTo>
                    <a:pt x="26464" y="109783"/>
                  </a:lnTo>
                  <a:lnTo>
                    <a:pt x="28783" y="111408"/>
                  </a:lnTo>
                  <a:lnTo>
                    <a:pt x="31339" y="112805"/>
                  </a:lnTo>
                  <a:lnTo>
                    <a:pt x="33886" y="114193"/>
                  </a:lnTo>
                  <a:lnTo>
                    <a:pt x="36670" y="115352"/>
                  </a:lnTo>
                  <a:lnTo>
                    <a:pt x="39464" y="116284"/>
                  </a:lnTo>
                  <a:lnTo>
                    <a:pt x="42248" y="117215"/>
                  </a:lnTo>
                  <a:lnTo>
                    <a:pt x="45033" y="118137"/>
                  </a:lnTo>
                  <a:lnTo>
                    <a:pt x="47817" y="118840"/>
                  </a:lnTo>
                  <a:lnTo>
                    <a:pt x="50829" y="119296"/>
                  </a:lnTo>
                  <a:lnTo>
                    <a:pt x="53851" y="119762"/>
                  </a:lnTo>
                  <a:lnTo>
                    <a:pt x="56864" y="120000"/>
                  </a:lnTo>
                  <a:lnTo>
                    <a:pt x="63135" y="120000"/>
                  </a:lnTo>
                  <a:lnTo>
                    <a:pt x="66148" y="119762"/>
                  </a:lnTo>
                  <a:lnTo>
                    <a:pt x="69170" y="119296"/>
                  </a:lnTo>
                  <a:lnTo>
                    <a:pt x="71954" y="118840"/>
                  </a:lnTo>
                  <a:lnTo>
                    <a:pt x="74966" y="118137"/>
                  </a:lnTo>
                  <a:lnTo>
                    <a:pt x="77751" y="117215"/>
                  </a:lnTo>
                  <a:lnTo>
                    <a:pt x="80535" y="116284"/>
                  </a:lnTo>
                  <a:lnTo>
                    <a:pt x="83319" y="115352"/>
                  </a:lnTo>
                  <a:lnTo>
                    <a:pt x="85875" y="114193"/>
                  </a:lnTo>
                  <a:lnTo>
                    <a:pt x="88432" y="112805"/>
                  </a:lnTo>
                  <a:lnTo>
                    <a:pt x="90978" y="111408"/>
                  </a:lnTo>
                  <a:lnTo>
                    <a:pt x="93535" y="109783"/>
                  </a:lnTo>
                  <a:lnTo>
                    <a:pt x="98181" y="106305"/>
                  </a:lnTo>
                  <a:lnTo>
                    <a:pt x="102353" y="102361"/>
                  </a:lnTo>
                  <a:lnTo>
                    <a:pt x="106297" y="98180"/>
                  </a:lnTo>
                  <a:lnTo>
                    <a:pt x="109784" y="93542"/>
                  </a:lnTo>
                  <a:lnTo>
                    <a:pt x="111171" y="91214"/>
                  </a:lnTo>
                  <a:lnTo>
                    <a:pt x="112568" y="88667"/>
                  </a:lnTo>
                  <a:lnTo>
                    <a:pt x="113956" y="86110"/>
                  </a:lnTo>
                  <a:lnTo>
                    <a:pt x="115115" y="83326"/>
                  </a:lnTo>
                  <a:lnTo>
                    <a:pt x="116284" y="80769"/>
                  </a:lnTo>
                  <a:lnTo>
                    <a:pt x="117206" y="77985"/>
                  </a:lnTo>
                  <a:lnTo>
                    <a:pt x="118137" y="74972"/>
                  </a:lnTo>
                  <a:lnTo>
                    <a:pt x="118603" y="72188"/>
                  </a:lnTo>
                  <a:lnTo>
                    <a:pt x="119296" y="69166"/>
                  </a:lnTo>
                  <a:lnTo>
                    <a:pt x="119524" y="66153"/>
                  </a:lnTo>
                  <a:lnTo>
                    <a:pt x="119762" y="63131"/>
                  </a:lnTo>
                  <a:lnTo>
                    <a:pt x="119990" y="60118"/>
                  </a:lnTo>
                  <a:lnTo>
                    <a:pt x="119762" y="56868"/>
                  </a:lnTo>
                  <a:lnTo>
                    <a:pt x="119524" y="53846"/>
                  </a:lnTo>
                  <a:lnTo>
                    <a:pt x="119296" y="50833"/>
                  </a:lnTo>
                  <a:lnTo>
                    <a:pt x="118603" y="48049"/>
                  </a:lnTo>
                  <a:lnTo>
                    <a:pt x="118137" y="45027"/>
                  </a:lnTo>
                  <a:lnTo>
                    <a:pt x="117206" y="42242"/>
                  </a:lnTo>
                  <a:lnTo>
                    <a:pt x="116284" y="39458"/>
                  </a:lnTo>
                  <a:lnTo>
                    <a:pt x="115115" y="36673"/>
                  </a:lnTo>
                  <a:lnTo>
                    <a:pt x="113956" y="34117"/>
                  </a:lnTo>
                  <a:lnTo>
                    <a:pt x="112568" y="31570"/>
                  </a:lnTo>
                  <a:lnTo>
                    <a:pt x="111171" y="29014"/>
                  </a:lnTo>
                  <a:lnTo>
                    <a:pt x="109784" y="26457"/>
                  </a:lnTo>
                  <a:lnTo>
                    <a:pt x="106297" y="21819"/>
                  </a:lnTo>
                  <a:lnTo>
                    <a:pt x="102353" y="17638"/>
                  </a:lnTo>
                  <a:lnTo>
                    <a:pt x="98181" y="13694"/>
                  </a:lnTo>
                  <a:lnTo>
                    <a:pt x="93535" y="10216"/>
                  </a:lnTo>
                  <a:lnTo>
                    <a:pt x="90978" y="8819"/>
                  </a:lnTo>
                  <a:lnTo>
                    <a:pt x="88432" y="7431"/>
                  </a:lnTo>
                  <a:lnTo>
                    <a:pt x="85875" y="6034"/>
                  </a:lnTo>
                  <a:lnTo>
                    <a:pt x="83319" y="4875"/>
                  </a:lnTo>
                  <a:lnTo>
                    <a:pt x="80535" y="3715"/>
                  </a:lnTo>
                  <a:lnTo>
                    <a:pt x="77751" y="2784"/>
                  </a:lnTo>
                  <a:lnTo>
                    <a:pt x="74966" y="2090"/>
                  </a:lnTo>
                  <a:lnTo>
                    <a:pt x="71954" y="1397"/>
                  </a:lnTo>
                  <a:lnTo>
                    <a:pt x="69170" y="693"/>
                  </a:lnTo>
                  <a:lnTo>
                    <a:pt x="66148" y="465"/>
                  </a:lnTo>
                  <a:lnTo>
                    <a:pt x="63135" y="228"/>
                  </a:lnTo>
                  <a:lnTo>
                    <a:pt x="59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058" y="18141"/>
                  </a:moveTo>
                  <a:lnTo>
                    <a:pt x="61973" y="18438"/>
                  </a:lnTo>
                  <a:lnTo>
                    <a:pt x="62877" y="19045"/>
                  </a:lnTo>
                  <a:lnTo>
                    <a:pt x="63780" y="19651"/>
                  </a:lnTo>
                  <a:lnTo>
                    <a:pt x="64386" y="20257"/>
                  </a:lnTo>
                  <a:lnTo>
                    <a:pt x="64993" y="21458"/>
                  </a:lnTo>
                  <a:lnTo>
                    <a:pt x="65290" y="22373"/>
                  </a:lnTo>
                  <a:lnTo>
                    <a:pt x="65290" y="23574"/>
                  </a:lnTo>
                  <a:lnTo>
                    <a:pt x="65290" y="24490"/>
                  </a:lnTo>
                  <a:lnTo>
                    <a:pt x="64993" y="25690"/>
                  </a:lnTo>
                  <a:lnTo>
                    <a:pt x="64386" y="26606"/>
                  </a:lnTo>
                  <a:lnTo>
                    <a:pt x="63780" y="27200"/>
                  </a:lnTo>
                  <a:lnTo>
                    <a:pt x="62877" y="27806"/>
                  </a:lnTo>
                  <a:lnTo>
                    <a:pt x="61973" y="28412"/>
                  </a:lnTo>
                  <a:lnTo>
                    <a:pt x="61058" y="28722"/>
                  </a:lnTo>
                  <a:lnTo>
                    <a:pt x="59857" y="29019"/>
                  </a:lnTo>
                  <a:lnTo>
                    <a:pt x="56838" y="29019"/>
                  </a:lnTo>
                  <a:lnTo>
                    <a:pt x="53806" y="29625"/>
                  </a:lnTo>
                  <a:lnTo>
                    <a:pt x="50786" y="30232"/>
                  </a:lnTo>
                  <a:lnTo>
                    <a:pt x="47767" y="31432"/>
                  </a:lnTo>
                  <a:lnTo>
                    <a:pt x="45044" y="32645"/>
                  </a:lnTo>
                  <a:lnTo>
                    <a:pt x="42631" y="34154"/>
                  </a:lnTo>
                  <a:lnTo>
                    <a:pt x="40206" y="35974"/>
                  </a:lnTo>
                  <a:lnTo>
                    <a:pt x="37793" y="38090"/>
                  </a:lnTo>
                  <a:lnTo>
                    <a:pt x="35974" y="40206"/>
                  </a:lnTo>
                  <a:lnTo>
                    <a:pt x="34167" y="42619"/>
                  </a:lnTo>
                  <a:lnTo>
                    <a:pt x="32657" y="45341"/>
                  </a:lnTo>
                  <a:lnTo>
                    <a:pt x="31147" y="48064"/>
                  </a:lnTo>
                  <a:lnTo>
                    <a:pt x="30232" y="50774"/>
                  </a:lnTo>
                  <a:lnTo>
                    <a:pt x="29328" y="53806"/>
                  </a:lnTo>
                  <a:lnTo>
                    <a:pt x="29031" y="56825"/>
                  </a:lnTo>
                  <a:lnTo>
                    <a:pt x="28722" y="60154"/>
                  </a:lnTo>
                  <a:lnTo>
                    <a:pt x="28722" y="61058"/>
                  </a:lnTo>
                  <a:lnTo>
                    <a:pt x="28425" y="62270"/>
                  </a:lnTo>
                  <a:lnTo>
                    <a:pt x="27818" y="63174"/>
                  </a:lnTo>
                  <a:lnTo>
                    <a:pt x="27212" y="63780"/>
                  </a:lnTo>
                  <a:lnTo>
                    <a:pt x="26309" y="64683"/>
                  </a:lnTo>
                  <a:lnTo>
                    <a:pt x="25405" y="64980"/>
                  </a:lnTo>
                  <a:lnTo>
                    <a:pt x="24490" y="65290"/>
                  </a:lnTo>
                  <a:lnTo>
                    <a:pt x="23289" y="65587"/>
                  </a:lnTo>
                  <a:lnTo>
                    <a:pt x="22373" y="65290"/>
                  </a:lnTo>
                  <a:lnTo>
                    <a:pt x="21173" y="64980"/>
                  </a:lnTo>
                  <a:lnTo>
                    <a:pt x="20257" y="64683"/>
                  </a:lnTo>
                  <a:lnTo>
                    <a:pt x="19354" y="63780"/>
                  </a:lnTo>
                  <a:lnTo>
                    <a:pt x="18748" y="63174"/>
                  </a:lnTo>
                  <a:lnTo>
                    <a:pt x="18451" y="62270"/>
                  </a:lnTo>
                  <a:lnTo>
                    <a:pt x="18141" y="61058"/>
                  </a:lnTo>
                  <a:lnTo>
                    <a:pt x="17844" y="60154"/>
                  </a:lnTo>
                  <a:lnTo>
                    <a:pt x="18141" y="55613"/>
                  </a:lnTo>
                  <a:lnTo>
                    <a:pt x="18748" y="51690"/>
                  </a:lnTo>
                  <a:lnTo>
                    <a:pt x="19651" y="47457"/>
                  </a:lnTo>
                  <a:lnTo>
                    <a:pt x="21173" y="43832"/>
                  </a:lnTo>
                  <a:lnTo>
                    <a:pt x="22980" y="39896"/>
                  </a:lnTo>
                  <a:lnTo>
                    <a:pt x="25096" y="36580"/>
                  </a:lnTo>
                  <a:lnTo>
                    <a:pt x="27509" y="33251"/>
                  </a:lnTo>
                  <a:lnTo>
                    <a:pt x="30232" y="30232"/>
                  </a:lnTo>
                  <a:lnTo>
                    <a:pt x="33263" y="27509"/>
                  </a:lnTo>
                  <a:lnTo>
                    <a:pt x="36580" y="25096"/>
                  </a:lnTo>
                  <a:lnTo>
                    <a:pt x="39909" y="22980"/>
                  </a:lnTo>
                  <a:lnTo>
                    <a:pt x="43535" y="21161"/>
                  </a:lnTo>
                  <a:lnTo>
                    <a:pt x="47457" y="19948"/>
                  </a:lnTo>
                  <a:lnTo>
                    <a:pt x="51393" y="18748"/>
                  </a:lnTo>
                  <a:lnTo>
                    <a:pt x="55625" y="18141"/>
                  </a:lnTo>
                  <a:close/>
                  <a:moveTo>
                    <a:pt x="59857" y="0"/>
                  </a:moveTo>
                  <a:lnTo>
                    <a:pt x="53806" y="309"/>
                  </a:lnTo>
                  <a:lnTo>
                    <a:pt x="47767" y="1212"/>
                  </a:lnTo>
                  <a:lnTo>
                    <a:pt x="42025" y="2722"/>
                  </a:lnTo>
                  <a:lnTo>
                    <a:pt x="36580" y="4838"/>
                  </a:lnTo>
                  <a:lnTo>
                    <a:pt x="31444" y="7264"/>
                  </a:lnTo>
                  <a:lnTo>
                    <a:pt x="26606" y="10283"/>
                  </a:lnTo>
                  <a:lnTo>
                    <a:pt x="21767" y="13909"/>
                  </a:lnTo>
                  <a:lnTo>
                    <a:pt x="17547" y="17832"/>
                  </a:lnTo>
                  <a:lnTo>
                    <a:pt x="13612" y="22064"/>
                  </a:lnTo>
                  <a:lnTo>
                    <a:pt x="10283" y="26606"/>
                  </a:lnTo>
                  <a:lnTo>
                    <a:pt x="7264" y="31432"/>
                  </a:lnTo>
                  <a:lnTo>
                    <a:pt x="4850" y="36877"/>
                  </a:lnTo>
                  <a:lnTo>
                    <a:pt x="2734" y="42322"/>
                  </a:lnTo>
                  <a:lnTo>
                    <a:pt x="1225" y="48064"/>
                  </a:lnTo>
                  <a:lnTo>
                    <a:pt x="309" y="53806"/>
                  </a:lnTo>
                  <a:lnTo>
                    <a:pt x="12" y="60154"/>
                  </a:lnTo>
                  <a:lnTo>
                    <a:pt x="309" y="66193"/>
                  </a:lnTo>
                  <a:lnTo>
                    <a:pt x="1225" y="72245"/>
                  </a:lnTo>
                  <a:lnTo>
                    <a:pt x="2734" y="77987"/>
                  </a:lnTo>
                  <a:lnTo>
                    <a:pt x="4850" y="83419"/>
                  </a:lnTo>
                  <a:lnTo>
                    <a:pt x="7264" y="88555"/>
                  </a:lnTo>
                  <a:lnTo>
                    <a:pt x="10283" y="93393"/>
                  </a:lnTo>
                  <a:lnTo>
                    <a:pt x="13612" y="98232"/>
                  </a:lnTo>
                  <a:lnTo>
                    <a:pt x="17547" y="102464"/>
                  </a:lnTo>
                  <a:lnTo>
                    <a:pt x="21767" y="106387"/>
                  </a:lnTo>
                  <a:lnTo>
                    <a:pt x="26606" y="109716"/>
                  </a:lnTo>
                  <a:lnTo>
                    <a:pt x="31444" y="112735"/>
                  </a:lnTo>
                  <a:lnTo>
                    <a:pt x="36580" y="115161"/>
                  </a:lnTo>
                  <a:lnTo>
                    <a:pt x="42025" y="117277"/>
                  </a:lnTo>
                  <a:lnTo>
                    <a:pt x="47767" y="118787"/>
                  </a:lnTo>
                  <a:lnTo>
                    <a:pt x="53806" y="119690"/>
                  </a:lnTo>
                  <a:lnTo>
                    <a:pt x="59857" y="119987"/>
                  </a:lnTo>
                  <a:lnTo>
                    <a:pt x="66206" y="119690"/>
                  </a:lnTo>
                  <a:lnTo>
                    <a:pt x="71948" y="118787"/>
                  </a:lnTo>
                  <a:lnTo>
                    <a:pt x="77690" y="117277"/>
                  </a:lnTo>
                  <a:lnTo>
                    <a:pt x="83122" y="115161"/>
                  </a:lnTo>
                  <a:lnTo>
                    <a:pt x="88567" y="112735"/>
                  </a:lnTo>
                  <a:lnTo>
                    <a:pt x="93406" y="109716"/>
                  </a:lnTo>
                  <a:lnTo>
                    <a:pt x="97935" y="106387"/>
                  </a:lnTo>
                  <a:lnTo>
                    <a:pt x="102167" y="102464"/>
                  </a:lnTo>
                  <a:lnTo>
                    <a:pt x="106090" y="98232"/>
                  </a:lnTo>
                  <a:lnTo>
                    <a:pt x="109728" y="93393"/>
                  </a:lnTo>
                  <a:lnTo>
                    <a:pt x="112748" y="88555"/>
                  </a:lnTo>
                  <a:lnTo>
                    <a:pt x="115161" y="83419"/>
                  </a:lnTo>
                  <a:lnTo>
                    <a:pt x="117277" y="77987"/>
                  </a:lnTo>
                  <a:lnTo>
                    <a:pt x="118787" y="72245"/>
                  </a:lnTo>
                  <a:lnTo>
                    <a:pt x="119703" y="66193"/>
                  </a:lnTo>
                  <a:lnTo>
                    <a:pt x="120000" y="60154"/>
                  </a:lnTo>
                  <a:lnTo>
                    <a:pt x="119703" y="53806"/>
                  </a:lnTo>
                  <a:lnTo>
                    <a:pt x="118787" y="48064"/>
                  </a:lnTo>
                  <a:lnTo>
                    <a:pt x="117277" y="42322"/>
                  </a:lnTo>
                  <a:lnTo>
                    <a:pt x="115161" y="36877"/>
                  </a:lnTo>
                  <a:lnTo>
                    <a:pt x="112748" y="31432"/>
                  </a:lnTo>
                  <a:lnTo>
                    <a:pt x="109728" y="26606"/>
                  </a:lnTo>
                  <a:lnTo>
                    <a:pt x="106090" y="22064"/>
                  </a:lnTo>
                  <a:lnTo>
                    <a:pt x="102167" y="17832"/>
                  </a:lnTo>
                  <a:lnTo>
                    <a:pt x="97935" y="13909"/>
                  </a:lnTo>
                  <a:lnTo>
                    <a:pt x="93406" y="10283"/>
                  </a:lnTo>
                  <a:lnTo>
                    <a:pt x="88567" y="7264"/>
                  </a:lnTo>
                  <a:lnTo>
                    <a:pt x="83122" y="4838"/>
                  </a:lnTo>
                  <a:lnTo>
                    <a:pt x="77690" y="2722"/>
                  </a:lnTo>
                  <a:lnTo>
                    <a:pt x="71948" y="1212"/>
                  </a:lnTo>
                  <a:lnTo>
                    <a:pt x="66206" y="309"/>
                  </a:lnTo>
                  <a:lnTo>
                    <a:pt x="59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873" y="0"/>
                  </a:moveTo>
                  <a:lnTo>
                    <a:pt x="16135" y="5244"/>
                  </a:lnTo>
                  <a:lnTo>
                    <a:pt x="10912" y="10469"/>
                  </a:lnTo>
                  <a:lnTo>
                    <a:pt x="5689" y="15246"/>
                  </a:lnTo>
                  <a:lnTo>
                    <a:pt x="0" y="20003"/>
                  </a:lnTo>
                  <a:lnTo>
                    <a:pt x="96757" y="117134"/>
                  </a:lnTo>
                  <a:lnTo>
                    <a:pt x="98174" y="118089"/>
                  </a:lnTo>
                  <a:lnTo>
                    <a:pt x="99592" y="119044"/>
                  </a:lnTo>
                  <a:lnTo>
                    <a:pt x="101495" y="119512"/>
                  </a:lnTo>
                  <a:lnTo>
                    <a:pt x="103398" y="120000"/>
                  </a:lnTo>
                  <a:lnTo>
                    <a:pt x="105281" y="119512"/>
                  </a:lnTo>
                  <a:lnTo>
                    <a:pt x="106718" y="119044"/>
                  </a:lnTo>
                  <a:lnTo>
                    <a:pt x="108601" y="118089"/>
                  </a:lnTo>
                  <a:lnTo>
                    <a:pt x="110038" y="117134"/>
                  </a:lnTo>
                  <a:lnTo>
                    <a:pt x="117145" y="109998"/>
                  </a:lnTo>
                  <a:lnTo>
                    <a:pt x="118563" y="108575"/>
                  </a:lnTo>
                  <a:lnTo>
                    <a:pt x="119514" y="106664"/>
                  </a:lnTo>
                  <a:lnTo>
                    <a:pt x="119980" y="104753"/>
                  </a:lnTo>
                  <a:lnTo>
                    <a:pt x="119980" y="103330"/>
                  </a:lnTo>
                  <a:lnTo>
                    <a:pt x="119980" y="101419"/>
                  </a:lnTo>
                  <a:lnTo>
                    <a:pt x="119514" y="99528"/>
                  </a:lnTo>
                  <a:lnTo>
                    <a:pt x="118563" y="98086"/>
                  </a:lnTo>
                  <a:lnTo>
                    <a:pt x="117145" y="96194"/>
                  </a:lnTo>
                  <a:lnTo>
                    <a:pt x="20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Shape 418"/>
          <p:cNvSpPr/>
          <p:nvPr/>
        </p:nvSpPr>
        <p:spPr>
          <a:xfrm>
            <a:off x="341114" y="4138448"/>
            <a:ext cx="386920" cy="3042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368" y="17517"/>
                </a:moveTo>
                <a:lnTo>
                  <a:pt x="60949" y="17723"/>
                </a:lnTo>
                <a:lnTo>
                  <a:pt x="62693" y="18119"/>
                </a:lnTo>
                <a:lnTo>
                  <a:pt x="64274" y="18729"/>
                </a:lnTo>
                <a:lnTo>
                  <a:pt x="65856" y="19330"/>
                </a:lnTo>
                <a:lnTo>
                  <a:pt x="67438" y="20138"/>
                </a:lnTo>
                <a:lnTo>
                  <a:pt x="68864" y="21144"/>
                </a:lnTo>
                <a:lnTo>
                  <a:pt x="70134" y="22150"/>
                </a:lnTo>
                <a:lnTo>
                  <a:pt x="70607" y="22751"/>
                </a:lnTo>
                <a:lnTo>
                  <a:pt x="70925" y="23559"/>
                </a:lnTo>
                <a:lnTo>
                  <a:pt x="70925" y="24367"/>
                </a:lnTo>
                <a:lnTo>
                  <a:pt x="70763" y="25373"/>
                </a:lnTo>
                <a:lnTo>
                  <a:pt x="70290" y="25975"/>
                </a:lnTo>
                <a:lnTo>
                  <a:pt x="69816" y="26379"/>
                </a:lnTo>
                <a:lnTo>
                  <a:pt x="69343" y="26576"/>
                </a:lnTo>
                <a:lnTo>
                  <a:pt x="68708" y="26172"/>
                </a:lnTo>
                <a:lnTo>
                  <a:pt x="67438" y="25167"/>
                </a:lnTo>
                <a:lnTo>
                  <a:pt x="66174" y="24367"/>
                </a:lnTo>
                <a:lnTo>
                  <a:pt x="64910" y="23757"/>
                </a:lnTo>
                <a:lnTo>
                  <a:pt x="63484" y="23155"/>
                </a:lnTo>
                <a:lnTo>
                  <a:pt x="62058" y="22751"/>
                </a:lnTo>
                <a:lnTo>
                  <a:pt x="60631" y="22348"/>
                </a:lnTo>
                <a:lnTo>
                  <a:pt x="59050" y="22150"/>
                </a:lnTo>
                <a:lnTo>
                  <a:pt x="56042" y="22150"/>
                </a:lnTo>
                <a:lnTo>
                  <a:pt x="54616" y="22348"/>
                </a:lnTo>
                <a:lnTo>
                  <a:pt x="53190" y="22751"/>
                </a:lnTo>
                <a:lnTo>
                  <a:pt x="51771" y="23155"/>
                </a:lnTo>
                <a:lnTo>
                  <a:pt x="50345" y="23757"/>
                </a:lnTo>
                <a:lnTo>
                  <a:pt x="48919" y="24367"/>
                </a:lnTo>
                <a:lnTo>
                  <a:pt x="47655" y="25167"/>
                </a:lnTo>
                <a:lnTo>
                  <a:pt x="46546" y="26172"/>
                </a:lnTo>
                <a:lnTo>
                  <a:pt x="46067" y="26379"/>
                </a:lnTo>
                <a:lnTo>
                  <a:pt x="45755" y="26576"/>
                </a:lnTo>
                <a:lnTo>
                  <a:pt x="45438" y="26379"/>
                </a:lnTo>
                <a:lnTo>
                  <a:pt x="44958" y="26172"/>
                </a:lnTo>
                <a:lnTo>
                  <a:pt x="44647" y="25777"/>
                </a:lnTo>
                <a:lnTo>
                  <a:pt x="44485" y="25373"/>
                </a:lnTo>
                <a:lnTo>
                  <a:pt x="44329" y="24367"/>
                </a:lnTo>
                <a:lnTo>
                  <a:pt x="44329" y="23559"/>
                </a:lnTo>
                <a:lnTo>
                  <a:pt x="44647" y="22751"/>
                </a:lnTo>
                <a:lnTo>
                  <a:pt x="44958" y="22150"/>
                </a:lnTo>
                <a:lnTo>
                  <a:pt x="46384" y="21144"/>
                </a:lnTo>
                <a:lnTo>
                  <a:pt x="47810" y="20138"/>
                </a:lnTo>
                <a:lnTo>
                  <a:pt x="49392" y="19330"/>
                </a:lnTo>
                <a:lnTo>
                  <a:pt x="50973" y="18729"/>
                </a:lnTo>
                <a:lnTo>
                  <a:pt x="52561" y="18119"/>
                </a:lnTo>
                <a:lnTo>
                  <a:pt x="54299" y="17723"/>
                </a:lnTo>
                <a:lnTo>
                  <a:pt x="55887" y="17517"/>
                </a:lnTo>
                <a:close/>
                <a:moveTo>
                  <a:pt x="24378" y="44292"/>
                </a:moveTo>
                <a:lnTo>
                  <a:pt x="25175" y="44498"/>
                </a:lnTo>
                <a:lnTo>
                  <a:pt x="26122" y="44902"/>
                </a:lnTo>
                <a:lnTo>
                  <a:pt x="26757" y="45306"/>
                </a:lnTo>
                <a:lnTo>
                  <a:pt x="27548" y="45907"/>
                </a:lnTo>
                <a:lnTo>
                  <a:pt x="28021" y="46913"/>
                </a:lnTo>
                <a:lnTo>
                  <a:pt x="28339" y="47721"/>
                </a:lnTo>
                <a:lnTo>
                  <a:pt x="28656" y="48727"/>
                </a:lnTo>
                <a:lnTo>
                  <a:pt x="28812" y="49930"/>
                </a:lnTo>
                <a:lnTo>
                  <a:pt x="28656" y="51142"/>
                </a:lnTo>
                <a:lnTo>
                  <a:pt x="28339" y="52148"/>
                </a:lnTo>
                <a:lnTo>
                  <a:pt x="28021" y="53153"/>
                </a:lnTo>
                <a:lnTo>
                  <a:pt x="27548" y="53961"/>
                </a:lnTo>
                <a:lnTo>
                  <a:pt x="26757" y="54563"/>
                </a:lnTo>
                <a:lnTo>
                  <a:pt x="26122" y="55165"/>
                </a:lnTo>
                <a:lnTo>
                  <a:pt x="25175" y="55371"/>
                </a:lnTo>
                <a:lnTo>
                  <a:pt x="24378" y="55569"/>
                </a:lnTo>
                <a:lnTo>
                  <a:pt x="23432" y="55371"/>
                </a:lnTo>
                <a:lnTo>
                  <a:pt x="22641" y="55165"/>
                </a:lnTo>
                <a:lnTo>
                  <a:pt x="21850" y="54563"/>
                </a:lnTo>
                <a:lnTo>
                  <a:pt x="21215" y="53961"/>
                </a:lnTo>
                <a:lnTo>
                  <a:pt x="20742" y="53153"/>
                </a:lnTo>
                <a:lnTo>
                  <a:pt x="20262" y="52148"/>
                </a:lnTo>
                <a:lnTo>
                  <a:pt x="20106" y="51142"/>
                </a:lnTo>
                <a:lnTo>
                  <a:pt x="19951" y="49930"/>
                </a:lnTo>
                <a:lnTo>
                  <a:pt x="20106" y="48727"/>
                </a:lnTo>
                <a:lnTo>
                  <a:pt x="20262" y="47721"/>
                </a:lnTo>
                <a:lnTo>
                  <a:pt x="20742" y="46913"/>
                </a:lnTo>
                <a:lnTo>
                  <a:pt x="21215" y="45907"/>
                </a:lnTo>
                <a:lnTo>
                  <a:pt x="21850" y="45306"/>
                </a:lnTo>
                <a:lnTo>
                  <a:pt x="22641" y="44902"/>
                </a:lnTo>
                <a:lnTo>
                  <a:pt x="23432" y="44498"/>
                </a:lnTo>
                <a:lnTo>
                  <a:pt x="24378" y="44292"/>
                </a:lnTo>
                <a:close/>
                <a:moveTo>
                  <a:pt x="114140" y="55569"/>
                </a:moveTo>
                <a:lnTo>
                  <a:pt x="114140" y="55973"/>
                </a:lnTo>
                <a:lnTo>
                  <a:pt x="113984" y="56780"/>
                </a:lnTo>
                <a:lnTo>
                  <a:pt x="113822" y="57184"/>
                </a:lnTo>
                <a:lnTo>
                  <a:pt x="113511" y="57786"/>
                </a:lnTo>
                <a:lnTo>
                  <a:pt x="112558" y="58792"/>
                </a:lnTo>
                <a:lnTo>
                  <a:pt x="112558" y="58792"/>
                </a:lnTo>
                <a:lnTo>
                  <a:pt x="112714" y="57786"/>
                </a:lnTo>
                <a:lnTo>
                  <a:pt x="112876" y="56574"/>
                </a:lnTo>
                <a:lnTo>
                  <a:pt x="113193" y="55973"/>
                </a:lnTo>
                <a:lnTo>
                  <a:pt x="113511" y="55775"/>
                </a:lnTo>
                <a:lnTo>
                  <a:pt x="113822" y="55569"/>
                </a:lnTo>
                <a:close/>
                <a:moveTo>
                  <a:pt x="31346" y="0"/>
                </a:moveTo>
                <a:lnTo>
                  <a:pt x="30711" y="1615"/>
                </a:lnTo>
                <a:lnTo>
                  <a:pt x="30082" y="3223"/>
                </a:lnTo>
                <a:lnTo>
                  <a:pt x="29447" y="5638"/>
                </a:lnTo>
                <a:lnTo>
                  <a:pt x="28812" y="8259"/>
                </a:lnTo>
                <a:lnTo>
                  <a:pt x="28494" y="11483"/>
                </a:lnTo>
                <a:lnTo>
                  <a:pt x="28339" y="14698"/>
                </a:lnTo>
                <a:lnTo>
                  <a:pt x="28339" y="16511"/>
                </a:lnTo>
                <a:lnTo>
                  <a:pt x="28656" y="18325"/>
                </a:lnTo>
                <a:lnTo>
                  <a:pt x="26439" y="20138"/>
                </a:lnTo>
                <a:lnTo>
                  <a:pt x="23905" y="22554"/>
                </a:lnTo>
                <a:lnTo>
                  <a:pt x="21215" y="25975"/>
                </a:lnTo>
                <a:lnTo>
                  <a:pt x="18363" y="29800"/>
                </a:lnTo>
                <a:lnTo>
                  <a:pt x="15673" y="34028"/>
                </a:lnTo>
                <a:lnTo>
                  <a:pt x="13138" y="38455"/>
                </a:lnTo>
                <a:lnTo>
                  <a:pt x="12030" y="40871"/>
                </a:lnTo>
                <a:lnTo>
                  <a:pt x="11084" y="43286"/>
                </a:lnTo>
                <a:lnTo>
                  <a:pt x="10131" y="45701"/>
                </a:lnTo>
                <a:lnTo>
                  <a:pt x="9502" y="47919"/>
                </a:lnTo>
                <a:lnTo>
                  <a:pt x="3642" y="47919"/>
                </a:lnTo>
                <a:lnTo>
                  <a:pt x="3007" y="48125"/>
                </a:lnTo>
                <a:lnTo>
                  <a:pt x="2216" y="48323"/>
                </a:lnTo>
                <a:lnTo>
                  <a:pt x="1581" y="48727"/>
                </a:lnTo>
                <a:lnTo>
                  <a:pt x="1108" y="49328"/>
                </a:lnTo>
                <a:lnTo>
                  <a:pt x="635" y="49930"/>
                </a:lnTo>
                <a:lnTo>
                  <a:pt x="317" y="50738"/>
                </a:lnTo>
                <a:lnTo>
                  <a:pt x="162" y="51744"/>
                </a:lnTo>
                <a:lnTo>
                  <a:pt x="0" y="52552"/>
                </a:lnTo>
                <a:lnTo>
                  <a:pt x="0" y="71075"/>
                </a:lnTo>
                <a:lnTo>
                  <a:pt x="162" y="72080"/>
                </a:lnTo>
                <a:lnTo>
                  <a:pt x="317" y="72888"/>
                </a:lnTo>
                <a:lnTo>
                  <a:pt x="635" y="73688"/>
                </a:lnTo>
                <a:lnTo>
                  <a:pt x="1108" y="74298"/>
                </a:lnTo>
                <a:lnTo>
                  <a:pt x="1581" y="74900"/>
                </a:lnTo>
                <a:lnTo>
                  <a:pt x="2216" y="75303"/>
                </a:lnTo>
                <a:lnTo>
                  <a:pt x="3007" y="75699"/>
                </a:lnTo>
                <a:lnTo>
                  <a:pt x="9813" y="75699"/>
                </a:lnTo>
                <a:lnTo>
                  <a:pt x="10293" y="77315"/>
                </a:lnTo>
                <a:lnTo>
                  <a:pt x="10922" y="79128"/>
                </a:lnTo>
                <a:lnTo>
                  <a:pt x="12510" y="82549"/>
                </a:lnTo>
                <a:lnTo>
                  <a:pt x="14409" y="85773"/>
                </a:lnTo>
                <a:lnTo>
                  <a:pt x="16781" y="88988"/>
                </a:lnTo>
                <a:lnTo>
                  <a:pt x="19316" y="92013"/>
                </a:lnTo>
                <a:lnTo>
                  <a:pt x="22161" y="94832"/>
                </a:lnTo>
                <a:lnTo>
                  <a:pt x="25331" y="97445"/>
                </a:lnTo>
                <a:lnTo>
                  <a:pt x="28656" y="99457"/>
                </a:lnTo>
                <a:lnTo>
                  <a:pt x="28656" y="120000"/>
                </a:lnTo>
                <a:lnTo>
                  <a:pt x="33090" y="120000"/>
                </a:lnTo>
                <a:lnTo>
                  <a:pt x="41004" y="106307"/>
                </a:lnTo>
                <a:lnTo>
                  <a:pt x="44958" y="107717"/>
                </a:lnTo>
                <a:lnTo>
                  <a:pt x="49074" y="108516"/>
                </a:lnTo>
                <a:lnTo>
                  <a:pt x="53352" y="109126"/>
                </a:lnTo>
                <a:lnTo>
                  <a:pt x="57624" y="109324"/>
                </a:lnTo>
                <a:lnTo>
                  <a:pt x="61902" y="109126"/>
                </a:lnTo>
                <a:lnTo>
                  <a:pt x="66174" y="108516"/>
                </a:lnTo>
                <a:lnTo>
                  <a:pt x="70290" y="107717"/>
                </a:lnTo>
                <a:lnTo>
                  <a:pt x="74250" y="106307"/>
                </a:lnTo>
                <a:lnTo>
                  <a:pt x="81847" y="120000"/>
                </a:lnTo>
                <a:lnTo>
                  <a:pt x="86754" y="120000"/>
                </a:lnTo>
                <a:lnTo>
                  <a:pt x="86754" y="99457"/>
                </a:lnTo>
                <a:lnTo>
                  <a:pt x="88970" y="98253"/>
                </a:lnTo>
                <a:lnTo>
                  <a:pt x="91032" y="96844"/>
                </a:lnTo>
                <a:lnTo>
                  <a:pt x="92931" y="95434"/>
                </a:lnTo>
                <a:lnTo>
                  <a:pt x="94830" y="93827"/>
                </a:lnTo>
                <a:lnTo>
                  <a:pt x="96567" y="92013"/>
                </a:lnTo>
                <a:lnTo>
                  <a:pt x="98155" y="90199"/>
                </a:lnTo>
                <a:lnTo>
                  <a:pt x="99737" y="88188"/>
                </a:lnTo>
                <a:lnTo>
                  <a:pt x="101163" y="85971"/>
                </a:lnTo>
                <a:lnTo>
                  <a:pt x="102271" y="83753"/>
                </a:lnTo>
                <a:lnTo>
                  <a:pt x="103380" y="81544"/>
                </a:lnTo>
                <a:lnTo>
                  <a:pt x="104482" y="79128"/>
                </a:lnTo>
                <a:lnTo>
                  <a:pt x="105279" y="76507"/>
                </a:lnTo>
                <a:lnTo>
                  <a:pt x="106070" y="73894"/>
                </a:lnTo>
                <a:lnTo>
                  <a:pt x="106543" y="71075"/>
                </a:lnTo>
                <a:lnTo>
                  <a:pt x="107016" y="68255"/>
                </a:lnTo>
                <a:lnTo>
                  <a:pt x="107334" y="65436"/>
                </a:lnTo>
                <a:lnTo>
                  <a:pt x="110024" y="65436"/>
                </a:lnTo>
                <a:lnTo>
                  <a:pt x="110815" y="65230"/>
                </a:lnTo>
                <a:lnTo>
                  <a:pt x="112241" y="66846"/>
                </a:lnTo>
                <a:lnTo>
                  <a:pt x="113667" y="67851"/>
                </a:lnTo>
                <a:lnTo>
                  <a:pt x="115248" y="68659"/>
                </a:lnTo>
                <a:lnTo>
                  <a:pt x="116830" y="68857"/>
                </a:lnTo>
                <a:lnTo>
                  <a:pt x="117783" y="68857"/>
                </a:lnTo>
                <a:lnTo>
                  <a:pt x="118736" y="68453"/>
                </a:lnTo>
                <a:lnTo>
                  <a:pt x="119364" y="68049"/>
                </a:lnTo>
                <a:lnTo>
                  <a:pt x="119682" y="67250"/>
                </a:lnTo>
                <a:lnTo>
                  <a:pt x="120000" y="66442"/>
                </a:lnTo>
                <a:lnTo>
                  <a:pt x="119837" y="65634"/>
                </a:lnTo>
                <a:lnTo>
                  <a:pt x="119526" y="64834"/>
                </a:lnTo>
                <a:lnTo>
                  <a:pt x="118891" y="64224"/>
                </a:lnTo>
                <a:lnTo>
                  <a:pt x="118256" y="64026"/>
                </a:lnTo>
                <a:lnTo>
                  <a:pt x="117627" y="64026"/>
                </a:lnTo>
                <a:lnTo>
                  <a:pt x="116830" y="64224"/>
                </a:lnTo>
                <a:lnTo>
                  <a:pt x="116039" y="64026"/>
                </a:lnTo>
                <a:lnTo>
                  <a:pt x="115093" y="63622"/>
                </a:lnTo>
                <a:lnTo>
                  <a:pt x="114302" y="63021"/>
                </a:lnTo>
                <a:lnTo>
                  <a:pt x="115248" y="62015"/>
                </a:lnTo>
                <a:lnTo>
                  <a:pt x="116201" y="60803"/>
                </a:lnTo>
                <a:lnTo>
                  <a:pt x="116992" y="59600"/>
                </a:lnTo>
                <a:lnTo>
                  <a:pt x="117465" y="58190"/>
                </a:lnTo>
                <a:lnTo>
                  <a:pt x="117783" y="56780"/>
                </a:lnTo>
                <a:lnTo>
                  <a:pt x="117783" y="55371"/>
                </a:lnTo>
                <a:lnTo>
                  <a:pt x="117627" y="53961"/>
                </a:lnTo>
                <a:lnTo>
                  <a:pt x="117147" y="52955"/>
                </a:lnTo>
                <a:lnTo>
                  <a:pt x="116674" y="52148"/>
                </a:lnTo>
                <a:lnTo>
                  <a:pt x="116039" y="51546"/>
                </a:lnTo>
                <a:lnTo>
                  <a:pt x="115410" y="51142"/>
                </a:lnTo>
                <a:lnTo>
                  <a:pt x="114619" y="50936"/>
                </a:lnTo>
                <a:lnTo>
                  <a:pt x="113822" y="50936"/>
                </a:lnTo>
                <a:lnTo>
                  <a:pt x="113031" y="51142"/>
                </a:lnTo>
                <a:lnTo>
                  <a:pt x="112403" y="51340"/>
                </a:lnTo>
                <a:lnTo>
                  <a:pt x="111767" y="51744"/>
                </a:lnTo>
                <a:lnTo>
                  <a:pt x="111132" y="52148"/>
                </a:lnTo>
                <a:lnTo>
                  <a:pt x="110503" y="52955"/>
                </a:lnTo>
                <a:lnTo>
                  <a:pt x="110024" y="53557"/>
                </a:lnTo>
                <a:lnTo>
                  <a:pt x="109706" y="54563"/>
                </a:lnTo>
                <a:lnTo>
                  <a:pt x="109233" y="55973"/>
                </a:lnTo>
                <a:lnTo>
                  <a:pt x="108915" y="57580"/>
                </a:lnTo>
                <a:lnTo>
                  <a:pt x="108915" y="59196"/>
                </a:lnTo>
                <a:lnTo>
                  <a:pt x="109077" y="60803"/>
                </a:lnTo>
                <a:lnTo>
                  <a:pt x="108287" y="60803"/>
                </a:lnTo>
                <a:lnTo>
                  <a:pt x="107496" y="60605"/>
                </a:lnTo>
                <a:lnTo>
                  <a:pt x="107334" y="57984"/>
                </a:lnTo>
                <a:lnTo>
                  <a:pt x="107178" y="55371"/>
                </a:lnTo>
                <a:lnTo>
                  <a:pt x="106861" y="52749"/>
                </a:lnTo>
                <a:lnTo>
                  <a:pt x="106387" y="50136"/>
                </a:lnTo>
                <a:lnTo>
                  <a:pt x="105752" y="47515"/>
                </a:lnTo>
                <a:lnTo>
                  <a:pt x="105117" y="45099"/>
                </a:lnTo>
                <a:lnTo>
                  <a:pt x="104326" y="42684"/>
                </a:lnTo>
                <a:lnTo>
                  <a:pt x="103380" y="40269"/>
                </a:lnTo>
                <a:lnTo>
                  <a:pt x="102427" y="38051"/>
                </a:lnTo>
                <a:lnTo>
                  <a:pt x="101319" y="35636"/>
                </a:lnTo>
                <a:lnTo>
                  <a:pt x="100055" y="33625"/>
                </a:lnTo>
                <a:lnTo>
                  <a:pt x="98784" y="31407"/>
                </a:lnTo>
                <a:lnTo>
                  <a:pt x="97358" y="29396"/>
                </a:lnTo>
                <a:lnTo>
                  <a:pt x="95939" y="27384"/>
                </a:lnTo>
                <a:lnTo>
                  <a:pt x="94350" y="25571"/>
                </a:lnTo>
                <a:lnTo>
                  <a:pt x="92769" y="23757"/>
                </a:lnTo>
                <a:lnTo>
                  <a:pt x="91032" y="21952"/>
                </a:lnTo>
                <a:lnTo>
                  <a:pt x="89126" y="20336"/>
                </a:lnTo>
                <a:lnTo>
                  <a:pt x="87227" y="18729"/>
                </a:lnTo>
                <a:lnTo>
                  <a:pt x="85328" y="17319"/>
                </a:lnTo>
                <a:lnTo>
                  <a:pt x="83273" y="15909"/>
                </a:lnTo>
                <a:lnTo>
                  <a:pt x="81212" y="14698"/>
                </a:lnTo>
                <a:lnTo>
                  <a:pt x="79157" y="13494"/>
                </a:lnTo>
                <a:lnTo>
                  <a:pt x="76940" y="12488"/>
                </a:lnTo>
                <a:lnTo>
                  <a:pt x="74723" y="11483"/>
                </a:lnTo>
                <a:lnTo>
                  <a:pt x="72351" y="10675"/>
                </a:lnTo>
                <a:lnTo>
                  <a:pt x="69972" y="10073"/>
                </a:lnTo>
                <a:lnTo>
                  <a:pt x="67600" y="9463"/>
                </a:lnTo>
                <a:lnTo>
                  <a:pt x="65227" y="9059"/>
                </a:lnTo>
                <a:lnTo>
                  <a:pt x="62693" y="8663"/>
                </a:lnTo>
                <a:lnTo>
                  <a:pt x="60158" y="8457"/>
                </a:lnTo>
                <a:lnTo>
                  <a:pt x="54143" y="8457"/>
                </a:lnTo>
                <a:lnTo>
                  <a:pt x="50662" y="8861"/>
                </a:lnTo>
                <a:lnTo>
                  <a:pt x="47175" y="9463"/>
                </a:lnTo>
                <a:lnTo>
                  <a:pt x="43850" y="10469"/>
                </a:lnTo>
                <a:lnTo>
                  <a:pt x="42903" y="8663"/>
                </a:lnTo>
                <a:lnTo>
                  <a:pt x="41951" y="7254"/>
                </a:lnTo>
                <a:lnTo>
                  <a:pt x="40842" y="5844"/>
                </a:lnTo>
                <a:lnTo>
                  <a:pt x="39896" y="4632"/>
                </a:lnTo>
                <a:lnTo>
                  <a:pt x="38787" y="3627"/>
                </a:lnTo>
                <a:lnTo>
                  <a:pt x="37835" y="2819"/>
                </a:lnTo>
                <a:lnTo>
                  <a:pt x="35780" y="1615"/>
                </a:lnTo>
                <a:lnTo>
                  <a:pt x="34036" y="807"/>
                </a:lnTo>
                <a:lnTo>
                  <a:pt x="32610" y="403"/>
                </a:lnTo>
                <a:lnTo>
                  <a:pt x="313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4906164" y="3533035"/>
            <a:ext cx="269524" cy="3879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Shape 420"/>
          <p:cNvGrpSpPr/>
          <p:nvPr/>
        </p:nvGrpSpPr>
        <p:grpSpPr>
          <a:xfrm>
            <a:off x="5472047" y="3545185"/>
            <a:ext cx="264424" cy="375717"/>
            <a:chOff x="6701050" y="2978375"/>
            <a:chExt cx="316299" cy="449423"/>
          </a:xfrm>
        </p:grpSpPr>
        <p:sp>
          <p:nvSpPr>
            <p:cNvPr id="421" name="Shape 421"/>
            <p:cNvSpPr/>
            <p:nvPr/>
          </p:nvSpPr>
          <p:spPr>
            <a:xfrm>
              <a:off x="6701050" y="2978375"/>
              <a:ext cx="316299" cy="781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359" y="30009"/>
                  </a:moveTo>
                  <a:lnTo>
                    <a:pt x="74596" y="30968"/>
                  </a:lnTo>
                  <a:lnTo>
                    <a:pt x="74824" y="31889"/>
                  </a:lnTo>
                  <a:lnTo>
                    <a:pt x="74824" y="33770"/>
                  </a:lnTo>
                  <a:lnTo>
                    <a:pt x="74824" y="54377"/>
                  </a:lnTo>
                  <a:lnTo>
                    <a:pt x="45175" y="54377"/>
                  </a:lnTo>
                  <a:lnTo>
                    <a:pt x="45175" y="33770"/>
                  </a:lnTo>
                  <a:lnTo>
                    <a:pt x="45175" y="31889"/>
                  </a:lnTo>
                  <a:lnTo>
                    <a:pt x="45403" y="30968"/>
                  </a:lnTo>
                  <a:lnTo>
                    <a:pt x="45640" y="30009"/>
                  </a:lnTo>
                  <a:close/>
                  <a:moveTo>
                    <a:pt x="46104" y="38"/>
                  </a:moveTo>
                  <a:lnTo>
                    <a:pt x="44483" y="959"/>
                  </a:lnTo>
                  <a:lnTo>
                    <a:pt x="42861" y="2839"/>
                  </a:lnTo>
                  <a:lnTo>
                    <a:pt x="41466" y="5641"/>
                  </a:lnTo>
                  <a:lnTo>
                    <a:pt x="40309" y="10322"/>
                  </a:lnTo>
                  <a:lnTo>
                    <a:pt x="39152" y="15043"/>
                  </a:lnTo>
                  <a:lnTo>
                    <a:pt x="38460" y="20645"/>
                  </a:lnTo>
                  <a:lnTo>
                    <a:pt x="37995" y="27208"/>
                  </a:lnTo>
                  <a:lnTo>
                    <a:pt x="37767" y="33770"/>
                  </a:lnTo>
                  <a:lnTo>
                    <a:pt x="37767" y="54377"/>
                  </a:lnTo>
                  <a:lnTo>
                    <a:pt x="3708" y="54377"/>
                  </a:lnTo>
                  <a:lnTo>
                    <a:pt x="2788" y="56258"/>
                  </a:lnTo>
                  <a:lnTo>
                    <a:pt x="2086" y="57217"/>
                  </a:lnTo>
                  <a:lnTo>
                    <a:pt x="1394" y="60019"/>
                  </a:lnTo>
                  <a:lnTo>
                    <a:pt x="701" y="62820"/>
                  </a:lnTo>
                  <a:lnTo>
                    <a:pt x="464" y="65622"/>
                  </a:lnTo>
                  <a:lnTo>
                    <a:pt x="9" y="69382"/>
                  </a:lnTo>
                  <a:lnTo>
                    <a:pt x="9" y="73143"/>
                  </a:lnTo>
                  <a:lnTo>
                    <a:pt x="9" y="120000"/>
                  </a:lnTo>
                  <a:lnTo>
                    <a:pt x="120000" y="120000"/>
                  </a:lnTo>
                  <a:lnTo>
                    <a:pt x="120000" y="73143"/>
                  </a:lnTo>
                  <a:lnTo>
                    <a:pt x="120000" y="69382"/>
                  </a:lnTo>
                  <a:lnTo>
                    <a:pt x="119535" y="65622"/>
                  </a:lnTo>
                  <a:lnTo>
                    <a:pt x="119298" y="62820"/>
                  </a:lnTo>
                  <a:lnTo>
                    <a:pt x="118605" y="60019"/>
                  </a:lnTo>
                  <a:lnTo>
                    <a:pt x="117913" y="57217"/>
                  </a:lnTo>
                  <a:lnTo>
                    <a:pt x="117220" y="56258"/>
                  </a:lnTo>
                  <a:lnTo>
                    <a:pt x="116291" y="54377"/>
                  </a:lnTo>
                  <a:lnTo>
                    <a:pt x="82241" y="54377"/>
                  </a:lnTo>
                  <a:lnTo>
                    <a:pt x="82241" y="33770"/>
                  </a:lnTo>
                  <a:lnTo>
                    <a:pt x="82004" y="27208"/>
                  </a:lnTo>
                  <a:lnTo>
                    <a:pt x="81539" y="20645"/>
                  </a:lnTo>
                  <a:lnTo>
                    <a:pt x="80847" y="15043"/>
                  </a:lnTo>
                  <a:lnTo>
                    <a:pt x="79690" y="10322"/>
                  </a:lnTo>
                  <a:lnTo>
                    <a:pt x="78533" y="5641"/>
                  </a:lnTo>
                  <a:lnTo>
                    <a:pt x="77138" y="2839"/>
                  </a:lnTo>
                  <a:lnTo>
                    <a:pt x="75516" y="959"/>
                  </a:lnTo>
                  <a:lnTo>
                    <a:pt x="73895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713875" y="3068750"/>
              <a:ext cx="290650" cy="3590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980" y="14087"/>
                  </a:moveTo>
                  <a:lnTo>
                    <a:pt x="27982" y="14287"/>
                  </a:lnTo>
                  <a:lnTo>
                    <a:pt x="28745" y="14697"/>
                  </a:lnTo>
                  <a:lnTo>
                    <a:pt x="29251" y="15515"/>
                  </a:lnTo>
                  <a:lnTo>
                    <a:pt x="29499" y="16125"/>
                  </a:lnTo>
                  <a:lnTo>
                    <a:pt x="29499" y="103874"/>
                  </a:lnTo>
                  <a:lnTo>
                    <a:pt x="29251" y="104684"/>
                  </a:lnTo>
                  <a:lnTo>
                    <a:pt x="28745" y="105302"/>
                  </a:lnTo>
                  <a:lnTo>
                    <a:pt x="27982" y="105712"/>
                  </a:lnTo>
                  <a:lnTo>
                    <a:pt x="26980" y="105912"/>
                  </a:lnTo>
                  <a:lnTo>
                    <a:pt x="25969" y="105712"/>
                  </a:lnTo>
                  <a:lnTo>
                    <a:pt x="25215" y="105302"/>
                  </a:lnTo>
                  <a:lnTo>
                    <a:pt x="24710" y="104684"/>
                  </a:lnTo>
                  <a:lnTo>
                    <a:pt x="24452" y="103874"/>
                  </a:lnTo>
                  <a:lnTo>
                    <a:pt x="24452" y="16125"/>
                  </a:lnTo>
                  <a:lnTo>
                    <a:pt x="24710" y="15515"/>
                  </a:lnTo>
                  <a:lnTo>
                    <a:pt x="25215" y="14697"/>
                  </a:lnTo>
                  <a:lnTo>
                    <a:pt x="25969" y="14287"/>
                  </a:lnTo>
                  <a:lnTo>
                    <a:pt x="26980" y="14087"/>
                  </a:lnTo>
                  <a:close/>
                  <a:moveTo>
                    <a:pt x="60000" y="14087"/>
                  </a:moveTo>
                  <a:lnTo>
                    <a:pt x="61011" y="14287"/>
                  </a:lnTo>
                  <a:lnTo>
                    <a:pt x="61765" y="14697"/>
                  </a:lnTo>
                  <a:lnTo>
                    <a:pt x="62270" y="15515"/>
                  </a:lnTo>
                  <a:lnTo>
                    <a:pt x="62518" y="16125"/>
                  </a:lnTo>
                  <a:lnTo>
                    <a:pt x="62518" y="103874"/>
                  </a:lnTo>
                  <a:lnTo>
                    <a:pt x="62270" y="104684"/>
                  </a:lnTo>
                  <a:lnTo>
                    <a:pt x="61765" y="105302"/>
                  </a:lnTo>
                  <a:lnTo>
                    <a:pt x="61011" y="105712"/>
                  </a:lnTo>
                  <a:lnTo>
                    <a:pt x="60000" y="105912"/>
                  </a:lnTo>
                  <a:lnTo>
                    <a:pt x="58988" y="105712"/>
                  </a:lnTo>
                  <a:lnTo>
                    <a:pt x="58234" y="105302"/>
                  </a:lnTo>
                  <a:lnTo>
                    <a:pt x="57729" y="104684"/>
                  </a:lnTo>
                  <a:lnTo>
                    <a:pt x="57481" y="103874"/>
                  </a:lnTo>
                  <a:lnTo>
                    <a:pt x="57481" y="16125"/>
                  </a:lnTo>
                  <a:lnTo>
                    <a:pt x="57729" y="15515"/>
                  </a:lnTo>
                  <a:lnTo>
                    <a:pt x="58234" y="14697"/>
                  </a:lnTo>
                  <a:lnTo>
                    <a:pt x="58988" y="14287"/>
                  </a:lnTo>
                  <a:lnTo>
                    <a:pt x="60000" y="14087"/>
                  </a:lnTo>
                  <a:close/>
                  <a:moveTo>
                    <a:pt x="93029" y="14087"/>
                  </a:moveTo>
                  <a:lnTo>
                    <a:pt x="94030" y="14287"/>
                  </a:lnTo>
                  <a:lnTo>
                    <a:pt x="94784" y="14697"/>
                  </a:lnTo>
                  <a:lnTo>
                    <a:pt x="95289" y="15515"/>
                  </a:lnTo>
                  <a:lnTo>
                    <a:pt x="95547" y="16125"/>
                  </a:lnTo>
                  <a:lnTo>
                    <a:pt x="95547" y="103874"/>
                  </a:lnTo>
                  <a:lnTo>
                    <a:pt x="95289" y="104684"/>
                  </a:lnTo>
                  <a:lnTo>
                    <a:pt x="94784" y="105302"/>
                  </a:lnTo>
                  <a:lnTo>
                    <a:pt x="94030" y="105712"/>
                  </a:lnTo>
                  <a:lnTo>
                    <a:pt x="93029" y="105912"/>
                  </a:lnTo>
                  <a:lnTo>
                    <a:pt x="92017" y="105712"/>
                  </a:lnTo>
                  <a:lnTo>
                    <a:pt x="91264" y="105302"/>
                  </a:lnTo>
                  <a:lnTo>
                    <a:pt x="90758" y="104684"/>
                  </a:lnTo>
                  <a:lnTo>
                    <a:pt x="90500" y="103874"/>
                  </a:lnTo>
                  <a:lnTo>
                    <a:pt x="90500" y="16125"/>
                  </a:lnTo>
                  <a:lnTo>
                    <a:pt x="90758" y="15515"/>
                  </a:lnTo>
                  <a:lnTo>
                    <a:pt x="91264" y="14697"/>
                  </a:lnTo>
                  <a:lnTo>
                    <a:pt x="92017" y="14287"/>
                  </a:lnTo>
                  <a:lnTo>
                    <a:pt x="93029" y="14087"/>
                  </a:lnTo>
                  <a:close/>
                  <a:moveTo>
                    <a:pt x="0" y="0"/>
                  </a:moveTo>
                  <a:lnTo>
                    <a:pt x="0" y="115914"/>
                  </a:lnTo>
                  <a:lnTo>
                    <a:pt x="0" y="116724"/>
                  </a:lnTo>
                  <a:lnTo>
                    <a:pt x="505" y="117543"/>
                  </a:lnTo>
                  <a:lnTo>
                    <a:pt x="763" y="118153"/>
                  </a:lnTo>
                  <a:lnTo>
                    <a:pt x="1517" y="118771"/>
                  </a:lnTo>
                  <a:lnTo>
                    <a:pt x="2270" y="119172"/>
                  </a:lnTo>
                  <a:lnTo>
                    <a:pt x="3034" y="119582"/>
                  </a:lnTo>
                  <a:lnTo>
                    <a:pt x="4035" y="119791"/>
                  </a:lnTo>
                  <a:lnTo>
                    <a:pt x="5047" y="119991"/>
                  </a:lnTo>
                  <a:lnTo>
                    <a:pt x="114952" y="119991"/>
                  </a:lnTo>
                  <a:lnTo>
                    <a:pt x="115964" y="119791"/>
                  </a:lnTo>
                  <a:lnTo>
                    <a:pt x="116975" y="119582"/>
                  </a:lnTo>
                  <a:lnTo>
                    <a:pt x="117729" y="119172"/>
                  </a:lnTo>
                  <a:lnTo>
                    <a:pt x="118482" y="118771"/>
                  </a:lnTo>
                  <a:lnTo>
                    <a:pt x="119246" y="118153"/>
                  </a:lnTo>
                  <a:lnTo>
                    <a:pt x="119494" y="117543"/>
                  </a:lnTo>
                  <a:lnTo>
                    <a:pt x="120000" y="116724"/>
                  </a:lnTo>
                  <a:lnTo>
                    <a:pt x="120000" y="11591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907677" y="4163846"/>
            <a:ext cx="376743" cy="253201"/>
            <a:chOff x="1241275" y="3718400"/>
            <a:chExt cx="450650" cy="302873"/>
          </a:xfrm>
        </p:grpSpPr>
        <p:sp>
          <p:nvSpPr>
            <p:cNvPr id="424" name="Shape 424"/>
            <p:cNvSpPr/>
            <p:nvPr/>
          </p:nvSpPr>
          <p:spPr>
            <a:xfrm>
              <a:off x="1241275" y="3718400"/>
              <a:ext cx="450650" cy="3028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570375" y="3901575"/>
              <a:ext cx="62298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476323" y="4144452"/>
            <a:ext cx="366501" cy="292495"/>
            <a:chOff x="1921475" y="3695200"/>
            <a:chExt cx="438400" cy="349875"/>
          </a:xfrm>
        </p:grpSpPr>
        <p:sp>
          <p:nvSpPr>
            <p:cNvPr id="429" name="Shape 42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63" y="57"/>
                  </a:moveTo>
                  <a:lnTo>
                    <a:pt x="36325" y="4226"/>
                  </a:lnTo>
                  <a:lnTo>
                    <a:pt x="26558" y="9766"/>
                  </a:lnTo>
                  <a:lnTo>
                    <a:pt x="18162" y="16792"/>
                  </a:lnTo>
                  <a:lnTo>
                    <a:pt x="9823" y="25130"/>
                  </a:lnTo>
                  <a:lnTo>
                    <a:pt x="4226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6" y="82303"/>
                  </a:lnTo>
                  <a:lnTo>
                    <a:pt x="9823" y="93498"/>
                  </a:lnTo>
                  <a:lnTo>
                    <a:pt x="18162" y="101837"/>
                  </a:lnTo>
                  <a:lnTo>
                    <a:pt x="26558" y="108862"/>
                  </a:lnTo>
                  <a:lnTo>
                    <a:pt x="36325" y="114402"/>
                  </a:lnTo>
                  <a:lnTo>
                    <a:pt x="47463" y="118572"/>
                  </a:lnTo>
                  <a:lnTo>
                    <a:pt x="60028" y="120000"/>
                  </a:lnTo>
                  <a:lnTo>
                    <a:pt x="72594" y="118572"/>
                  </a:lnTo>
                  <a:lnTo>
                    <a:pt x="83731" y="114402"/>
                  </a:lnTo>
                  <a:lnTo>
                    <a:pt x="93498" y="108862"/>
                  </a:lnTo>
                  <a:lnTo>
                    <a:pt x="101837" y="101837"/>
                  </a:lnTo>
                  <a:lnTo>
                    <a:pt x="110233" y="93498"/>
                  </a:lnTo>
                  <a:lnTo>
                    <a:pt x="115830" y="82303"/>
                  </a:lnTo>
                  <a:lnTo>
                    <a:pt x="118629" y="71166"/>
                  </a:lnTo>
                  <a:lnTo>
                    <a:pt x="120000" y="60028"/>
                  </a:lnTo>
                  <a:lnTo>
                    <a:pt x="118629" y="47463"/>
                  </a:lnTo>
                  <a:lnTo>
                    <a:pt x="115830" y="36325"/>
                  </a:lnTo>
                  <a:lnTo>
                    <a:pt x="110233" y="25130"/>
                  </a:lnTo>
                  <a:lnTo>
                    <a:pt x="101837" y="16792"/>
                  </a:lnTo>
                  <a:lnTo>
                    <a:pt x="93498" y="9766"/>
                  </a:lnTo>
                  <a:lnTo>
                    <a:pt x="83731" y="4226"/>
                  </a:lnTo>
                  <a:lnTo>
                    <a:pt x="7259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0" y="57"/>
                  </a:moveTo>
                  <a:lnTo>
                    <a:pt x="36308" y="4226"/>
                  </a:lnTo>
                  <a:lnTo>
                    <a:pt x="26546" y="9766"/>
                  </a:lnTo>
                  <a:lnTo>
                    <a:pt x="18154" y="16792"/>
                  </a:lnTo>
                  <a:lnTo>
                    <a:pt x="9819" y="25130"/>
                  </a:lnTo>
                  <a:lnTo>
                    <a:pt x="4224" y="36325"/>
                  </a:lnTo>
                  <a:lnTo>
                    <a:pt x="1427" y="47463"/>
                  </a:lnTo>
                  <a:lnTo>
                    <a:pt x="57" y="60028"/>
                  </a:lnTo>
                  <a:lnTo>
                    <a:pt x="1427" y="71166"/>
                  </a:lnTo>
                  <a:lnTo>
                    <a:pt x="4224" y="82303"/>
                  </a:lnTo>
                  <a:lnTo>
                    <a:pt x="9819" y="93498"/>
                  </a:lnTo>
                  <a:lnTo>
                    <a:pt x="18154" y="101837"/>
                  </a:lnTo>
                  <a:lnTo>
                    <a:pt x="26546" y="108862"/>
                  </a:lnTo>
                  <a:lnTo>
                    <a:pt x="36308" y="114402"/>
                  </a:lnTo>
                  <a:lnTo>
                    <a:pt x="47440" y="118572"/>
                  </a:lnTo>
                  <a:lnTo>
                    <a:pt x="60000" y="120000"/>
                  </a:lnTo>
                  <a:lnTo>
                    <a:pt x="72559" y="118572"/>
                  </a:lnTo>
                  <a:lnTo>
                    <a:pt x="83691" y="114402"/>
                  </a:lnTo>
                  <a:lnTo>
                    <a:pt x="93453" y="108862"/>
                  </a:lnTo>
                  <a:lnTo>
                    <a:pt x="101845" y="101837"/>
                  </a:lnTo>
                  <a:lnTo>
                    <a:pt x="110180" y="93498"/>
                  </a:lnTo>
                  <a:lnTo>
                    <a:pt x="115775" y="82303"/>
                  </a:lnTo>
                  <a:lnTo>
                    <a:pt x="118572" y="71166"/>
                  </a:lnTo>
                  <a:lnTo>
                    <a:pt x="119942" y="60028"/>
                  </a:lnTo>
                  <a:lnTo>
                    <a:pt x="118572" y="47463"/>
                  </a:lnTo>
                  <a:lnTo>
                    <a:pt x="115775" y="36325"/>
                  </a:lnTo>
                  <a:lnTo>
                    <a:pt x="110180" y="25130"/>
                  </a:lnTo>
                  <a:lnTo>
                    <a:pt x="101845" y="16792"/>
                  </a:lnTo>
                  <a:lnTo>
                    <a:pt x="93453" y="9766"/>
                  </a:lnTo>
                  <a:lnTo>
                    <a:pt x="83691" y="4226"/>
                  </a:lnTo>
                  <a:lnTo>
                    <a:pt x="7255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634" y="33939"/>
                  </a:moveTo>
                  <a:lnTo>
                    <a:pt x="108298" y="34180"/>
                  </a:lnTo>
                  <a:lnTo>
                    <a:pt x="108797" y="34674"/>
                  </a:lnTo>
                  <a:lnTo>
                    <a:pt x="109133" y="35409"/>
                  </a:lnTo>
                  <a:lnTo>
                    <a:pt x="109304" y="36395"/>
                  </a:lnTo>
                  <a:lnTo>
                    <a:pt x="109133" y="37382"/>
                  </a:lnTo>
                  <a:lnTo>
                    <a:pt x="95761" y="81147"/>
                  </a:lnTo>
                  <a:lnTo>
                    <a:pt x="95433" y="81882"/>
                  </a:lnTo>
                  <a:lnTo>
                    <a:pt x="95098" y="82134"/>
                  </a:lnTo>
                  <a:lnTo>
                    <a:pt x="94762" y="82627"/>
                  </a:lnTo>
                  <a:lnTo>
                    <a:pt x="94263" y="82627"/>
                  </a:lnTo>
                  <a:lnTo>
                    <a:pt x="93592" y="82376"/>
                  </a:lnTo>
                  <a:lnTo>
                    <a:pt x="93093" y="81882"/>
                  </a:lnTo>
                  <a:lnTo>
                    <a:pt x="92757" y="80906"/>
                  </a:lnTo>
                  <a:lnTo>
                    <a:pt x="92586" y="80161"/>
                  </a:lnTo>
                  <a:lnTo>
                    <a:pt x="92757" y="79184"/>
                  </a:lnTo>
                  <a:lnTo>
                    <a:pt x="106129" y="35409"/>
                  </a:lnTo>
                  <a:lnTo>
                    <a:pt x="106464" y="34432"/>
                  </a:lnTo>
                  <a:lnTo>
                    <a:pt x="106963" y="33939"/>
                  </a:lnTo>
                  <a:close/>
                  <a:moveTo>
                    <a:pt x="93257" y="32952"/>
                  </a:moveTo>
                  <a:lnTo>
                    <a:pt x="93927" y="33204"/>
                  </a:lnTo>
                  <a:lnTo>
                    <a:pt x="94598" y="33445"/>
                  </a:lnTo>
                  <a:lnTo>
                    <a:pt x="94927" y="34180"/>
                  </a:lnTo>
                  <a:lnTo>
                    <a:pt x="95098" y="35167"/>
                  </a:lnTo>
                  <a:lnTo>
                    <a:pt x="95098" y="36154"/>
                  </a:lnTo>
                  <a:lnTo>
                    <a:pt x="86236" y="82134"/>
                  </a:lnTo>
                  <a:lnTo>
                    <a:pt x="86072" y="82869"/>
                  </a:lnTo>
                  <a:lnTo>
                    <a:pt x="85572" y="83604"/>
                  </a:lnTo>
                  <a:lnTo>
                    <a:pt x="85237" y="83856"/>
                  </a:lnTo>
                  <a:lnTo>
                    <a:pt x="84566" y="84097"/>
                  </a:lnTo>
                  <a:lnTo>
                    <a:pt x="84231" y="83856"/>
                  </a:lnTo>
                  <a:lnTo>
                    <a:pt x="83567" y="83604"/>
                  </a:lnTo>
                  <a:lnTo>
                    <a:pt x="83232" y="82869"/>
                  </a:lnTo>
                  <a:lnTo>
                    <a:pt x="83061" y="81882"/>
                  </a:lnTo>
                  <a:lnTo>
                    <a:pt x="83061" y="80906"/>
                  </a:lnTo>
                  <a:lnTo>
                    <a:pt x="91922" y="34925"/>
                  </a:lnTo>
                  <a:lnTo>
                    <a:pt x="92258" y="33939"/>
                  </a:lnTo>
                  <a:lnTo>
                    <a:pt x="92586" y="33204"/>
                  </a:lnTo>
                  <a:lnTo>
                    <a:pt x="93257" y="32952"/>
                  </a:lnTo>
                  <a:close/>
                  <a:moveTo>
                    <a:pt x="79550" y="32217"/>
                  </a:moveTo>
                  <a:lnTo>
                    <a:pt x="80221" y="32459"/>
                  </a:lnTo>
                  <a:lnTo>
                    <a:pt x="80720" y="33204"/>
                  </a:lnTo>
                  <a:lnTo>
                    <a:pt x="80891" y="33939"/>
                  </a:lnTo>
                  <a:lnTo>
                    <a:pt x="81056" y="34925"/>
                  </a:lnTo>
                  <a:lnTo>
                    <a:pt x="76710" y="83362"/>
                  </a:lnTo>
                  <a:lnTo>
                    <a:pt x="76546" y="84097"/>
                  </a:lnTo>
                  <a:lnTo>
                    <a:pt x="76211" y="84832"/>
                  </a:lnTo>
                  <a:lnTo>
                    <a:pt x="75711" y="85325"/>
                  </a:lnTo>
                  <a:lnTo>
                    <a:pt x="75041" y="85577"/>
                  </a:lnTo>
                  <a:lnTo>
                    <a:pt x="74876" y="85577"/>
                  </a:lnTo>
                  <a:lnTo>
                    <a:pt x="74206" y="85084"/>
                  </a:lnTo>
                  <a:lnTo>
                    <a:pt x="73706" y="84590"/>
                  </a:lnTo>
                  <a:lnTo>
                    <a:pt x="73371" y="83604"/>
                  </a:lnTo>
                  <a:lnTo>
                    <a:pt x="73371" y="82627"/>
                  </a:lnTo>
                  <a:lnTo>
                    <a:pt x="77716" y="34432"/>
                  </a:lnTo>
                  <a:lnTo>
                    <a:pt x="77880" y="33445"/>
                  </a:lnTo>
                  <a:lnTo>
                    <a:pt x="78380" y="32710"/>
                  </a:lnTo>
                  <a:lnTo>
                    <a:pt x="78886" y="32217"/>
                  </a:lnTo>
                  <a:close/>
                  <a:moveTo>
                    <a:pt x="65180" y="31230"/>
                  </a:moveTo>
                  <a:lnTo>
                    <a:pt x="65850" y="31482"/>
                  </a:lnTo>
                  <a:lnTo>
                    <a:pt x="66350" y="31965"/>
                  </a:lnTo>
                  <a:lnTo>
                    <a:pt x="66685" y="32710"/>
                  </a:lnTo>
                  <a:lnTo>
                    <a:pt x="66849" y="33687"/>
                  </a:lnTo>
                  <a:lnTo>
                    <a:pt x="67185" y="84349"/>
                  </a:lnTo>
                  <a:lnTo>
                    <a:pt x="67020" y="85325"/>
                  </a:lnTo>
                  <a:lnTo>
                    <a:pt x="66685" y="86312"/>
                  </a:lnTo>
                  <a:lnTo>
                    <a:pt x="66186" y="86805"/>
                  </a:lnTo>
                  <a:lnTo>
                    <a:pt x="65515" y="87047"/>
                  </a:lnTo>
                  <a:lnTo>
                    <a:pt x="64844" y="86805"/>
                  </a:lnTo>
                  <a:lnTo>
                    <a:pt x="64345" y="86312"/>
                  </a:lnTo>
                  <a:lnTo>
                    <a:pt x="64010" y="85325"/>
                  </a:lnTo>
                  <a:lnTo>
                    <a:pt x="63845" y="84590"/>
                  </a:lnTo>
                  <a:lnTo>
                    <a:pt x="63510" y="33687"/>
                  </a:lnTo>
                  <a:lnTo>
                    <a:pt x="63674" y="32952"/>
                  </a:lnTo>
                  <a:lnTo>
                    <a:pt x="64010" y="31965"/>
                  </a:lnTo>
                  <a:lnTo>
                    <a:pt x="64509" y="31482"/>
                  </a:lnTo>
                  <a:lnTo>
                    <a:pt x="65180" y="31230"/>
                  </a:lnTo>
                  <a:close/>
                  <a:moveTo>
                    <a:pt x="51473" y="30495"/>
                  </a:moveTo>
                  <a:lnTo>
                    <a:pt x="52144" y="30989"/>
                  </a:lnTo>
                  <a:lnTo>
                    <a:pt x="52479" y="31724"/>
                  </a:lnTo>
                  <a:lnTo>
                    <a:pt x="52643" y="32710"/>
                  </a:lnTo>
                  <a:lnTo>
                    <a:pt x="57495" y="85577"/>
                  </a:lnTo>
                  <a:lnTo>
                    <a:pt x="57495" y="86554"/>
                  </a:lnTo>
                  <a:lnTo>
                    <a:pt x="57160" y="87299"/>
                  </a:lnTo>
                  <a:lnTo>
                    <a:pt x="56653" y="88034"/>
                  </a:lnTo>
                  <a:lnTo>
                    <a:pt x="56154" y="88275"/>
                  </a:lnTo>
                  <a:lnTo>
                    <a:pt x="55319" y="88275"/>
                  </a:lnTo>
                  <a:lnTo>
                    <a:pt x="54819" y="87792"/>
                  </a:lnTo>
                  <a:lnTo>
                    <a:pt x="54484" y="87047"/>
                  </a:lnTo>
                  <a:lnTo>
                    <a:pt x="54149" y="86312"/>
                  </a:lnTo>
                  <a:lnTo>
                    <a:pt x="49468" y="33204"/>
                  </a:lnTo>
                  <a:lnTo>
                    <a:pt x="49468" y="32217"/>
                  </a:lnTo>
                  <a:lnTo>
                    <a:pt x="49803" y="31482"/>
                  </a:lnTo>
                  <a:lnTo>
                    <a:pt x="50139" y="30737"/>
                  </a:lnTo>
                  <a:lnTo>
                    <a:pt x="50809" y="30495"/>
                  </a:lnTo>
                  <a:close/>
                  <a:moveTo>
                    <a:pt x="37267" y="29760"/>
                  </a:moveTo>
                  <a:lnTo>
                    <a:pt x="37773" y="30002"/>
                  </a:lnTo>
                  <a:lnTo>
                    <a:pt x="38273" y="30737"/>
                  </a:lnTo>
                  <a:lnTo>
                    <a:pt x="38608" y="31482"/>
                  </a:lnTo>
                  <a:lnTo>
                    <a:pt x="47963" y="86805"/>
                  </a:lnTo>
                  <a:lnTo>
                    <a:pt x="47963" y="87792"/>
                  </a:lnTo>
                  <a:lnTo>
                    <a:pt x="47798" y="88527"/>
                  </a:lnTo>
                  <a:lnTo>
                    <a:pt x="47299" y="89262"/>
                  </a:lnTo>
                  <a:lnTo>
                    <a:pt x="46628" y="89755"/>
                  </a:lnTo>
                  <a:lnTo>
                    <a:pt x="45793" y="89755"/>
                  </a:lnTo>
                  <a:lnTo>
                    <a:pt x="45294" y="89262"/>
                  </a:lnTo>
                  <a:lnTo>
                    <a:pt x="44958" y="88769"/>
                  </a:lnTo>
                  <a:lnTo>
                    <a:pt x="44623" y="88034"/>
                  </a:lnTo>
                  <a:lnTo>
                    <a:pt x="35262" y="32710"/>
                  </a:lnTo>
                  <a:lnTo>
                    <a:pt x="35262" y="31724"/>
                  </a:lnTo>
                  <a:lnTo>
                    <a:pt x="35433" y="30737"/>
                  </a:lnTo>
                  <a:lnTo>
                    <a:pt x="35932" y="30254"/>
                  </a:lnTo>
                  <a:lnTo>
                    <a:pt x="36603" y="29760"/>
                  </a:lnTo>
                  <a:close/>
                  <a:moveTo>
                    <a:pt x="2675" y="0"/>
                  </a:moveTo>
                  <a:lnTo>
                    <a:pt x="2005" y="251"/>
                  </a:lnTo>
                  <a:lnTo>
                    <a:pt x="1505" y="745"/>
                  </a:lnTo>
                  <a:lnTo>
                    <a:pt x="1005" y="1238"/>
                  </a:lnTo>
                  <a:lnTo>
                    <a:pt x="499" y="1973"/>
                  </a:lnTo>
                  <a:lnTo>
                    <a:pt x="171" y="2959"/>
                  </a:lnTo>
                  <a:lnTo>
                    <a:pt x="0" y="3694"/>
                  </a:lnTo>
                  <a:lnTo>
                    <a:pt x="0" y="4923"/>
                  </a:lnTo>
                  <a:lnTo>
                    <a:pt x="0" y="5909"/>
                  </a:lnTo>
                  <a:lnTo>
                    <a:pt x="171" y="6644"/>
                  </a:lnTo>
                  <a:lnTo>
                    <a:pt x="499" y="7631"/>
                  </a:lnTo>
                  <a:lnTo>
                    <a:pt x="1005" y="8366"/>
                  </a:lnTo>
                  <a:lnTo>
                    <a:pt x="1505" y="8859"/>
                  </a:lnTo>
                  <a:lnTo>
                    <a:pt x="2005" y="9353"/>
                  </a:lnTo>
                  <a:lnTo>
                    <a:pt x="2675" y="9594"/>
                  </a:lnTo>
                  <a:lnTo>
                    <a:pt x="3346" y="9836"/>
                  </a:lnTo>
                  <a:lnTo>
                    <a:pt x="22896" y="9836"/>
                  </a:lnTo>
                  <a:lnTo>
                    <a:pt x="36268" y="93440"/>
                  </a:lnTo>
                  <a:lnTo>
                    <a:pt x="30916" y="113113"/>
                  </a:lnTo>
                  <a:lnTo>
                    <a:pt x="30752" y="114341"/>
                  </a:lnTo>
                  <a:lnTo>
                    <a:pt x="30752" y="115570"/>
                  </a:lnTo>
                  <a:lnTo>
                    <a:pt x="30916" y="116556"/>
                  </a:lnTo>
                  <a:lnTo>
                    <a:pt x="31252" y="117785"/>
                  </a:lnTo>
                  <a:lnTo>
                    <a:pt x="31423" y="118036"/>
                  </a:lnTo>
                  <a:lnTo>
                    <a:pt x="32921" y="116556"/>
                  </a:lnTo>
                  <a:lnTo>
                    <a:pt x="34427" y="115570"/>
                  </a:lnTo>
                  <a:lnTo>
                    <a:pt x="36097" y="114835"/>
                  </a:lnTo>
                  <a:lnTo>
                    <a:pt x="39108" y="114835"/>
                  </a:lnTo>
                  <a:lnTo>
                    <a:pt x="40278" y="115076"/>
                  </a:lnTo>
                  <a:lnTo>
                    <a:pt x="41284" y="115570"/>
                  </a:lnTo>
                  <a:lnTo>
                    <a:pt x="42283" y="116063"/>
                  </a:lnTo>
                  <a:lnTo>
                    <a:pt x="43289" y="116798"/>
                  </a:lnTo>
                  <a:lnTo>
                    <a:pt x="44124" y="117785"/>
                  </a:lnTo>
                  <a:lnTo>
                    <a:pt x="44958" y="118771"/>
                  </a:lnTo>
                  <a:lnTo>
                    <a:pt x="45793" y="120000"/>
                  </a:lnTo>
                  <a:lnTo>
                    <a:pt x="88412" y="120000"/>
                  </a:lnTo>
                  <a:lnTo>
                    <a:pt x="89247" y="118771"/>
                  </a:lnTo>
                  <a:lnTo>
                    <a:pt x="90082" y="117785"/>
                  </a:lnTo>
                  <a:lnTo>
                    <a:pt x="90916" y="116798"/>
                  </a:lnTo>
                  <a:lnTo>
                    <a:pt x="91922" y="116063"/>
                  </a:lnTo>
                  <a:lnTo>
                    <a:pt x="92921" y="115570"/>
                  </a:lnTo>
                  <a:lnTo>
                    <a:pt x="93927" y="115076"/>
                  </a:lnTo>
                  <a:lnTo>
                    <a:pt x="95098" y="114835"/>
                  </a:lnTo>
                  <a:lnTo>
                    <a:pt x="97937" y="114835"/>
                  </a:lnTo>
                  <a:lnTo>
                    <a:pt x="99607" y="115570"/>
                  </a:lnTo>
                  <a:lnTo>
                    <a:pt x="101113" y="116315"/>
                  </a:lnTo>
                  <a:lnTo>
                    <a:pt x="102447" y="117785"/>
                  </a:lnTo>
                  <a:lnTo>
                    <a:pt x="102782" y="116315"/>
                  </a:lnTo>
                  <a:lnTo>
                    <a:pt x="102953" y="115076"/>
                  </a:lnTo>
                  <a:lnTo>
                    <a:pt x="102953" y="113848"/>
                  </a:lnTo>
                  <a:lnTo>
                    <a:pt x="102782" y="113113"/>
                  </a:lnTo>
                  <a:lnTo>
                    <a:pt x="102447" y="112126"/>
                  </a:lnTo>
                  <a:lnTo>
                    <a:pt x="101947" y="111391"/>
                  </a:lnTo>
                  <a:lnTo>
                    <a:pt x="101448" y="110898"/>
                  </a:lnTo>
                  <a:lnTo>
                    <a:pt x="100948" y="110405"/>
                  </a:lnTo>
                  <a:lnTo>
                    <a:pt x="100278" y="110163"/>
                  </a:lnTo>
                  <a:lnTo>
                    <a:pt x="38943" y="110163"/>
                  </a:lnTo>
                  <a:lnTo>
                    <a:pt x="41783" y="99833"/>
                  </a:lnTo>
                  <a:lnTo>
                    <a:pt x="42782" y="100085"/>
                  </a:lnTo>
                  <a:lnTo>
                    <a:pt x="43953" y="100085"/>
                  </a:lnTo>
                  <a:lnTo>
                    <a:pt x="94762" y="93199"/>
                  </a:lnTo>
                  <a:lnTo>
                    <a:pt x="95932" y="92947"/>
                  </a:lnTo>
                  <a:lnTo>
                    <a:pt x="97103" y="92212"/>
                  </a:lnTo>
                  <a:lnTo>
                    <a:pt x="98102" y="91477"/>
                  </a:lnTo>
                  <a:lnTo>
                    <a:pt x="99272" y="90490"/>
                  </a:lnTo>
                  <a:lnTo>
                    <a:pt x="100278" y="89504"/>
                  </a:lnTo>
                  <a:lnTo>
                    <a:pt x="101113" y="88275"/>
                  </a:lnTo>
                  <a:lnTo>
                    <a:pt x="101783" y="86805"/>
                  </a:lnTo>
                  <a:lnTo>
                    <a:pt x="102447" y="85325"/>
                  </a:lnTo>
                  <a:lnTo>
                    <a:pt x="119500" y="31724"/>
                  </a:lnTo>
                  <a:lnTo>
                    <a:pt x="119828" y="30254"/>
                  </a:lnTo>
                  <a:lnTo>
                    <a:pt x="120000" y="29015"/>
                  </a:lnTo>
                  <a:lnTo>
                    <a:pt x="119828" y="27787"/>
                  </a:lnTo>
                  <a:lnTo>
                    <a:pt x="119664" y="26559"/>
                  </a:lnTo>
                  <a:lnTo>
                    <a:pt x="119165" y="25824"/>
                  </a:lnTo>
                  <a:lnTo>
                    <a:pt x="118330" y="25089"/>
                  </a:lnTo>
                  <a:lnTo>
                    <a:pt x="117488" y="24596"/>
                  </a:lnTo>
                  <a:lnTo>
                    <a:pt x="116489" y="24344"/>
                  </a:lnTo>
                  <a:lnTo>
                    <a:pt x="31423" y="20166"/>
                  </a:lnTo>
                  <a:lnTo>
                    <a:pt x="28911" y="3694"/>
                  </a:lnTo>
                  <a:lnTo>
                    <a:pt x="28412" y="2214"/>
                  </a:lnTo>
                  <a:lnTo>
                    <a:pt x="27741" y="986"/>
                  </a:lnTo>
                  <a:lnTo>
                    <a:pt x="26742" y="251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2043422" y="4139854"/>
            <a:ext cx="359354" cy="301189"/>
            <a:chOff x="2599825" y="3689700"/>
            <a:chExt cx="429850" cy="360273"/>
          </a:xfrm>
        </p:grpSpPr>
        <p:sp>
          <p:nvSpPr>
            <p:cNvPr id="433" name="Shape 43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2599825" y="3861275"/>
              <a:ext cx="429850" cy="1886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624298" y="4108712"/>
            <a:ext cx="324659" cy="338955"/>
            <a:chOff x="3294650" y="3652450"/>
            <a:chExt cx="388348" cy="405450"/>
          </a:xfrm>
        </p:grpSpPr>
        <p:sp>
          <p:nvSpPr>
            <p:cNvPr id="436" name="Shape 436"/>
            <p:cNvSpPr/>
            <p:nvPr/>
          </p:nvSpPr>
          <p:spPr>
            <a:xfrm>
              <a:off x="3294650" y="3681775"/>
              <a:ext cx="376149" cy="376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881" y="0"/>
                  </a:moveTo>
                  <a:lnTo>
                    <a:pt x="53962" y="390"/>
                  </a:lnTo>
                  <a:lnTo>
                    <a:pt x="50844" y="781"/>
                  </a:lnTo>
                  <a:lnTo>
                    <a:pt x="47925" y="1172"/>
                  </a:lnTo>
                  <a:lnTo>
                    <a:pt x="44998" y="1946"/>
                  </a:lnTo>
                  <a:lnTo>
                    <a:pt x="42078" y="2727"/>
                  </a:lnTo>
                  <a:lnTo>
                    <a:pt x="39351" y="3700"/>
                  </a:lnTo>
                  <a:lnTo>
                    <a:pt x="36623" y="4673"/>
                  </a:lnTo>
                  <a:lnTo>
                    <a:pt x="33896" y="5846"/>
                  </a:lnTo>
                  <a:lnTo>
                    <a:pt x="31367" y="7210"/>
                  </a:lnTo>
                  <a:lnTo>
                    <a:pt x="28831" y="8765"/>
                  </a:lnTo>
                  <a:lnTo>
                    <a:pt x="26494" y="10329"/>
                  </a:lnTo>
                  <a:lnTo>
                    <a:pt x="24157" y="11884"/>
                  </a:lnTo>
                  <a:lnTo>
                    <a:pt x="21821" y="13639"/>
                  </a:lnTo>
                  <a:lnTo>
                    <a:pt x="19675" y="15585"/>
                  </a:lnTo>
                  <a:lnTo>
                    <a:pt x="17538" y="17531"/>
                  </a:lnTo>
                  <a:lnTo>
                    <a:pt x="15584" y="19676"/>
                  </a:lnTo>
                  <a:lnTo>
                    <a:pt x="13638" y="21822"/>
                  </a:lnTo>
                  <a:lnTo>
                    <a:pt x="11883" y="24159"/>
                  </a:lnTo>
                  <a:lnTo>
                    <a:pt x="10328" y="26496"/>
                  </a:lnTo>
                  <a:lnTo>
                    <a:pt x="8773" y="28833"/>
                  </a:lnTo>
                  <a:lnTo>
                    <a:pt x="7209" y="31361"/>
                  </a:lnTo>
                  <a:lnTo>
                    <a:pt x="5846" y="33898"/>
                  </a:lnTo>
                  <a:lnTo>
                    <a:pt x="4681" y="36626"/>
                  </a:lnTo>
                  <a:lnTo>
                    <a:pt x="3708" y="39353"/>
                  </a:lnTo>
                  <a:lnTo>
                    <a:pt x="2727" y="42081"/>
                  </a:lnTo>
                  <a:lnTo>
                    <a:pt x="1954" y="45000"/>
                  </a:lnTo>
                  <a:lnTo>
                    <a:pt x="1172" y="47920"/>
                  </a:lnTo>
                  <a:lnTo>
                    <a:pt x="781" y="50847"/>
                  </a:lnTo>
                  <a:lnTo>
                    <a:pt x="390" y="53958"/>
                  </a:lnTo>
                  <a:lnTo>
                    <a:pt x="0" y="56885"/>
                  </a:lnTo>
                  <a:lnTo>
                    <a:pt x="0" y="59996"/>
                  </a:lnTo>
                  <a:lnTo>
                    <a:pt x="0" y="63114"/>
                  </a:lnTo>
                  <a:lnTo>
                    <a:pt x="390" y="66041"/>
                  </a:lnTo>
                  <a:lnTo>
                    <a:pt x="781" y="69152"/>
                  </a:lnTo>
                  <a:lnTo>
                    <a:pt x="1172" y="72079"/>
                  </a:lnTo>
                  <a:lnTo>
                    <a:pt x="1954" y="74999"/>
                  </a:lnTo>
                  <a:lnTo>
                    <a:pt x="2727" y="77918"/>
                  </a:lnTo>
                  <a:lnTo>
                    <a:pt x="3708" y="80646"/>
                  </a:lnTo>
                  <a:lnTo>
                    <a:pt x="4681" y="83373"/>
                  </a:lnTo>
                  <a:lnTo>
                    <a:pt x="5846" y="86101"/>
                  </a:lnTo>
                  <a:lnTo>
                    <a:pt x="7209" y="88638"/>
                  </a:lnTo>
                  <a:lnTo>
                    <a:pt x="8773" y="91166"/>
                  </a:lnTo>
                  <a:lnTo>
                    <a:pt x="10328" y="93503"/>
                  </a:lnTo>
                  <a:lnTo>
                    <a:pt x="11883" y="95840"/>
                  </a:lnTo>
                  <a:lnTo>
                    <a:pt x="13638" y="98177"/>
                  </a:lnTo>
                  <a:lnTo>
                    <a:pt x="15584" y="100323"/>
                  </a:lnTo>
                  <a:lnTo>
                    <a:pt x="17538" y="102468"/>
                  </a:lnTo>
                  <a:lnTo>
                    <a:pt x="19675" y="104414"/>
                  </a:lnTo>
                  <a:lnTo>
                    <a:pt x="21821" y="106360"/>
                  </a:lnTo>
                  <a:lnTo>
                    <a:pt x="24157" y="108115"/>
                  </a:lnTo>
                  <a:lnTo>
                    <a:pt x="26494" y="109670"/>
                  </a:lnTo>
                  <a:lnTo>
                    <a:pt x="28831" y="111234"/>
                  </a:lnTo>
                  <a:lnTo>
                    <a:pt x="31367" y="112789"/>
                  </a:lnTo>
                  <a:lnTo>
                    <a:pt x="33896" y="114153"/>
                  </a:lnTo>
                  <a:lnTo>
                    <a:pt x="36623" y="115326"/>
                  </a:lnTo>
                  <a:lnTo>
                    <a:pt x="39351" y="116299"/>
                  </a:lnTo>
                  <a:lnTo>
                    <a:pt x="42078" y="117272"/>
                  </a:lnTo>
                  <a:lnTo>
                    <a:pt x="44998" y="118053"/>
                  </a:lnTo>
                  <a:lnTo>
                    <a:pt x="47925" y="118827"/>
                  </a:lnTo>
                  <a:lnTo>
                    <a:pt x="50844" y="119218"/>
                  </a:lnTo>
                  <a:lnTo>
                    <a:pt x="53962" y="119609"/>
                  </a:lnTo>
                  <a:lnTo>
                    <a:pt x="56881" y="120000"/>
                  </a:lnTo>
                  <a:lnTo>
                    <a:pt x="63118" y="120000"/>
                  </a:lnTo>
                  <a:lnTo>
                    <a:pt x="66037" y="119609"/>
                  </a:lnTo>
                  <a:lnTo>
                    <a:pt x="69155" y="119218"/>
                  </a:lnTo>
                  <a:lnTo>
                    <a:pt x="72074" y="118827"/>
                  </a:lnTo>
                  <a:lnTo>
                    <a:pt x="74994" y="118053"/>
                  </a:lnTo>
                  <a:lnTo>
                    <a:pt x="77921" y="117272"/>
                  </a:lnTo>
                  <a:lnTo>
                    <a:pt x="80648" y="116299"/>
                  </a:lnTo>
                  <a:lnTo>
                    <a:pt x="83376" y="115326"/>
                  </a:lnTo>
                  <a:lnTo>
                    <a:pt x="86095" y="114153"/>
                  </a:lnTo>
                  <a:lnTo>
                    <a:pt x="88632" y="112789"/>
                  </a:lnTo>
                  <a:lnTo>
                    <a:pt x="91160" y="111234"/>
                  </a:lnTo>
                  <a:lnTo>
                    <a:pt x="93505" y="109670"/>
                  </a:lnTo>
                  <a:lnTo>
                    <a:pt x="95842" y="108115"/>
                  </a:lnTo>
                  <a:lnTo>
                    <a:pt x="98178" y="106360"/>
                  </a:lnTo>
                  <a:lnTo>
                    <a:pt x="100316" y="104414"/>
                  </a:lnTo>
                  <a:lnTo>
                    <a:pt x="102461" y="102468"/>
                  </a:lnTo>
                  <a:lnTo>
                    <a:pt x="104407" y="100323"/>
                  </a:lnTo>
                  <a:lnTo>
                    <a:pt x="106353" y="98177"/>
                  </a:lnTo>
                  <a:lnTo>
                    <a:pt x="108108" y="95840"/>
                  </a:lnTo>
                  <a:lnTo>
                    <a:pt x="109671" y="93503"/>
                  </a:lnTo>
                  <a:lnTo>
                    <a:pt x="111226" y="91166"/>
                  </a:lnTo>
                  <a:lnTo>
                    <a:pt x="112782" y="88638"/>
                  </a:lnTo>
                  <a:lnTo>
                    <a:pt x="114145" y="86101"/>
                  </a:lnTo>
                  <a:lnTo>
                    <a:pt x="115318" y="83373"/>
                  </a:lnTo>
                  <a:lnTo>
                    <a:pt x="116291" y="80646"/>
                  </a:lnTo>
                  <a:lnTo>
                    <a:pt x="117264" y="77918"/>
                  </a:lnTo>
                  <a:lnTo>
                    <a:pt x="118045" y="74999"/>
                  </a:lnTo>
                  <a:lnTo>
                    <a:pt x="118827" y="72079"/>
                  </a:lnTo>
                  <a:lnTo>
                    <a:pt x="119210" y="69152"/>
                  </a:lnTo>
                  <a:lnTo>
                    <a:pt x="119601" y="66041"/>
                  </a:lnTo>
                  <a:lnTo>
                    <a:pt x="119992" y="63114"/>
                  </a:lnTo>
                  <a:lnTo>
                    <a:pt x="119992" y="59996"/>
                  </a:lnTo>
                  <a:lnTo>
                    <a:pt x="60000" y="59996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3494925" y="3760525"/>
              <a:ext cx="188073" cy="9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734" y="91328"/>
                  </a:moveTo>
                  <a:lnTo>
                    <a:pt x="39734" y="104922"/>
                  </a:lnTo>
                  <a:lnTo>
                    <a:pt x="28057" y="104922"/>
                  </a:lnTo>
                  <a:lnTo>
                    <a:pt x="39734" y="91328"/>
                  </a:lnTo>
                  <a:close/>
                  <a:moveTo>
                    <a:pt x="53372" y="75478"/>
                  </a:moveTo>
                  <a:lnTo>
                    <a:pt x="53372" y="104922"/>
                  </a:lnTo>
                  <a:lnTo>
                    <a:pt x="47534" y="104922"/>
                  </a:lnTo>
                  <a:lnTo>
                    <a:pt x="47534" y="82276"/>
                  </a:lnTo>
                  <a:lnTo>
                    <a:pt x="53372" y="75478"/>
                  </a:lnTo>
                  <a:close/>
                  <a:moveTo>
                    <a:pt x="67010" y="59629"/>
                  </a:moveTo>
                  <a:lnTo>
                    <a:pt x="67010" y="104922"/>
                  </a:lnTo>
                  <a:lnTo>
                    <a:pt x="61172" y="104922"/>
                  </a:lnTo>
                  <a:lnTo>
                    <a:pt x="61172" y="66426"/>
                  </a:lnTo>
                  <a:lnTo>
                    <a:pt x="61172" y="66426"/>
                  </a:lnTo>
                  <a:lnTo>
                    <a:pt x="67010" y="59629"/>
                  </a:lnTo>
                  <a:close/>
                  <a:moveTo>
                    <a:pt x="80648" y="43038"/>
                  </a:moveTo>
                  <a:lnTo>
                    <a:pt x="80648" y="104922"/>
                  </a:lnTo>
                  <a:lnTo>
                    <a:pt x="74794" y="104922"/>
                  </a:lnTo>
                  <a:lnTo>
                    <a:pt x="74794" y="50576"/>
                  </a:lnTo>
                  <a:lnTo>
                    <a:pt x="80648" y="43038"/>
                  </a:lnTo>
                  <a:close/>
                  <a:moveTo>
                    <a:pt x="94286" y="27342"/>
                  </a:moveTo>
                  <a:lnTo>
                    <a:pt x="94286" y="104922"/>
                  </a:lnTo>
                  <a:lnTo>
                    <a:pt x="88432" y="104922"/>
                  </a:lnTo>
                  <a:lnTo>
                    <a:pt x="88432" y="33985"/>
                  </a:lnTo>
                  <a:lnTo>
                    <a:pt x="94286" y="27342"/>
                  </a:lnTo>
                  <a:close/>
                  <a:moveTo>
                    <a:pt x="102070" y="30216"/>
                  </a:moveTo>
                  <a:lnTo>
                    <a:pt x="105580" y="47548"/>
                  </a:lnTo>
                  <a:lnTo>
                    <a:pt x="108307" y="62749"/>
                  </a:lnTo>
                  <a:lnTo>
                    <a:pt x="108307" y="104922"/>
                  </a:lnTo>
                  <a:lnTo>
                    <a:pt x="102070" y="104922"/>
                  </a:lnTo>
                  <a:lnTo>
                    <a:pt x="102070" y="30216"/>
                  </a:lnTo>
                  <a:close/>
                  <a:moveTo>
                    <a:pt x="102852" y="3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9601" y="103408"/>
                  </a:lnTo>
                  <a:lnTo>
                    <a:pt x="118819" y="87559"/>
                  </a:lnTo>
                  <a:lnTo>
                    <a:pt x="117272" y="71709"/>
                  </a:lnTo>
                  <a:lnTo>
                    <a:pt x="115310" y="56601"/>
                  </a:lnTo>
                  <a:lnTo>
                    <a:pt x="112981" y="41524"/>
                  </a:lnTo>
                  <a:lnTo>
                    <a:pt x="110253" y="27188"/>
                  </a:lnTo>
                  <a:lnTo>
                    <a:pt x="106744" y="13594"/>
                  </a:lnTo>
                  <a:lnTo>
                    <a:pt x="10285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00" y="8197"/>
                  </a:moveTo>
                  <a:lnTo>
                    <a:pt x="16358" y="8580"/>
                  </a:lnTo>
                  <a:lnTo>
                    <a:pt x="23635" y="9744"/>
                  </a:lnTo>
                  <a:lnTo>
                    <a:pt x="30911" y="10925"/>
                  </a:lnTo>
                  <a:lnTo>
                    <a:pt x="38188" y="12472"/>
                  </a:lnTo>
                  <a:lnTo>
                    <a:pt x="45000" y="14816"/>
                  </a:lnTo>
                  <a:lnTo>
                    <a:pt x="52276" y="17145"/>
                  </a:lnTo>
                  <a:lnTo>
                    <a:pt x="58641" y="19872"/>
                  </a:lnTo>
                  <a:lnTo>
                    <a:pt x="65452" y="22599"/>
                  </a:lnTo>
                  <a:lnTo>
                    <a:pt x="71370" y="26108"/>
                  </a:lnTo>
                  <a:lnTo>
                    <a:pt x="77270" y="29617"/>
                  </a:lnTo>
                  <a:lnTo>
                    <a:pt x="82723" y="33125"/>
                  </a:lnTo>
                  <a:lnTo>
                    <a:pt x="88176" y="37017"/>
                  </a:lnTo>
                  <a:lnTo>
                    <a:pt x="93629" y="41307"/>
                  </a:lnTo>
                  <a:lnTo>
                    <a:pt x="98188" y="45980"/>
                  </a:lnTo>
                  <a:lnTo>
                    <a:pt x="102729" y="50653"/>
                  </a:lnTo>
                  <a:lnTo>
                    <a:pt x="107270" y="55709"/>
                  </a:lnTo>
                  <a:lnTo>
                    <a:pt x="9100" y="106347"/>
                  </a:lnTo>
                  <a:lnTo>
                    <a:pt x="9100" y="8197"/>
                  </a:lnTo>
                  <a:close/>
                  <a:moveTo>
                    <a:pt x="0" y="15"/>
                  </a:moveTo>
                  <a:lnTo>
                    <a:pt x="0" y="119984"/>
                  </a:lnTo>
                  <a:lnTo>
                    <a:pt x="120000" y="58054"/>
                  </a:lnTo>
                  <a:lnTo>
                    <a:pt x="114993" y="51818"/>
                  </a:lnTo>
                  <a:lnTo>
                    <a:pt x="110006" y="45582"/>
                  </a:lnTo>
                  <a:lnTo>
                    <a:pt x="104088" y="39744"/>
                  </a:lnTo>
                  <a:lnTo>
                    <a:pt x="98188" y="34290"/>
                  </a:lnTo>
                  <a:lnTo>
                    <a:pt x="91358" y="29234"/>
                  </a:lnTo>
                  <a:lnTo>
                    <a:pt x="84547" y="24561"/>
                  </a:lnTo>
                  <a:lnTo>
                    <a:pt x="77270" y="19872"/>
                  </a:lnTo>
                  <a:lnTo>
                    <a:pt x="69993" y="15980"/>
                  </a:lnTo>
                  <a:lnTo>
                    <a:pt x="61823" y="12472"/>
                  </a:lnTo>
                  <a:lnTo>
                    <a:pt x="53635" y="9362"/>
                  </a:lnTo>
                  <a:lnTo>
                    <a:pt x="45465" y="6634"/>
                  </a:lnTo>
                  <a:lnTo>
                    <a:pt x="36811" y="4306"/>
                  </a:lnTo>
                  <a:lnTo>
                    <a:pt x="27729" y="2344"/>
                  </a:lnTo>
                  <a:lnTo>
                    <a:pt x="18647" y="1180"/>
                  </a:lnTo>
                  <a:lnTo>
                    <a:pt x="9547" y="39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3160780" y="4151599"/>
            <a:ext cx="378749" cy="277697"/>
            <a:chOff x="3936375" y="3703750"/>
            <a:chExt cx="453050" cy="332175"/>
          </a:xfrm>
        </p:grpSpPr>
        <p:sp>
          <p:nvSpPr>
            <p:cNvPr id="440" name="Shape 4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58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58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63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988875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20" y="563"/>
                  </a:lnTo>
                  <a:lnTo>
                    <a:pt x="11369" y="1126"/>
                  </a:lnTo>
                  <a:lnTo>
                    <a:pt x="7579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966" y="6625"/>
                  </a:lnTo>
                  <a:lnTo>
                    <a:pt x="0" y="8811"/>
                  </a:lnTo>
                  <a:lnTo>
                    <a:pt x="0" y="11019"/>
                  </a:lnTo>
                  <a:lnTo>
                    <a:pt x="0" y="119999"/>
                  </a:lnTo>
                  <a:lnTo>
                    <a:pt x="119961" y="119999"/>
                  </a:lnTo>
                  <a:lnTo>
                    <a:pt x="119961" y="11019"/>
                  </a:lnTo>
                  <a:lnTo>
                    <a:pt x="119961" y="8811"/>
                  </a:lnTo>
                  <a:lnTo>
                    <a:pt x="118066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1453" y="2208"/>
                  </a:lnTo>
                  <a:lnTo>
                    <a:pt x="108630" y="1126"/>
                  </a:lnTo>
                  <a:lnTo>
                    <a:pt x="104840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4259350" y="3864325"/>
              <a:ext cx="77575" cy="133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22"/>
                  </a:moveTo>
                  <a:lnTo>
                    <a:pt x="15159" y="563"/>
                  </a:lnTo>
                  <a:lnTo>
                    <a:pt x="11369" y="1126"/>
                  </a:lnTo>
                  <a:lnTo>
                    <a:pt x="8546" y="2208"/>
                  </a:lnTo>
                  <a:lnTo>
                    <a:pt x="5684" y="3312"/>
                  </a:lnTo>
                  <a:lnTo>
                    <a:pt x="2861" y="4957"/>
                  </a:lnTo>
                  <a:lnTo>
                    <a:pt x="1933" y="6625"/>
                  </a:lnTo>
                  <a:lnTo>
                    <a:pt x="38" y="8811"/>
                  </a:lnTo>
                  <a:lnTo>
                    <a:pt x="38" y="11019"/>
                  </a:lnTo>
                  <a:lnTo>
                    <a:pt x="38" y="119999"/>
                  </a:lnTo>
                  <a:lnTo>
                    <a:pt x="120000" y="119999"/>
                  </a:lnTo>
                  <a:lnTo>
                    <a:pt x="120000" y="11019"/>
                  </a:lnTo>
                  <a:lnTo>
                    <a:pt x="120000" y="8811"/>
                  </a:lnTo>
                  <a:lnTo>
                    <a:pt x="119033" y="6625"/>
                  </a:lnTo>
                  <a:lnTo>
                    <a:pt x="117138" y="4957"/>
                  </a:lnTo>
                  <a:lnTo>
                    <a:pt x="114315" y="3312"/>
                  </a:lnTo>
                  <a:lnTo>
                    <a:pt x="112420" y="2208"/>
                  </a:lnTo>
                  <a:lnTo>
                    <a:pt x="108669" y="1126"/>
                  </a:lnTo>
                  <a:lnTo>
                    <a:pt x="104879" y="563"/>
                  </a:lnTo>
                  <a:lnTo>
                    <a:pt x="10108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078625" y="3717800"/>
              <a:ext cx="77575" cy="2796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910" y="0"/>
                  </a:moveTo>
                  <a:lnTo>
                    <a:pt x="15120" y="268"/>
                  </a:lnTo>
                  <a:lnTo>
                    <a:pt x="11369" y="525"/>
                  </a:lnTo>
                  <a:lnTo>
                    <a:pt x="8507" y="1051"/>
                  </a:lnTo>
                  <a:lnTo>
                    <a:pt x="5684" y="1576"/>
                  </a:lnTo>
                  <a:lnTo>
                    <a:pt x="2861" y="2360"/>
                  </a:lnTo>
                  <a:lnTo>
                    <a:pt x="1894" y="3143"/>
                  </a:lnTo>
                  <a:lnTo>
                    <a:pt x="38" y="4194"/>
                  </a:lnTo>
                  <a:lnTo>
                    <a:pt x="38" y="5245"/>
                  </a:lnTo>
                  <a:lnTo>
                    <a:pt x="38" y="120000"/>
                  </a:lnTo>
                  <a:lnTo>
                    <a:pt x="119961" y="120000"/>
                  </a:lnTo>
                  <a:lnTo>
                    <a:pt x="119961" y="5245"/>
                  </a:lnTo>
                  <a:lnTo>
                    <a:pt x="119961" y="4194"/>
                  </a:lnTo>
                  <a:lnTo>
                    <a:pt x="119033" y="3143"/>
                  </a:lnTo>
                  <a:lnTo>
                    <a:pt x="117138" y="2360"/>
                  </a:lnTo>
                  <a:lnTo>
                    <a:pt x="114315" y="1576"/>
                  </a:lnTo>
                  <a:lnTo>
                    <a:pt x="112420" y="1051"/>
                  </a:lnTo>
                  <a:lnTo>
                    <a:pt x="108630" y="525"/>
                  </a:lnTo>
                  <a:lnTo>
                    <a:pt x="104879" y="268"/>
                  </a:lnTo>
                  <a:lnTo>
                    <a:pt x="101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4168375" y="3788625"/>
              <a:ext cx="78173" cy="208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65" y="0"/>
                  </a:moveTo>
                  <a:lnTo>
                    <a:pt x="15043" y="359"/>
                  </a:lnTo>
                  <a:lnTo>
                    <a:pt x="12203" y="703"/>
                  </a:lnTo>
                  <a:lnTo>
                    <a:pt x="8480" y="1407"/>
                  </a:lnTo>
                  <a:lnTo>
                    <a:pt x="5641" y="2111"/>
                  </a:lnTo>
                  <a:lnTo>
                    <a:pt x="3799" y="3160"/>
                  </a:lnTo>
                  <a:lnTo>
                    <a:pt x="1918" y="4209"/>
                  </a:lnTo>
                  <a:lnTo>
                    <a:pt x="959" y="5617"/>
                  </a:lnTo>
                  <a:lnTo>
                    <a:pt x="38" y="7025"/>
                  </a:lnTo>
                  <a:lnTo>
                    <a:pt x="38" y="120000"/>
                  </a:lnTo>
                  <a:lnTo>
                    <a:pt x="120000" y="120000"/>
                  </a:lnTo>
                  <a:lnTo>
                    <a:pt x="120000" y="7025"/>
                  </a:lnTo>
                  <a:lnTo>
                    <a:pt x="119078" y="5617"/>
                  </a:lnTo>
                  <a:lnTo>
                    <a:pt x="118119" y="4209"/>
                  </a:lnTo>
                  <a:lnTo>
                    <a:pt x="116239" y="3160"/>
                  </a:lnTo>
                  <a:lnTo>
                    <a:pt x="114358" y="2111"/>
                  </a:lnTo>
                  <a:lnTo>
                    <a:pt x="111557" y="1407"/>
                  </a:lnTo>
                  <a:lnTo>
                    <a:pt x="107796" y="703"/>
                  </a:lnTo>
                  <a:lnTo>
                    <a:pt x="104995" y="359"/>
                  </a:lnTo>
                  <a:lnTo>
                    <a:pt x="101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724307" y="4151599"/>
            <a:ext cx="378749" cy="277697"/>
            <a:chOff x="4610450" y="3703750"/>
            <a:chExt cx="453050" cy="332175"/>
          </a:xfrm>
        </p:grpSpPr>
        <p:sp>
          <p:nvSpPr>
            <p:cNvPr id="446" name="Shape 44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3" y="0"/>
                  </a:moveTo>
                  <a:lnTo>
                    <a:pt x="1940" y="442"/>
                  </a:lnTo>
                  <a:lnTo>
                    <a:pt x="1291" y="668"/>
                  </a:lnTo>
                  <a:lnTo>
                    <a:pt x="807" y="1327"/>
                  </a:lnTo>
                  <a:lnTo>
                    <a:pt x="483" y="1986"/>
                  </a:lnTo>
                  <a:lnTo>
                    <a:pt x="165" y="2646"/>
                  </a:lnTo>
                  <a:lnTo>
                    <a:pt x="0" y="3531"/>
                  </a:lnTo>
                  <a:lnTo>
                    <a:pt x="0" y="4416"/>
                  </a:lnTo>
                  <a:lnTo>
                    <a:pt x="0" y="115583"/>
                  </a:lnTo>
                  <a:lnTo>
                    <a:pt x="0" y="116468"/>
                  </a:lnTo>
                  <a:lnTo>
                    <a:pt x="165" y="117344"/>
                  </a:lnTo>
                  <a:lnTo>
                    <a:pt x="483" y="118013"/>
                  </a:lnTo>
                  <a:lnTo>
                    <a:pt x="807" y="118672"/>
                  </a:lnTo>
                  <a:lnTo>
                    <a:pt x="1291" y="119331"/>
                  </a:lnTo>
                  <a:lnTo>
                    <a:pt x="1940" y="119557"/>
                  </a:lnTo>
                  <a:lnTo>
                    <a:pt x="2423" y="120000"/>
                  </a:lnTo>
                  <a:lnTo>
                    <a:pt x="117576" y="120000"/>
                  </a:lnTo>
                  <a:lnTo>
                    <a:pt x="118059" y="119557"/>
                  </a:lnTo>
                  <a:lnTo>
                    <a:pt x="118708" y="119331"/>
                  </a:lnTo>
                  <a:lnTo>
                    <a:pt x="119192" y="118672"/>
                  </a:lnTo>
                  <a:lnTo>
                    <a:pt x="119516" y="118013"/>
                  </a:lnTo>
                  <a:lnTo>
                    <a:pt x="119841" y="117344"/>
                  </a:lnTo>
                  <a:lnTo>
                    <a:pt x="120000" y="116468"/>
                  </a:lnTo>
                  <a:lnTo>
                    <a:pt x="120000" y="115583"/>
                  </a:lnTo>
                  <a:lnTo>
                    <a:pt x="120000" y="114698"/>
                  </a:lnTo>
                  <a:lnTo>
                    <a:pt x="119841" y="113822"/>
                  </a:lnTo>
                  <a:lnTo>
                    <a:pt x="119516" y="113154"/>
                  </a:lnTo>
                  <a:lnTo>
                    <a:pt x="119192" y="112494"/>
                  </a:lnTo>
                  <a:lnTo>
                    <a:pt x="118708" y="111835"/>
                  </a:lnTo>
                  <a:lnTo>
                    <a:pt x="118059" y="111609"/>
                  </a:lnTo>
                  <a:lnTo>
                    <a:pt x="117576" y="111176"/>
                  </a:lnTo>
                  <a:lnTo>
                    <a:pt x="6469" y="111176"/>
                  </a:lnTo>
                  <a:lnTo>
                    <a:pt x="6469" y="4416"/>
                  </a:lnTo>
                  <a:lnTo>
                    <a:pt x="6310" y="3531"/>
                  </a:lnTo>
                  <a:lnTo>
                    <a:pt x="6145" y="2646"/>
                  </a:lnTo>
                  <a:lnTo>
                    <a:pt x="5820" y="1986"/>
                  </a:lnTo>
                  <a:lnTo>
                    <a:pt x="5496" y="1327"/>
                  </a:lnTo>
                  <a:lnTo>
                    <a:pt x="5012" y="668"/>
                  </a:lnTo>
                  <a:lnTo>
                    <a:pt x="4370" y="442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4642200" y="3730000"/>
              <a:ext cx="389550" cy="249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8" y="12"/>
                  </a:moveTo>
                  <a:lnTo>
                    <a:pt x="112660" y="590"/>
                  </a:lnTo>
                  <a:lnTo>
                    <a:pt x="111721" y="1180"/>
                  </a:lnTo>
                  <a:lnTo>
                    <a:pt x="110974" y="2360"/>
                  </a:lnTo>
                  <a:lnTo>
                    <a:pt x="110404" y="3540"/>
                  </a:lnTo>
                  <a:lnTo>
                    <a:pt x="109842" y="5009"/>
                  </a:lnTo>
                  <a:lnTo>
                    <a:pt x="109657" y="6478"/>
                  </a:lnTo>
                  <a:lnTo>
                    <a:pt x="109464" y="8236"/>
                  </a:lnTo>
                  <a:lnTo>
                    <a:pt x="109657" y="10006"/>
                  </a:lnTo>
                  <a:lnTo>
                    <a:pt x="110034" y="12065"/>
                  </a:lnTo>
                  <a:lnTo>
                    <a:pt x="87085" y="52642"/>
                  </a:lnTo>
                  <a:lnTo>
                    <a:pt x="85953" y="52052"/>
                  </a:lnTo>
                  <a:lnTo>
                    <a:pt x="84828" y="51763"/>
                  </a:lnTo>
                  <a:lnTo>
                    <a:pt x="83511" y="52052"/>
                  </a:lnTo>
                  <a:lnTo>
                    <a:pt x="77681" y="36183"/>
                  </a:lnTo>
                  <a:lnTo>
                    <a:pt x="78244" y="35003"/>
                  </a:lnTo>
                  <a:lnTo>
                    <a:pt x="78621" y="33822"/>
                  </a:lnTo>
                  <a:lnTo>
                    <a:pt x="78806" y="32354"/>
                  </a:lnTo>
                  <a:lnTo>
                    <a:pt x="78806" y="30885"/>
                  </a:lnTo>
                  <a:lnTo>
                    <a:pt x="78806" y="29114"/>
                  </a:lnTo>
                  <a:lnTo>
                    <a:pt x="78428" y="27645"/>
                  </a:lnTo>
                  <a:lnTo>
                    <a:pt x="78059" y="26177"/>
                  </a:lnTo>
                  <a:lnTo>
                    <a:pt x="77304" y="25009"/>
                  </a:lnTo>
                  <a:lnTo>
                    <a:pt x="76549" y="24118"/>
                  </a:lnTo>
                  <a:lnTo>
                    <a:pt x="75610" y="23239"/>
                  </a:lnTo>
                  <a:lnTo>
                    <a:pt x="74670" y="22950"/>
                  </a:lnTo>
                  <a:lnTo>
                    <a:pt x="73538" y="22649"/>
                  </a:lnTo>
                  <a:lnTo>
                    <a:pt x="72599" y="22950"/>
                  </a:lnTo>
                  <a:lnTo>
                    <a:pt x="71474" y="23239"/>
                  </a:lnTo>
                  <a:lnTo>
                    <a:pt x="70720" y="24118"/>
                  </a:lnTo>
                  <a:lnTo>
                    <a:pt x="69965" y="25009"/>
                  </a:lnTo>
                  <a:lnTo>
                    <a:pt x="69218" y="26177"/>
                  </a:lnTo>
                  <a:lnTo>
                    <a:pt x="68840" y="27645"/>
                  </a:lnTo>
                  <a:lnTo>
                    <a:pt x="68463" y="29114"/>
                  </a:lnTo>
                  <a:lnTo>
                    <a:pt x="68278" y="30885"/>
                  </a:lnTo>
                  <a:lnTo>
                    <a:pt x="68463" y="32065"/>
                  </a:lnTo>
                  <a:lnTo>
                    <a:pt x="68648" y="33534"/>
                  </a:lnTo>
                  <a:lnTo>
                    <a:pt x="68840" y="34714"/>
                  </a:lnTo>
                  <a:lnTo>
                    <a:pt x="69218" y="35593"/>
                  </a:lnTo>
                  <a:lnTo>
                    <a:pt x="50219" y="80288"/>
                  </a:lnTo>
                  <a:lnTo>
                    <a:pt x="49279" y="80000"/>
                  </a:lnTo>
                  <a:lnTo>
                    <a:pt x="47208" y="80000"/>
                  </a:lnTo>
                  <a:lnTo>
                    <a:pt x="45891" y="80878"/>
                  </a:lnTo>
                  <a:lnTo>
                    <a:pt x="36303" y="64996"/>
                  </a:lnTo>
                  <a:lnTo>
                    <a:pt x="36680" y="63239"/>
                  </a:lnTo>
                  <a:lnTo>
                    <a:pt x="36680" y="61468"/>
                  </a:lnTo>
                  <a:lnTo>
                    <a:pt x="36680" y="59698"/>
                  </a:lnTo>
                  <a:lnTo>
                    <a:pt x="36303" y="58229"/>
                  </a:lnTo>
                  <a:lnTo>
                    <a:pt x="35926" y="56760"/>
                  </a:lnTo>
                  <a:lnTo>
                    <a:pt x="35171" y="55593"/>
                  </a:lnTo>
                  <a:lnTo>
                    <a:pt x="34424" y="54701"/>
                  </a:lnTo>
                  <a:lnTo>
                    <a:pt x="33477" y="53822"/>
                  </a:lnTo>
                  <a:lnTo>
                    <a:pt x="32537" y="53534"/>
                  </a:lnTo>
                  <a:lnTo>
                    <a:pt x="31413" y="53232"/>
                  </a:lnTo>
                  <a:lnTo>
                    <a:pt x="30473" y="53534"/>
                  </a:lnTo>
                  <a:lnTo>
                    <a:pt x="29341" y="53822"/>
                  </a:lnTo>
                  <a:lnTo>
                    <a:pt x="28586" y="54701"/>
                  </a:lnTo>
                  <a:lnTo>
                    <a:pt x="27839" y="55593"/>
                  </a:lnTo>
                  <a:lnTo>
                    <a:pt x="27085" y="56760"/>
                  </a:lnTo>
                  <a:lnTo>
                    <a:pt x="26707" y="58229"/>
                  </a:lnTo>
                  <a:lnTo>
                    <a:pt x="26330" y="59698"/>
                  </a:lnTo>
                  <a:lnTo>
                    <a:pt x="26145" y="61468"/>
                  </a:lnTo>
                  <a:lnTo>
                    <a:pt x="26330" y="63527"/>
                  </a:lnTo>
                  <a:lnTo>
                    <a:pt x="26900" y="65586"/>
                  </a:lnTo>
                  <a:lnTo>
                    <a:pt x="377" y="115279"/>
                  </a:lnTo>
                  <a:lnTo>
                    <a:pt x="0" y="116170"/>
                  </a:lnTo>
                  <a:lnTo>
                    <a:pt x="0" y="117338"/>
                  </a:lnTo>
                  <a:lnTo>
                    <a:pt x="192" y="118518"/>
                  </a:lnTo>
                  <a:lnTo>
                    <a:pt x="754" y="119397"/>
                  </a:lnTo>
                  <a:lnTo>
                    <a:pt x="1316" y="119987"/>
                  </a:lnTo>
                  <a:lnTo>
                    <a:pt x="1879" y="119987"/>
                  </a:lnTo>
                  <a:lnTo>
                    <a:pt x="2633" y="119698"/>
                  </a:lnTo>
                  <a:lnTo>
                    <a:pt x="3388" y="119108"/>
                  </a:lnTo>
                  <a:lnTo>
                    <a:pt x="29718" y="69114"/>
                  </a:lnTo>
                  <a:lnTo>
                    <a:pt x="30658" y="69704"/>
                  </a:lnTo>
                  <a:lnTo>
                    <a:pt x="31413" y="69704"/>
                  </a:lnTo>
                  <a:lnTo>
                    <a:pt x="32537" y="69403"/>
                  </a:lnTo>
                  <a:lnTo>
                    <a:pt x="33477" y="69114"/>
                  </a:lnTo>
                  <a:lnTo>
                    <a:pt x="43450" y="85285"/>
                  </a:lnTo>
                  <a:lnTo>
                    <a:pt x="43257" y="86754"/>
                  </a:lnTo>
                  <a:lnTo>
                    <a:pt x="43257" y="88236"/>
                  </a:lnTo>
                  <a:lnTo>
                    <a:pt x="43257" y="89704"/>
                  </a:lnTo>
                  <a:lnTo>
                    <a:pt x="43634" y="91173"/>
                  </a:lnTo>
                  <a:lnTo>
                    <a:pt x="44204" y="92642"/>
                  </a:lnTo>
                  <a:lnTo>
                    <a:pt x="44767" y="93822"/>
                  </a:lnTo>
                  <a:lnTo>
                    <a:pt x="45514" y="94990"/>
                  </a:lnTo>
                  <a:lnTo>
                    <a:pt x="46461" y="95580"/>
                  </a:lnTo>
                  <a:lnTo>
                    <a:pt x="47400" y="96170"/>
                  </a:lnTo>
                  <a:lnTo>
                    <a:pt x="48525" y="96459"/>
                  </a:lnTo>
                  <a:lnTo>
                    <a:pt x="49657" y="96170"/>
                  </a:lnTo>
                  <a:lnTo>
                    <a:pt x="50596" y="95580"/>
                  </a:lnTo>
                  <a:lnTo>
                    <a:pt x="51536" y="94990"/>
                  </a:lnTo>
                  <a:lnTo>
                    <a:pt x="52291" y="93822"/>
                  </a:lnTo>
                  <a:lnTo>
                    <a:pt x="52853" y="92642"/>
                  </a:lnTo>
                  <a:lnTo>
                    <a:pt x="53415" y="91173"/>
                  </a:lnTo>
                  <a:lnTo>
                    <a:pt x="53608" y="89704"/>
                  </a:lnTo>
                  <a:lnTo>
                    <a:pt x="53792" y="88236"/>
                  </a:lnTo>
                  <a:lnTo>
                    <a:pt x="53608" y="85875"/>
                  </a:lnTo>
                  <a:lnTo>
                    <a:pt x="53038" y="84118"/>
                  </a:lnTo>
                  <a:lnTo>
                    <a:pt x="72414" y="38819"/>
                  </a:lnTo>
                  <a:lnTo>
                    <a:pt x="73538" y="39121"/>
                  </a:lnTo>
                  <a:lnTo>
                    <a:pt x="74293" y="39121"/>
                  </a:lnTo>
                  <a:lnTo>
                    <a:pt x="80315" y="55593"/>
                  </a:lnTo>
                  <a:lnTo>
                    <a:pt x="79745" y="57652"/>
                  </a:lnTo>
                  <a:lnTo>
                    <a:pt x="79561" y="58819"/>
                  </a:lnTo>
                  <a:lnTo>
                    <a:pt x="79561" y="60000"/>
                  </a:lnTo>
                  <a:lnTo>
                    <a:pt x="79561" y="61757"/>
                  </a:lnTo>
                  <a:lnTo>
                    <a:pt x="79938" y="63239"/>
                  </a:lnTo>
                  <a:lnTo>
                    <a:pt x="80315" y="64708"/>
                  </a:lnTo>
                  <a:lnTo>
                    <a:pt x="81062" y="65875"/>
                  </a:lnTo>
                  <a:lnTo>
                    <a:pt x="81817" y="67055"/>
                  </a:lnTo>
                  <a:lnTo>
                    <a:pt x="82757" y="67645"/>
                  </a:lnTo>
                  <a:lnTo>
                    <a:pt x="83696" y="68236"/>
                  </a:lnTo>
                  <a:lnTo>
                    <a:pt x="85768" y="68236"/>
                  </a:lnTo>
                  <a:lnTo>
                    <a:pt x="86900" y="67645"/>
                  </a:lnTo>
                  <a:lnTo>
                    <a:pt x="87647" y="67055"/>
                  </a:lnTo>
                  <a:lnTo>
                    <a:pt x="88402" y="65875"/>
                  </a:lnTo>
                  <a:lnTo>
                    <a:pt x="89156" y="64708"/>
                  </a:lnTo>
                  <a:lnTo>
                    <a:pt x="89526" y="63239"/>
                  </a:lnTo>
                  <a:lnTo>
                    <a:pt x="89903" y="61757"/>
                  </a:lnTo>
                  <a:lnTo>
                    <a:pt x="90096" y="60000"/>
                  </a:lnTo>
                  <a:lnTo>
                    <a:pt x="89903" y="58531"/>
                  </a:lnTo>
                  <a:lnTo>
                    <a:pt x="89718" y="57062"/>
                  </a:lnTo>
                  <a:lnTo>
                    <a:pt x="112853" y="15881"/>
                  </a:lnTo>
                  <a:lnTo>
                    <a:pt x="113792" y="16183"/>
                  </a:lnTo>
                  <a:lnTo>
                    <a:pt x="114732" y="16472"/>
                  </a:lnTo>
                  <a:lnTo>
                    <a:pt x="115864" y="16183"/>
                  </a:lnTo>
                  <a:lnTo>
                    <a:pt x="116804" y="15593"/>
                  </a:lnTo>
                  <a:lnTo>
                    <a:pt x="117743" y="15003"/>
                  </a:lnTo>
                  <a:lnTo>
                    <a:pt x="118498" y="13822"/>
                  </a:lnTo>
                  <a:lnTo>
                    <a:pt x="119060" y="12655"/>
                  </a:lnTo>
                  <a:lnTo>
                    <a:pt x="119622" y="11475"/>
                  </a:lnTo>
                  <a:lnTo>
                    <a:pt x="119815" y="9717"/>
                  </a:lnTo>
                  <a:lnTo>
                    <a:pt x="120000" y="8236"/>
                  </a:lnTo>
                  <a:lnTo>
                    <a:pt x="119815" y="6478"/>
                  </a:lnTo>
                  <a:lnTo>
                    <a:pt x="119622" y="5009"/>
                  </a:lnTo>
                  <a:lnTo>
                    <a:pt x="119060" y="3540"/>
                  </a:lnTo>
                  <a:lnTo>
                    <a:pt x="118498" y="2360"/>
                  </a:lnTo>
                  <a:lnTo>
                    <a:pt x="117743" y="1180"/>
                  </a:lnTo>
                  <a:lnTo>
                    <a:pt x="116804" y="590"/>
                  </a:lnTo>
                  <a:lnTo>
                    <a:pt x="11586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301104" y="4123529"/>
            <a:ext cx="352204" cy="333833"/>
            <a:chOff x="5300400" y="3670175"/>
            <a:chExt cx="421298" cy="399323"/>
          </a:xfrm>
        </p:grpSpPr>
        <p:sp>
          <p:nvSpPr>
            <p:cNvPr id="449" name="Shape 449"/>
            <p:cNvSpPr/>
            <p:nvPr/>
          </p:nvSpPr>
          <p:spPr>
            <a:xfrm>
              <a:off x="5300400" y="3708025"/>
              <a:ext cx="421298" cy="267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525" y="5485"/>
                  </a:moveTo>
                  <a:lnTo>
                    <a:pt x="116525" y="114514"/>
                  </a:lnTo>
                  <a:lnTo>
                    <a:pt x="3482" y="114514"/>
                  </a:lnTo>
                  <a:lnTo>
                    <a:pt x="3482" y="5485"/>
                  </a:lnTo>
                  <a:close/>
                  <a:moveTo>
                    <a:pt x="2784" y="0"/>
                  </a:moveTo>
                  <a:lnTo>
                    <a:pt x="2086" y="280"/>
                  </a:lnTo>
                  <a:lnTo>
                    <a:pt x="1395" y="830"/>
                  </a:lnTo>
                  <a:lnTo>
                    <a:pt x="868" y="1648"/>
                  </a:lnTo>
                  <a:lnTo>
                    <a:pt x="519" y="2467"/>
                  </a:lnTo>
                  <a:lnTo>
                    <a:pt x="178" y="3286"/>
                  </a:lnTo>
                  <a:lnTo>
                    <a:pt x="0" y="4385"/>
                  </a:lnTo>
                  <a:lnTo>
                    <a:pt x="0" y="5485"/>
                  </a:lnTo>
                  <a:lnTo>
                    <a:pt x="0" y="114514"/>
                  </a:lnTo>
                  <a:lnTo>
                    <a:pt x="0" y="115614"/>
                  </a:lnTo>
                  <a:lnTo>
                    <a:pt x="178" y="116713"/>
                  </a:lnTo>
                  <a:lnTo>
                    <a:pt x="519" y="117532"/>
                  </a:lnTo>
                  <a:lnTo>
                    <a:pt x="868" y="118351"/>
                  </a:lnTo>
                  <a:lnTo>
                    <a:pt x="1395" y="118900"/>
                  </a:lnTo>
                  <a:lnTo>
                    <a:pt x="2086" y="119450"/>
                  </a:lnTo>
                  <a:lnTo>
                    <a:pt x="2784" y="119719"/>
                  </a:lnTo>
                  <a:lnTo>
                    <a:pt x="3482" y="120000"/>
                  </a:lnTo>
                  <a:lnTo>
                    <a:pt x="116525" y="120000"/>
                  </a:lnTo>
                  <a:lnTo>
                    <a:pt x="117215" y="119719"/>
                  </a:lnTo>
                  <a:lnTo>
                    <a:pt x="117913" y="119450"/>
                  </a:lnTo>
                  <a:lnTo>
                    <a:pt x="118611" y="118900"/>
                  </a:lnTo>
                  <a:lnTo>
                    <a:pt x="119131" y="118351"/>
                  </a:lnTo>
                  <a:lnTo>
                    <a:pt x="119480" y="117532"/>
                  </a:lnTo>
                  <a:lnTo>
                    <a:pt x="119829" y="116713"/>
                  </a:lnTo>
                  <a:lnTo>
                    <a:pt x="120000" y="115614"/>
                  </a:lnTo>
                  <a:lnTo>
                    <a:pt x="120000" y="114514"/>
                  </a:lnTo>
                  <a:lnTo>
                    <a:pt x="120000" y="5485"/>
                  </a:lnTo>
                  <a:lnTo>
                    <a:pt x="120000" y="4385"/>
                  </a:lnTo>
                  <a:lnTo>
                    <a:pt x="119829" y="3286"/>
                  </a:lnTo>
                  <a:lnTo>
                    <a:pt x="119480" y="2467"/>
                  </a:lnTo>
                  <a:lnTo>
                    <a:pt x="119131" y="1648"/>
                  </a:lnTo>
                  <a:lnTo>
                    <a:pt x="118611" y="830"/>
                  </a:lnTo>
                  <a:lnTo>
                    <a:pt x="117913" y="280"/>
                  </a:lnTo>
                  <a:lnTo>
                    <a:pt x="11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47975" y="2923"/>
                  </a:lnTo>
                  <a:lnTo>
                    <a:pt x="36073" y="5730"/>
                  </a:lnTo>
                  <a:lnTo>
                    <a:pt x="26993" y="11461"/>
                  </a:lnTo>
                  <a:lnTo>
                    <a:pt x="18036" y="17192"/>
                  </a:lnTo>
                  <a:lnTo>
                    <a:pt x="9079" y="25730"/>
                  </a:lnTo>
                  <a:lnTo>
                    <a:pt x="6012" y="37192"/>
                  </a:lnTo>
                  <a:lnTo>
                    <a:pt x="122" y="45730"/>
                  </a:lnTo>
                  <a:lnTo>
                    <a:pt x="122" y="57192"/>
                  </a:lnTo>
                  <a:lnTo>
                    <a:pt x="122" y="120000"/>
                  </a:lnTo>
                  <a:lnTo>
                    <a:pt x="120000" y="120000"/>
                  </a:lnTo>
                  <a:lnTo>
                    <a:pt x="120000" y="57192"/>
                  </a:lnTo>
                  <a:lnTo>
                    <a:pt x="120000" y="45730"/>
                  </a:lnTo>
                  <a:lnTo>
                    <a:pt x="113987" y="37192"/>
                  </a:lnTo>
                  <a:lnTo>
                    <a:pt x="110920" y="25730"/>
                  </a:lnTo>
                  <a:lnTo>
                    <a:pt x="101963" y="17192"/>
                  </a:lnTo>
                  <a:lnTo>
                    <a:pt x="93006" y="11461"/>
                  </a:lnTo>
                  <a:lnTo>
                    <a:pt x="83926" y="5730"/>
                  </a:lnTo>
                  <a:lnTo>
                    <a:pt x="72024" y="292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5366325" y="3987675"/>
              <a:ext cx="61100" cy="818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990" y="0"/>
                  </a:moveTo>
                  <a:lnTo>
                    <a:pt x="2454" y="94042"/>
                  </a:lnTo>
                  <a:lnTo>
                    <a:pt x="1227" y="96718"/>
                  </a:lnTo>
                  <a:lnTo>
                    <a:pt x="49" y="100311"/>
                  </a:lnTo>
                  <a:lnTo>
                    <a:pt x="49" y="103868"/>
                  </a:lnTo>
                  <a:lnTo>
                    <a:pt x="1227" y="107461"/>
                  </a:lnTo>
                  <a:lnTo>
                    <a:pt x="3633" y="110137"/>
                  </a:lnTo>
                  <a:lnTo>
                    <a:pt x="6039" y="113730"/>
                  </a:lnTo>
                  <a:lnTo>
                    <a:pt x="9623" y="115527"/>
                  </a:lnTo>
                  <a:lnTo>
                    <a:pt x="13207" y="118203"/>
                  </a:lnTo>
                  <a:lnTo>
                    <a:pt x="19247" y="119083"/>
                  </a:lnTo>
                  <a:lnTo>
                    <a:pt x="24009" y="120000"/>
                  </a:lnTo>
                  <a:lnTo>
                    <a:pt x="31227" y="119083"/>
                  </a:lnTo>
                  <a:lnTo>
                    <a:pt x="37217" y="117323"/>
                  </a:lnTo>
                  <a:lnTo>
                    <a:pt x="42029" y="113730"/>
                  </a:lnTo>
                  <a:lnTo>
                    <a:pt x="45613" y="110137"/>
                  </a:lnTo>
                  <a:lnTo>
                    <a:pt x="1199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5594700" y="3987675"/>
              <a:ext cx="61075" cy="818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74367" y="110137"/>
                  </a:lnTo>
                  <a:lnTo>
                    <a:pt x="78002" y="113730"/>
                  </a:lnTo>
                  <a:lnTo>
                    <a:pt x="82767" y="117323"/>
                  </a:lnTo>
                  <a:lnTo>
                    <a:pt x="88759" y="119083"/>
                  </a:lnTo>
                  <a:lnTo>
                    <a:pt x="95980" y="120000"/>
                  </a:lnTo>
                  <a:lnTo>
                    <a:pt x="100794" y="119083"/>
                  </a:lnTo>
                  <a:lnTo>
                    <a:pt x="106786" y="118203"/>
                  </a:lnTo>
                  <a:lnTo>
                    <a:pt x="110372" y="115527"/>
                  </a:lnTo>
                  <a:lnTo>
                    <a:pt x="113958" y="113730"/>
                  </a:lnTo>
                  <a:lnTo>
                    <a:pt x="116365" y="110137"/>
                  </a:lnTo>
                  <a:lnTo>
                    <a:pt x="118772" y="107461"/>
                  </a:lnTo>
                  <a:lnTo>
                    <a:pt x="119950" y="103868"/>
                  </a:lnTo>
                  <a:lnTo>
                    <a:pt x="119950" y="100311"/>
                  </a:lnTo>
                  <a:lnTo>
                    <a:pt x="118772" y="96718"/>
                  </a:lnTo>
                  <a:lnTo>
                    <a:pt x="117544" y="94042"/>
                  </a:lnTo>
                  <a:lnTo>
                    <a:pt x="5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5324825" y="3732450"/>
              <a:ext cx="372474" cy="218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306" y="18101"/>
                  </a:moveTo>
                  <a:lnTo>
                    <a:pt x="102095" y="18444"/>
                  </a:lnTo>
                  <a:lnTo>
                    <a:pt x="102683" y="19103"/>
                  </a:lnTo>
                  <a:lnTo>
                    <a:pt x="103271" y="19775"/>
                  </a:lnTo>
                  <a:lnTo>
                    <a:pt x="103859" y="20791"/>
                  </a:lnTo>
                  <a:lnTo>
                    <a:pt x="104060" y="22122"/>
                  </a:lnTo>
                  <a:lnTo>
                    <a:pt x="104455" y="23467"/>
                  </a:lnTo>
                  <a:lnTo>
                    <a:pt x="104455" y="24812"/>
                  </a:lnTo>
                  <a:lnTo>
                    <a:pt x="104455" y="55978"/>
                  </a:lnTo>
                  <a:lnTo>
                    <a:pt x="104455" y="57323"/>
                  </a:lnTo>
                  <a:lnTo>
                    <a:pt x="104060" y="58655"/>
                  </a:lnTo>
                  <a:lnTo>
                    <a:pt x="103859" y="59670"/>
                  </a:lnTo>
                  <a:lnTo>
                    <a:pt x="103271" y="60672"/>
                  </a:lnTo>
                  <a:lnTo>
                    <a:pt x="102683" y="61344"/>
                  </a:lnTo>
                  <a:lnTo>
                    <a:pt x="102095" y="62017"/>
                  </a:lnTo>
                  <a:lnTo>
                    <a:pt x="101306" y="62346"/>
                  </a:lnTo>
                  <a:lnTo>
                    <a:pt x="100516" y="62676"/>
                  </a:lnTo>
                  <a:lnTo>
                    <a:pt x="99735" y="62346"/>
                  </a:lnTo>
                  <a:lnTo>
                    <a:pt x="98946" y="62017"/>
                  </a:lnTo>
                  <a:lnTo>
                    <a:pt x="98358" y="61344"/>
                  </a:lnTo>
                  <a:lnTo>
                    <a:pt x="97762" y="60672"/>
                  </a:lnTo>
                  <a:lnTo>
                    <a:pt x="97174" y="59670"/>
                  </a:lnTo>
                  <a:lnTo>
                    <a:pt x="96981" y="58655"/>
                  </a:lnTo>
                  <a:lnTo>
                    <a:pt x="96586" y="57323"/>
                  </a:lnTo>
                  <a:lnTo>
                    <a:pt x="96586" y="55978"/>
                  </a:lnTo>
                  <a:lnTo>
                    <a:pt x="96586" y="41225"/>
                  </a:lnTo>
                  <a:lnTo>
                    <a:pt x="64321" y="96203"/>
                  </a:lnTo>
                  <a:lnTo>
                    <a:pt x="63733" y="96875"/>
                  </a:lnTo>
                  <a:lnTo>
                    <a:pt x="62943" y="97534"/>
                  </a:lnTo>
                  <a:lnTo>
                    <a:pt x="62355" y="97877"/>
                  </a:lnTo>
                  <a:lnTo>
                    <a:pt x="61566" y="98206"/>
                  </a:lnTo>
                  <a:lnTo>
                    <a:pt x="60785" y="97877"/>
                  </a:lnTo>
                  <a:lnTo>
                    <a:pt x="59995" y="97534"/>
                  </a:lnTo>
                  <a:lnTo>
                    <a:pt x="59408" y="96875"/>
                  </a:lnTo>
                  <a:lnTo>
                    <a:pt x="58820" y="96203"/>
                  </a:lnTo>
                  <a:lnTo>
                    <a:pt x="43082" y="69387"/>
                  </a:lnTo>
                  <a:lnTo>
                    <a:pt x="22229" y="104574"/>
                  </a:lnTo>
                  <a:lnTo>
                    <a:pt x="21641" y="105590"/>
                  </a:lnTo>
                  <a:lnTo>
                    <a:pt x="21045" y="106248"/>
                  </a:lnTo>
                  <a:lnTo>
                    <a:pt x="20264" y="106591"/>
                  </a:lnTo>
                  <a:lnTo>
                    <a:pt x="18685" y="106591"/>
                  </a:lnTo>
                  <a:lnTo>
                    <a:pt x="18097" y="106248"/>
                  </a:lnTo>
                  <a:lnTo>
                    <a:pt x="17308" y="105590"/>
                  </a:lnTo>
                  <a:lnTo>
                    <a:pt x="16720" y="104574"/>
                  </a:lnTo>
                  <a:lnTo>
                    <a:pt x="16132" y="103572"/>
                  </a:lnTo>
                  <a:lnTo>
                    <a:pt x="15931" y="102570"/>
                  </a:lnTo>
                  <a:lnTo>
                    <a:pt x="15536" y="101225"/>
                  </a:lnTo>
                  <a:lnTo>
                    <a:pt x="15536" y="99881"/>
                  </a:lnTo>
                  <a:lnTo>
                    <a:pt x="15536" y="98879"/>
                  </a:lnTo>
                  <a:lnTo>
                    <a:pt x="15931" y="97534"/>
                  </a:lnTo>
                  <a:lnTo>
                    <a:pt x="16132" y="96203"/>
                  </a:lnTo>
                  <a:lnTo>
                    <a:pt x="16720" y="95187"/>
                  </a:lnTo>
                  <a:lnTo>
                    <a:pt x="40327" y="54977"/>
                  </a:lnTo>
                  <a:lnTo>
                    <a:pt x="40915" y="54304"/>
                  </a:lnTo>
                  <a:lnTo>
                    <a:pt x="41503" y="53632"/>
                  </a:lnTo>
                  <a:lnTo>
                    <a:pt x="42292" y="53302"/>
                  </a:lnTo>
                  <a:lnTo>
                    <a:pt x="43863" y="53302"/>
                  </a:lnTo>
                  <a:lnTo>
                    <a:pt x="44459" y="53632"/>
                  </a:lnTo>
                  <a:lnTo>
                    <a:pt x="45240" y="54304"/>
                  </a:lnTo>
                  <a:lnTo>
                    <a:pt x="45836" y="54977"/>
                  </a:lnTo>
                  <a:lnTo>
                    <a:pt x="61566" y="81793"/>
                  </a:lnTo>
                  <a:lnTo>
                    <a:pt x="91270" y="31509"/>
                  </a:lnTo>
                  <a:lnTo>
                    <a:pt x="82225" y="31509"/>
                  </a:lnTo>
                  <a:lnTo>
                    <a:pt x="81436" y="31180"/>
                  </a:lnTo>
                  <a:lnTo>
                    <a:pt x="80647" y="30837"/>
                  </a:lnTo>
                  <a:lnTo>
                    <a:pt x="79865" y="30164"/>
                  </a:lnTo>
                  <a:lnTo>
                    <a:pt x="79277" y="29505"/>
                  </a:lnTo>
                  <a:lnTo>
                    <a:pt x="78883" y="28490"/>
                  </a:lnTo>
                  <a:lnTo>
                    <a:pt x="78488" y="27159"/>
                  </a:lnTo>
                  <a:lnTo>
                    <a:pt x="78287" y="26143"/>
                  </a:lnTo>
                  <a:lnTo>
                    <a:pt x="78287" y="24812"/>
                  </a:lnTo>
                  <a:lnTo>
                    <a:pt x="78287" y="23467"/>
                  </a:lnTo>
                  <a:lnTo>
                    <a:pt x="78488" y="22122"/>
                  </a:lnTo>
                  <a:lnTo>
                    <a:pt x="78883" y="20791"/>
                  </a:lnTo>
                  <a:lnTo>
                    <a:pt x="79277" y="19775"/>
                  </a:lnTo>
                  <a:lnTo>
                    <a:pt x="79865" y="19103"/>
                  </a:lnTo>
                  <a:lnTo>
                    <a:pt x="80647" y="18444"/>
                  </a:lnTo>
                  <a:lnTo>
                    <a:pt x="81436" y="18101"/>
                  </a:lnTo>
                  <a:close/>
                  <a:moveTo>
                    <a:pt x="0" y="0"/>
                  </a:moveTo>
                  <a:lnTo>
                    <a:pt x="0" y="120000"/>
                  </a:lnTo>
                  <a:lnTo>
                    <a:pt x="119991" y="120000"/>
                  </a:lnTo>
                  <a:lnTo>
                    <a:pt x="119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Shape 454"/>
          <p:cNvSpPr/>
          <p:nvPr/>
        </p:nvSpPr>
        <p:spPr>
          <a:xfrm>
            <a:off x="4844905" y="4094557"/>
            <a:ext cx="392041" cy="39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Shape 455"/>
          <p:cNvGrpSpPr/>
          <p:nvPr/>
        </p:nvGrpSpPr>
        <p:grpSpPr>
          <a:xfrm>
            <a:off x="5433257" y="4119433"/>
            <a:ext cx="342006" cy="342026"/>
            <a:chOff x="6654650" y="3665275"/>
            <a:chExt cx="409099" cy="409124"/>
          </a:xfrm>
        </p:grpSpPr>
        <p:sp>
          <p:nvSpPr>
            <p:cNvPr id="456" name="Shape 456"/>
            <p:cNvSpPr/>
            <p:nvPr/>
          </p:nvSpPr>
          <p:spPr>
            <a:xfrm>
              <a:off x="6808525" y="3819150"/>
              <a:ext cx="211873" cy="21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654650" y="3665275"/>
              <a:ext cx="409099" cy="409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47220" y="4668665"/>
            <a:ext cx="370597" cy="370618"/>
            <a:chOff x="570875" y="4322250"/>
            <a:chExt cx="443299" cy="443323"/>
          </a:xfrm>
        </p:grpSpPr>
        <p:sp>
          <p:nvSpPr>
            <p:cNvPr id="459" name="Shape 459"/>
            <p:cNvSpPr/>
            <p:nvPr/>
          </p:nvSpPr>
          <p:spPr>
            <a:xfrm>
              <a:off x="570875" y="4322250"/>
              <a:ext cx="443299" cy="4433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250" y="4634875"/>
              <a:ext cx="47049" cy="47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Shape 463"/>
          <p:cNvSpPr/>
          <p:nvPr/>
        </p:nvSpPr>
        <p:spPr>
          <a:xfrm>
            <a:off x="895466" y="4740789"/>
            <a:ext cx="401237" cy="226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Shape 464"/>
          <p:cNvGrpSpPr/>
          <p:nvPr/>
        </p:nvGrpSpPr>
        <p:grpSpPr>
          <a:xfrm>
            <a:off x="1524811" y="4641119"/>
            <a:ext cx="269525" cy="425711"/>
            <a:chOff x="1979475" y="4289300"/>
            <a:chExt cx="322399" cy="509223"/>
          </a:xfrm>
        </p:grpSpPr>
        <p:sp>
          <p:nvSpPr>
            <p:cNvPr id="465" name="Shape 465"/>
            <p:cNvSpPr/>
            <p:nvPr/>
          </p:nvSpPr>
          <p:spPr>
            <a:xfrm>
              <a:off x="2187075" y="4509100"/>
              <a:ext cx="114799" cy="114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78" y="0"/>
                  </a:moveTo>
                  <a:lnTo>
                    <a:pt x="104033" y="1280"/>
                  </a:lnTo>
                  <a:lnTo>
                    <a:pt x="89346" y="4468"/>
                  </a:lnTo>
                  <a:lnTo>
                    <a:pt x="72752" y="9590"/>
                  </a:lnTo>
                  <a:lnTo>
                    <a:pt x="54878" y="15339"/>
                  </a:lnTo>
                  <a:lnTo>
                    <a:pt x="38283" y="21716"/>
                  </a:lnTo>
                  <a:lnTo>
                    <a:pt x="30627" y="24904"/>
                  </a:lnTo>
                  <a:lnTo>
                    <a:pt x="24250" y="28719"/>
                  </a:lnTo>
                  <a:lnTo>
                    <a:pt x="18501" y="32560"/>
                  </a:lnTo>
                  <a:lnTo>
                    <a:pt x="14686" y="35749"/>
                  </a:lnTo>
                  <a:lnTo>
                    <a:pt x="11498" y="39590"/>
                  </a:lnTo>
                  <a:lnTo>
                    <a:pt x="8310" y="42778"/>
                  </a:lnTo>
                  <a:lnTo>
                    <a:pt x="6376" y="47247"/>
                  </a:lnTo>
                  <a:lnTo>
                    <a:pt x="4468" y="51062"/>
                  </a:lnTo>
                  <a:lnTo>
                    <a:pt x="2560" y="54904"/>
                  </a:lnTo>
                  <a:lnTo>
                    <a:pt x="1280" y="59372"/>
                  </a:lnTo>
                  <a:lnTo>
                    <a:pt x="653" y="63841"/>
                  </a:lnTo>
                  <a:lnTo>
                    <a:pt x="0" y="67656"/>
                  </a:lnTo>
                  <a:lnTo>
                    <a:pt x="0" y="72125"/>
                  </a:lnTo>
                  <a:lnTo>
                    <a:pt x="653" y="76594"/>
                  </a:lnTo>
                  <a:lnTo>
                    <a:pt x="1280" y="81062"/>
                  </a:lnTo>
                  <a:lnTo>
                    <a:pt x="2560" y="85531"/>
                  </a:lnTo>
                  <a:lnTo>
                    <a:pt x="3841" y="89372"/>
                  </a:lnTo>
                  <a:lnTo>
                    <a:pt x="5749" y="93188"/>
                  </a:lnTo>
                  <a:lnTo>
                    <a:pt x="8310" y="97656"/>
                  </a:lnTo>
                  <a:lnTo>
                    <a:pt x="10844" y="100844"/>
                  </a:lnTo>
                  <a:lnTo>
                    <a:pt x="63188" y="48527"/>
                  </a:lnTo>
                  <a:lnTo>
                    <a:pt x="65095" y="47247"/>
                  </a:lnTo>
                  <a:lnTo>
                    <a:pt x="68937" y="47247"/>
                  </a:lnTo>
                  <a:lnTo>
                    <a:pt x="70844" y="48527"/>
                  </a:lnTo>
                  <a:lnTo>
                    <a:pt x="72125" y="50435"/>
                  </a:lnTo>
                  <a:lnTo>
                    <a:pt x="72752" y="52996"/>
                  </a:lnTo>
                  <a:lnTo>
                    <a:pt x="72125" y="54904"/>
                  </a:lnTo>
                  <a:lnTo>
                    <a:pt x="70844" y="56811"/>
                  </a:lnTo>
                  <a:lnTo>
                    <a:pt x="18501" y="109155"/>
                  </a:lnTo>
                  <a:lnTo>
                    <a:pt x="22343" y="111689"/>
                  </a:lnTo>
                  <a:lnTo>
                    <a:pt x="26158" y="114250"/>
                  </a:lnTo>
                  <a:lnTo>
                    <a:pt x="30627" y="116158"/>
                  </a:lnTo>
                  <a:lnTo>
                    <a:pt x="34468" y="117439"/>
                  </a:lnTo>
                  <a:lnTo>
                    <a:pt x="38937" y="118719"/>
                  </a:lnTo>
                  <a:lnTo>
                    <a:pt x="43405" y="119372"/>
                  </a:lnTo>
                  <a:lnTo>
                    <a:pt x="47221" y="120000"/>
                  </a:lnTo>
                  <a:lnTo>
                    <a:pt x="51689" y="119372"/>
                  </a:lnTo>
                  <a:lnTo>
                    <a:pt x="56158" y="119372"/>
                  </a:lnTo>
                  <a:lnTo>
                    <a:pt x="60627" y="118719"/>
                  </a:lnTo>
                  <a:lnTo>
                    <a:pt x="65095" y="117439"/>
                  </a:lnTo>
                  <a:lnTo>
                    <a:pt x="68937" y="115531"/>
                  </a:lnTo>
                  <a:lnTo>
                    <a:pt x="72752" y="113623"/>
                  </a:lnTo>
                  <a:lnTo>
                    <a:pt x="76594" y="111062"/>
                  </a:lnTo>
                  <a:lnTo>
                    <a:pt x="80409" y="108501"/>
                  </a:lnTo>
                  <a:lnTo>
                    <a:pt x="83623" y="105313"/>
                  </a:lnTo>
                  <a:lnTo>
                    <a:pt x="87439" y="100844"/>
                  </a:lnTo>
                  <a:lnTo>
                    <a:pt x="91280" y="95749"/>
                  </a:lnTo>
                  <a:lnTo>
                    <a:pt x="94468" y="88719"/>
                  </a:lnTo>
                  <a:lnTo>
                    <a:pt x="98283" y="81716"/>
                  </a:lnTo>
                  <a:lnTo>
                    <a:pt x="104660" y="64468"/>
                  </a:lnTo>
                  <a:lnTo>
                    <a:pt x="110409" y="47247"/>
                  </a:lnTo>
                  <a:lnTo>
                    <a:pt x="115531" y="30000"/>
                  </a:lnTo>
                  <a:lnTo>
                    <a:pt x="118719" y="15966"/>
                  </a:lnTo>
                  <a:lnTo>
                    <a:pt x="120000" y="5121"/>
                  </a:lnTo>
                  <a:lnTo>
                    <a:pt x="120000" y="1933"/>
                  </a:lnTo>
                  <a:lnTo>
                    <a:pt x="119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979475" y="4542675"/>
              <a:ext cx="156924" cy="156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32" y="19"/>
                  </a:moveTo>
                  <a:lnTo>
                    <a:pt x="477" y="477"/>
                  </a:lnTo>
                  <a:lnTo>
                    <a:pt x="0" y="2351"/>
                  </a:lnTo>
                  <a:lnTo>
                    <a:pt x="0" y="5619"/>
                  </a:lnTo>
                  <a:lnTo>
                    <a:pt x="477" y="10283"/>
                  </a:lnTo>
                  <a:lnTo>
                    <a:pt x="1414" y="16361"/>
                  </a:lnTo>
                  <a:lnTo>
                    <a:pt x="4664" y="30831"/>
                  </a:lnTo>
                  <a:lnTo>
                    <a:pt x="9348" y="47633"/>
                  </a:lnTo>
                  <a:lnTo>
                    <a:pt x="15408" y="65371"/>
                  </a:lnTo>
                  <a:lnTo>
                    <a:pt x="18677" y="73781"/>
                  </a:lnTo>
                  <a:lnTo>
                    <a:pt x="21946" y="81713"/>
                  </a:lnTo>
                  <a:lnTo>
                    <a:pt x="25215" y="89187"/>
                  </a:lnTo>
                  <a:lnTo>
                    <a:pt x="28943" y="95705"/>
                  </a:lnTo>
                  <a:lnTo>
                    <a:pt x="32690" y="101325"/>
                  </a:lnTo>
                  <a:lnTo>
                    <a:pt x="36418" y="105511"/>
                  </a:lnTo>
                  <a:lnTo>
                    <a:pt x="39687" y="108779"/>
                  </a:lnTo>
                  <a:lnTo>
                    <a:pt x="43434" y="111589"/>
                  </a:lnTo>
                  <a:lnTo>
                    <a:pt x="47162" y="113921"/>
                  </a:lnTo>
                  <a:lnTo>
                    <a:pt x="51368" y="115794"/>
                  </a:lnTo>
                  <a:lnTo>
                    <a:pt x="55574" y="117648"/>
                  </a:lnTo>
                  <a:lnTo>
                    <a:pt x="59761" y="118585"/>
                  </a:lnTo>
                  <a:lnTo>
                    <a:pt x="64444" y="119522"/>
                  </a:lnTo>
                  <a:lnTo>
                    <a:pt x="68631" y="119980"/>
                  </a:lnTo>
                  <a:lnTo>
                    <a:pt x="73315" y="119980"/>
                  </a:lnTo>
                  <a:lnTo>
                    <a:pt x="77501" y="119522"/>
                  </a:lnTo>
                  <a:lnTo>
                    <a:pt x="82185" y="118585"/>
                  </a:lnTo>
                  <a:lnTo>
                    <a:pt x="86391" y="117648"/>
                  </a:lnTo>
                  <a:lnTo>
                    <a:pt x="90578" y="115794"/>
                  </a:lnTo>
                  <a:lnTo>
                    <a:pt x="94784" y="113921"/>
                  </a:lnTo>
                  <a:lnTo>
                    <a:pt x="98531" y="111589"/>
                  </a:lnTo>
                  <a:lnTo>
                    <a:pt x="102259" y="108779"/>
                  </a:lnTo>
                  <a:lnTo>
                    <a:pt x="38292" y="44823"/>
                  </a:lnTo>
                  <a:lnTo>
                    <a:pt x="37355" y="43427"/>
                  </a:lnTo>
                  <a:lnTo>
                    <a:pt x="37355" y="41554"/>
                  </a:lnTo>
                  <a:lnTo>
                    <a:pt x="37355" y="40159"/>
                  </a:lnTo>
                  <a:lnTo>
                    <a:pt x="38292" y="38286"/>
                  </a:lnTo>
                  <a:lnTo>
                    <a:pt x="40165" y="37368"/>
                  </a:lnTo>
                  <a:lnTo>
                    <a:pt x="43434" y="37368"/>
                  </a:lnTo>
                  <a:lnTo>
                    <a:pt x="44830" y="38286"/>
                  </a:lnTo>
                  <a:lnTo>
                    <a:pt x="108797" y="102242"/>
                  </a:lnTo>
                  <a:lnTo>
                    <a:pt x="111588" y="98515"/>
                  </a:lnTo>
                  <a:lnTo>
                    <a:pt x="113920" y="94788"/>
                  </a:lnTo>
                  <a:lnTo>
                    <a:pt x="115794" y="90582"/>
                  </a:lnTo>
                  <a:lnTo>
                    <a:pt x="117667" y="86377"/>
                  </a:lnTo>
                  <a:lnTo>
                    <a:pt x="118604" y="82172"/>
                  </a:lnTo>
                  <a:lnTo>
                    <a:pt x="119541" y="77508"/>
                  </a:lnTo>
                  <a:lnTo>
                    <a:pt x="120000" y="73303"/>
                  </a:lnTo>
                  <a:lnTo>
                    <a:pt x="120000" y="68639"/>
                  </a:lnTo>
                  <a:lnTo>
                    <a:pt x="119541" y="64434"/>
                  </a:lnTo>
                  <a:lnTo>
                    <a:pt x="118604" y="59770"/>
                  </a:lnTo>
                  <a:lnTo>
                    <a:pt x="117667" y="55565"/>
                  </a:lnTo>
                  <a:lnTo>
                    <a:pt x="115794" y="51360"/>
                  </a:lnTo>
                  <a:lnTo>
                    <a:pt x="113920" y="47155"/>
                  </a:lnTo>
                  <a:lnTo>
                    <a:pt x="111588" y="43427"/>
                  </a:lnTo>
                  <a:lnTo>
                    <a:pt x="108797" y="39700"/>
                  </a:lnTo>
                  <a:lnTo>
                    <a:pt x="105528" y="36431"/>
                  </a:lnTo>
                  <a:lnTo>
                    <a:pt x="101322" y="32685"/>
                  </a:lnTo>
                  <a:lnTo>
                    <a:pt x="95720" y="28958"/>
                  </a:lnTo>
                  <a:lnTo>
                    <a:pt x="89182" y="25230"/>
                  </a:lnTo>
                  <a:lnTo>
                    <a:pt x="81707" y="21962"/>
                  </a:lnTo>
                  <a:lnTo>
                    <a:pt x="73774" y="18693"/>
                  </a:lnTo>
                  <a:lnTo>
                    <a:pt x="65362" y="15425"/>
                  </a:lnTo>
                  <a:lnTo>
                    <a:pt x="47621" y="9346"/>
                  </a:lnTo>
                  <a:lnTo>
                    <a:pt x="30817" y="4683"/>
                  </a:lnTo>
                  <a:lnTo>
                    <a:pt x="16345" y="1414"/>
                  </a:lnTo>
                  <a:lnTo>
                    <a:pt x="10285" y="477"/>
                  </a:lnTo>
                  <a:lnTo>
                    <a:pt x="560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2041125" y="4289300"/>
              <a:ext cx="239999" cy="5092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50" y="21585"/>
                  </a:moveTo>
                  <a:lnTo>
                    <a:pt x="62900" y="21727"/>
                  </a:lnTo>
                  <a:lnTo>
                    <a:pt x="65350" y="22157"/>
                  </a:lnTo>
                  <a:lnTo>
                    <a:pt x="67787" y="22734"/>
                  </a:lnTo>
                  <a:lnTo>
                    <a:pt x="69925" y="23453"/>
                  </a:lnTo>
                  <a:lnTo>
                    <a:pt x="71450" y="24460"/>
                  </a:lnTo>
                  <a:lnTo>
                    <a:pt x="72975" y="25609"/>
                  </a:lnTo>
                  <a:lnTo>
                    <a:pt x="73587" y="26905"/>
                  </a:lnTo>
                  <a:lnTo>
                    <a:pt x="73887" y="28201"/>
                  </a:lnTo>
                  <a:lnTo>
                    <a:pt x="73587" y="29497"/>
                  </a:lnTo>
                  <a:lnTo>
                    <a:pt x="72975" y="30793"/>
                  </a:lnTo>
                  <a:lnTo>
                    <a:pt x="71450" y="31942"/>
                  </a:lnTo>
                  <a:lnTo>
                    <a:pt x="69925" y="32808"/>
                  </a:lnTo>
                  <a:lnTo>
                    <a:pt x="67787" y="33668"/>
                  </a:lnTo>
                  <a:lnTo>
                    <a:pt x="65350" y="34246"/>
                  </a:lnTo>
                  <a:lnTo>
                    <a:pt x="62900" y="34676"/>
                  </a:lnTo>
                  <a:lnTo>
                    <a:pt x="59850" y="34823"/>
                  </a:lnTo>
                  <a:lnTo>
                    <a:pt x="57100" y="34676"/>
                  </a:lnTo>
                  <a:lnTo>
                    <a:pt x="54350" y="34246"/>
                  </a:lnTo>
                  <a:lnTo>
                    <a:pt x="52212" y="33668"/>
                  </a:lnTo>
                  <a:lnTo>
                    <a:pt x="50075" y="32808"/>
                  </a:lnTo>
                  <a:lnTo>
                    <a:pt x="48250" y="31942"/>
                  </a:lnTo>
                  <a:lnTo>
                    <a:pt x="47025" y="30793"/>
                  </a:lnTo>
                  <a:lnTo>
                    <a:pt x="46112" y="29497"/>
                  </a:lnTo>
                  <a:lnTo>
                    <a:pt x="45800" y="28201"/>
                  </a:lnTo>
                  <a:lnTo>
                    <a:pt x="46112" y="26905"/>
                  </a:lnTo>
                  <a:lnTo>
                    <a:pt x="47025" y="25609"/>
                  </a:lnTo>
                  <a:lnTo>
                    <a:pt x="48250" y="24460"/>
                  </a:lnTo>
                  <a:lnTo>
                    <a:pt x="50075" y="23453"/>
                  </a:lnTo>
                  <a:lnTo>
                    <a:pt x="52212" y="22734"/>
                  </a:lnTo>
                  <a:lnTo>
                    <a:pt x="54350" y="22157"/>
                  </a:lnTo>
                  <a:lnTo>
                    <a:pt x="57100" y="21727"/>
                  </a:lnTo>
                  <a:lnTo>
                    <a:pt x="59850" y="21585"/>
                  </a:lnTo>
                  <a:close/>
                  <a:moveTo>
                    <a:pt x="57100" y="0"/>
                  </a:moveTo>
                  <a:lnTo>
                    <a:pt x="54350" y="288"/>
                  </a:lnTo>
                  <a:lnTo>
                    <a:pt x="51912" y="718"/>
                  </a:lnTo>
                  <a:lnTo>
                    <a:pt x="49162" y="1296"/>
                  </a:lnTo>
                  <a:lnTo>
                    <a:pt x="46725" y="2014"/>
                  </a:lnTo>
                  <a:lnTo>
                    <a:pt x="44275" y="2880"/>
                  </a:lnTo>
                  <a:lnTo>
                    <a:pt x="41837" y="4029"/>
                  </a:lnTo>
                  <a:lnTo>
                    <a:pt x="39700" y="5325"/>
                  </a:lnTo>
                  <a:lnTo>
                    <a:pt x="36337" y="5037"/>
                  </a:lnTo>
                  <a:lnTo>
                    <a:pt x="33287" y="5037"/>
                  </a:lnTo>
                  <a:lnTo>
                    <a:pt x="29925" y="5325"/>
                  </a:lnTo>
                  <a:lnTo>
                    <a:pt x="27187" y="5614"/>
                  </a:lnTo>
                  <a:lnTo>
                    <a:pt x="24437" y="6044"/>
                  </a:lnTo>
                  <a:lnTo>
                    <a:pt x="21987" y="6621"/>
                  </a:lnTo>
                  <a:lnTo>
                    <a:pt x="19550" y="7340"/>
                  </a:lnTo>
                  <a:lnTo>
                    <a:pt x="17412" y="8200"/>
                  </a:lnTo>
                  <a:lnTo>
                    <a:pt x="15887" y="9208"/>
                  </a:lnTo>
                  <a:lnTo>
                    <a:pt x="14050" y="10215"/>
                  </a:lnTo>
                  <a:lnTo>
                    <a:pt x="12837" y="11370"/>
                  </a:lnTo>
                  <a:lnTo>
                    <a:pt x="11912" y="12660"/>
                  </a:lnTo>
                  <a:lnTo>
                    <a:pt x="11312" y="14103"/>
                  </a:lnTo>
                  <a:lnTo>
                    <a:pt x="11000" y="15541"/>
                  </a:lnTo>
                  <a:lnTo>
                    <a:pt x="11000" y="17120"/>
                  </a:lnTo>
                  <a:lnTo>
                    <a:pt x="11312" y="18704"/>
                  </a:lnTo>
                  <a:lnTo>
                    <a:pt x="8562" y="19712"/>
                  </a:lnTo>
                  <a:lnTo>
                    <a:pt x="6425" y="20719"/>
                  </a:lnTo>
                  <a:lnTo>
                    <a:pt x="4287" y="21868"/>
                  </a:lnTo>
                  <a:lnTo>
                    <a:pt x="2762" y="23164"/>
                  </a:lnTo>
                  <a:lnTo>
                    <a:pt x="1537" y="24319"/>
                  </a:lnTo>
                  <a:lnTo>
                    <a:pt x="625" y="25609"/>
                  </a:lnTo>
                  <a:lnTo>
                    <a:pt x="312" y="26905"/>
                  </a:lnTo>
                  <a:lnTo>
                    <a:pt x="12" y="28201"/>
                  </a:lnTo>
                  <a:lnTo>
                    <a:pt x="312" y="29497"/>
                  </a:lnTo>
                  <a:lnTo>
                    <a:pt x="625" y="30793"/>
                  </a:lnTo>
                  <a:lnTo>
                    <a:pt x="1537" y="31942"/>
                  </a:lnTo>
                  <a:lnTo>
                    <a:pt x="2762" y="33238"/>
                  </a:lnTo>
                  <a:lnTo>
                    <a:pt x="4287" y="34387"/>
                  </a:lnTo>
                  <a:lnTo>
                    <a:pt x="6425" y="35542"/>
                  </a:lnTo>
                  <a:lnTo>
                    <a:pt x="8562" y="36691"/>
                  </a:lnTo>
                  <a:lnTo>
                    <a:pt x="11312" y="37698"/>
                  </a:lnTo>
                  <a:lnTo>
                    <a:pt x="11000" y="39283"/>
                  </a:lnTo>
                  <a:lnTo>
                    <a:pt x="11000" y="40862"/>
                  </a:lnTo>
                  <a:lnTo>
                    <a:pt x="11312" y="42305"/>
                  </a:lnTo>
                  <a:lnTo>
                    <a:pt x="11912" y="43595"/>
                  </a:lnTo>
                  <a:lnTo>
                    <a:pt x="12837" y="44891"/>
                  </a:lnTo>
                  <a:lnTo>
                    <a:pt x="14050" y="46046"/>
                  </a:lnTo>
                  <a:lnTo>
                    <a:pt x="15887" y="47195"/>
                  </a:lnTo>
                  <a:lnTo>
                    <a:pt x="17412" y="48202"/>
                  </a:lnTo>
                  <a:lnTo>
                    <a:pt x="19550" y="49062"/>
                  </a:lnTo>
                  <a:lnTo>
                    <a:pt x="21987" y="49787"/>
                  </a:lnTo>
                  <a:lnTo>
                    <a:pt x="24437" y="50358"/>
                  </a:lnTo>
                  <a:lnTo>
                    <a:pt x="27187" y="50788"/>
                  </a:lnTo>
                  <a:lnTo>
                    <a:pt x="29925" y="51077"/>
                  </a:lnTo>
                  <a:lnTo>
                    <a:pt x="33287" y="51224"/>
                  </a:lnTo>
                  <a:lnTo>
                    <a:pt x="36337" y="51224"/>
                  </a:lnTo>
                  <a:lnTo>
                    <a:pt x="39700" y="51077"/>
                  </a:lnTo>
                  <a:lnTo>
                    <a:pt x="42750" y="52662"/>
                  </a:lnTo>
                  <a:lnTo>
                    <a:pt x="45800" y="53958"/>
                  </a:lnTo>
                  <a:lnTo>
                    <a:pt x="49162" y="55107"/>
                  </a:lnTo>
                  <a:lnTo>
                    <a:pt x="52525" y="55826"/>
                  </a:lnTo>
                  <a:lnTo>
                    <a:pt x="52525" y="116547"/>
                  </a:lnTo>
                  <a:lnTo>
                    <a:pt x="52825" y="117266"/>
                  </a:lnTo>
                  <a:lnTo>
                    <a:pt x="53137" y="117985"/>
                  </a:lnTo>
                  <a:lnTo>
                    <a:pt x="53737" y="118562"/>
                  </a:lnTo>
                  <a:lnTo>
                    <a:pt x="54662" y="118992"/>
                  </a:lnTo>
                  <a:lnTo>
                    <a:pt x="55875" y="119422"/>
                  </a:lnTo>
                  <a:lnTo>
                    <a:pt x="57100" y="119858"/>
                  </a:lnTo>
                  <a:lnTo>
                    <a:pt x="58325" y="120000"/>
                  </a:lnTo>
                  <a:lnTo>
                    <a:pt x="61375" y="120000"/>
                  </a:lnTo>
                  <a:lnTo>
                    <a:pt x="62900" y="119858"/>
                  </a:lnTo>
                  <a:lnTo>
                    <a:pt x="64125" y="119422"/>
                  </a:lnTo>
                  <a:lnTo>
                    <a:pt x="65037" y="118992"/>
                  </a:lnTo>
                  <a:lnTo>
                    <a:pt x="65950" y="118562"/>
                  </a:lnTo>
                  <a:lnTo>
                    <a:pt x="66875" y="117985"/>
                  </a:lnTo>
                  <a:lnTo>
                    <a:pt x="67175" y="117266"/>
                  </a:lnTo>
                  <a:lnTo>
                    <a:pt x="67175" y="116547"/>
                  </a:lnTo>
                  <a:lnTo>
                    <a:pt x="67175" y="55826"/>
                  </a:lnTo>
                  <a:lnTo>
                    <a:pt x="70837" y="55107"/>
                  </a:lnTo>
                  <a:lnTo>
                    <a:pt x="74200" y="53958"/>
                  </a:lnTo>
                  <a:lnTo>
                    <a:pt x="77250" y="52662"/>
                  </a:lnTo>
                  <a:lnTo>
                    <a:pt x="80000" y="51077"/>
                  </a:lnTo>
                  <a:lnTo>
                    <a:pt x="83350" y="51224"/>
                  </a:lnTo>
                  <a:lnTo>
                    <a:pt x="86712" y="51224"/>
                  </a:lnTo>
                  <a:lnTo>
                    <a:pt x="89762" y="51077"/>
                  </a:lnTo>
                  <a:lnTo>
                    <a:pt x="92825" y="50788"/>
                  </a:lnTo>
                  <a:lnTo>
                    <a:pt x="95562" y="50358"/>
                  </a:lnTo>
                  <a:lnTo>
                    <a:pt x="98012" y="49787"/>
                  </a:lnTo>
                  <a:lnTo>
                    <a:pt x="100150" y="49062"/>
                  </a:lnTo>
                  <a:lnTo>
                    <a:pt x="102287" y="48202"/>
                  </a:lnTo>
                  <a:lnTo>
                    <a:pt x="104112" y="47195"/>
                  </a:lnTo>
                  <a:lnTo>
                    <a:pt x="105637" y="46046"/>
                  </a:lnTo>
                  <a:lnTo>
                    <a:pt x="106862" y="44891"/>
                  </a:lnTo>
                  <a:lnTo>
                    <a:pt x="107775" y="43595"/>
                  </a:lnTo>
                  <a:lnTo>
                    <a:pt x="108700" y="42305"/>
                  </a:lnTo>
                  <a:lnTo>
                    <a:pt x="109000" y="40862"/>
                  </a:lnTo>
                  <a:lnTo>
                    <a:pt x="109000" y="39283"/>
                  </a:lnTo>
                  <a:lnTo>
                    <a:pt x="108700" y="37698"/>
                  </a:lnTo>
                  <a:lnTo>
                    <a:pt x="111137" y="36691"/>
                  </a:lnTo>
                  <a:lnTo>
                    <a:pt x="113575" y="35542"/>
                  </a:lnTo>
                  <a:lnTo>
                    <a:pt x="115412" y="34387"/>
                  </a:lnTo>
                  <a:lnTo>
                    <a:pt x="116937" y="33238"/>
                  </a:lnTo>
                  <a:lnTo>
                    <a:pt x="118162" y="31942"/>
                  </a:lnTo>
                  <a:lnTo>
                    <a:pt x="119075" y="30793"/>
                  </a:lnTo>
                  <a:lnTo>
                    <a:pt x="119687" y="29497"/>
                  </a:lnTo>
                  <a:lnTo>
                    <a:pt x="119987" y="28201"/>
                  </a:lnTo>
                  <a:lnTo>
                    <a:pt x="119687" y="26905"/>
                  </a:lnTo>
                  <a:lnTo>
                    <a:pt x="119075" y="25609"/>
                  </a:lnTo>
                  <a:lnTo>
                    <a:pt x="118162" y="24319"/>
                  </a:lnTo>
                  <a:lnTo>
                    <a:pt x="116937" y="23164"/>
                  </a:lnTo>
                  <a:lnTo>
                    <a:pt x="115412" y="21868"/>
                  </a:lnTo>
                  <a:lnTo>
                    <a:pt x="113575" y="20719"/>
                  </a:lnTo>
                  <a:lnTo>
                    <a:pt x="111137" y="19712"/>
                  </a:lnTo>
                  <a:lnTo>
                    <a:pt x="108700" y="18704"/>
                  </a:lnTo>
                  <a:lnTo>
                    <a:pt x="109000" y="17120"/>
                  </a:lnTo>
                  <a:lnTo>
                    <a:pt x="109000" y="15541"/>
                  </a:lnTo>
                  <a:lnTo>
                    <a:pt x="108700" y="14103"/>
                  </a:lnTo>
                  <a:lnTo>
                    <a:pt x="107775" y="12660"/>
                  </a:lnTo>
                  <a:lnTo>
                    <a:pt x="106862" y="11370"/>
                  </a:lnTo>
                  <a:lnTo>
                    <a:pt x="105637" y="10215"/>
                  </a:lnTo>
                  <a:lnTo>
                    <a:pt x="104112" y="9208"/>
                  </a:lnTo>
                  <a:lnTo>
                    <a:pt x="102287" y="8200"/>
                  </a:lnTo>
                  <a:lnTo>
                    <a:pt x="100150" y="7340"/>
                  </a:lnTo>
                  <a:lnTo>
                    <a:pt x="98012" y="6621"/>
                  </a:lnTo>
                  <a:lnTo>
                    <a:pt x="95562" y="6044"/>
                  </a:lnTo>
                  <a:lnTo>
                    <a:pt x="92825" y="5614"/>
                  </a:lnTo>
                  <a:lnTo>
                    <a:pt x="89762" y="5325"/>
                  </a:lnTo>
                  <a:lnTo>
                    <a:pt x="86712" y="5037"/>
                  </a:lnTo>
                  <a:lnTo>
                    <a:pt x="83350" y="5037"/>
                  </a:lnTo>
                  <a:lnTo>
                    <a:pt x="80000" y="5325"/>
                  </a:lnTo>
                  <a:lnTo>
                    <a:pt x="77862" y="4029"/>
                  </a:lnTo>
                  <a:lnTo>
                    <a:pt x="75725" y="2880"/>
                  </a:lnTo>
                  <a:lnTo>
                    <a:pt x="73287" y="2014"/>
                  </a:lnTo>
                  <a:lnTo>
                    <a:pt x="70537" y="1296"/>
                  </a:lnTo>
                  <a:lnTo>
                    <a:pt x="68087" y="718"/>
                  </a:lnTo>
                  <a:lnTo>
                    <a:pt x="65350" y="288"/>
                  </a:lnTo>
                  <a:lnTo>
                    <a:pt x="62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2064345" y="4646721"/>
            <a:ext cx="318013" cy="414509"/>
            <a:chOff x="2624850" y="4296000"/>
            <a:chExt cx="380399" cy="495825"/>
          </a:xfrm>
        </p:grpSpPr>
        <p:sp>
          <p:nvSpPr>
            <p:cNvPr id="469" name="Shape 469"/>
            <p:cNvSpPr/>
            <p:nvPr/>
          </p:nvSpPr>
          <p:spPr>
            <a:xfrm>
              <a:off x="2845875" y="4296000"/>
              <a:ext cx="126425" cy="12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186" y="23"/>
                  </a:moveTo>
                  <a:lnTo>
                    <a:pt x="103745" y="1764"/>
                  </a:lnTo>
                  <a:lnTo>
                    <a:pt x="89270" y="4674"/>
                  </a:lnTo>
                  <a:lnTo>
                    <a:pt x="72446" y="9348"/>
                  </a:lnTo>
                  <a:lnTo>
                    <a:pt x="55076" y="15166"/>
                  </a:lnTo>
                  <a:lnTo>
                    <a:pt x="38251" y="22154"/>
                  </a:lnTo>
                  <a:lnTo>
                    <a:pt x="30729" y="25635"/>
                  </a:lnTo>
                  <a:lnTo>
                    <a:pt x="24346" y="29141"/>
                  </a:lnTo>
                  <a:lnTo>
                    <a:pt x="18556" y="32623"/>
                  </a:lnTo>
                  <a:lnTo>
                    <a:pt x="14498" y="36128"/>
                  </a:lnTo>
                  <a:lnTo>
                    <a:pt x="11603" y="39634"/>
                  </a:lnTo>
                  <a:lnTo>
                    <a:pt x="8708" y="43116"/>
                  </a:lnTo>
                  <a:lnTo>
                    <a:pt x="6383" y="47193"/>
                  </a:lnTo>
                  <a:lnTo>
                    <a:pt x="4081" y="51271"/>
                  </a:lnTo>
                  <a:lnTo>
                    <a:pt x="2918" y="55349"/>
                  </a:lnTo>
                  <a:lnTo>
                    <a:pt x="1755" y="59427"/>
                  </a:lnTo>
                  <a:lnTo>
                    <a:pt x="593" y="64077"/>
                  </a:lnTo>
                  <a:lnTo>
                    <a:pt x="23" y="68155"/>
                  </a:lnTo>
                  <a:lnTo>
                    <a:pt x="23" y="72829"/>
                  </a:lnTo>
                  <a:lnTo>
                    <a:pt x="593" y="76907"/>
                  </a:lnTo>
                  <a:lnTo>
                    <a:pt x="1162" y="81558"/>
                  </a:lnTo>
                  <a:lnTo>
                    <a:pt x="2325" y="85635"/>
                  </a:lnTo>
                  <a:lnTo>
                    <a:pt x="4081" y="89713"/>
                  </a:lnTo>
                  <a:lnTo>
                    <a:pt x="5813" y="93791"/>
                  </a:lnTo>
                  <a:lnTo>
                    <a:pt x="8115" y="97869"/>
                  </a:lnTo>
                  <a:lnTo>
                    <a:pt x="10440" y="101351"/>
                  </a:lnTo>
                  <a:lnTo>
                    <a:pt x="62598" y="48934"/>
                  </a:lnTo>
                  <a:lnTo>
                    <a:pt x="64923" y="47766"/>
                  </a:lnTo>
                  <a:lnTo>
                    <a:pt x="66656" y="47193"/>
                  </a:lnTo>
                  <a:lnTo>
                    <a:pt x="68981" y="47766"/>
                  </a:lnTo>
                  <a:lnTo>
                    <a:pt x="70713" y="48934"/>
                  </a:lnTo>
                  <a:lnTo>
                    <a:pt x="71876" y="50699"/>
                  </a:lnTo>
                  <a:lnTo>
                    <a:pt x="72446" y="53012"/>
                  </a:lnTo>
                  <a:lnTo>
                    <a:pt x="71876" y="55349"/>
                  </a:lnTo>
                  <a:lnTo>
                    <a:pt x="70713" y="57090"/>
                  </a:lnTo>
                  <a:lnTo>
                    <a:pt x="18556" y="109507"/>
                  </a:lnTo>
                  <a:lnTo>
                    <a:pt x="22614" y="111844"/>
                  </a:lnTo>
                  <a:lnTo>
                    <a:pt x="26102" y="114181"/>
                  </a:lnTo>
                  <a:lnTo>
                    <a:pt x="30160" y="116494"/>
                  </a:lnTo>
                  <a:lnTo>
                    <a:pt x="34787" y="117662"/>
                  </a:lnTo>
                  <a:lnTo>
                    <a:pt x="38845" y="118831"/>
                  </a:lnTo>
                  <a:lnTo>
                    <a:pt x="42902" y="119427"/>
                  </a:lnTo>
                  <a:lnTo>
                    <a:pt x="47530" y="120000"/>
                  </a:lnTo>
                  <a:lnTo>
                    <a:pt x="51587" y="120000"/>
                  </a:lnTo>
                  <a:lnTo>
                    <a:pt x="56238" y="119427"/>
                  </a:lnTo>
                  <a:lnTo>
                    <a:pt x="60296" y="118831"/>
                  </a:lnTo>
                  <a:lnTo>
                    <a:pt x="64354" y="117662"/>
                  </a:lnTo>
                  <a:lnTo>
                    <a:pt x="68981" y="115922"/>
                  </a:lnTo>
                  <a:lnTo>
                    <a:pt x="72446" y="114181"/>
                  </a:lnTo>
                  <a:lnTo>
                    <a:pt x="76503" y="111844"/>
                  </a:lnTo>
                  <a:lnTo>
                    <a:pt x="79992" y="108934"/>
                  </a:lnTo>
                  <a:lnTo>
                    <a:pt x="83456" y="105429"/>
                  </a:lnTo>
                  <a:lnTo>
                    <a:pt x="86944" y="101351"/>
                  </a:lnTo>
                  <a:lnTo>
                    <a:pt x="91002" y="95532"/>
                  </a:lnTo>
                  <a:lnTo>
                    <a:pt x="94467" y="89141"/>
                  </a:lnTo>
                  <a:lnTo>
                    <a:pt x="97955" y="81558"/>
                  </a:lnTo>
                  <a:lnTo>
                    <a:pt x="104338" y="65246"/>
                  </a:lnTo>
                  <a:lnTo>
                    <a:pt x="110128" y="47193"/>
                  </a:lnTo>
                  <a:lnTo>
                    <a:pt x="114755" y="30310"/>
                  </a:lnTo>
                  <a:lnTo>
                    <a:pt x="118244" y="15739"/>
                  </a:lnTo>
                  <a:lnTo>
                    <a:pt x="119406" y="5270"/>
                  </a:lnTo>
                  <a:lnTo>
                    <a:pt x="119976" y="2337"/>
                  </a:lnTo>
                  <a:lnTo>
                    <a:pt x="119406" y="596"/>
                  </a:lnTo>
                  <a:lnTo>
                    <a:pt x="11765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2635850" y="4316150"/>
              <a:ext cx="369399" cy="475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97" y="6"/>
                  </a:moveTo>
                  <a:lnTo>
                    <a:pt x="58911" y="157"/>
                  </a:lnTo>
                  <a:lnTo>
                    <a:pt x="57920" y="315"/>
                  </a:lnTo>
                  <a:lnTo>
                    <a:pt x="57125" y="775"/>
                  </a:lnTo>
                  <a:lnTo>
                    <a:pt x="56329" y="1236"/>
                  </a:lnTo>
                  <a:lnTo>
                    <a:pt x="55736" y="1854"/>
                  </a:lnTo>
                  <a:lnTo>
                    <a:pt x="55143" y="2472"/>
                  </a:lnTo>
                  <a:lnTo>
                    <a:pt x="54940" y="3241"/>
                  </a:lnTo>
                  <a:lnTo>
                    <a:pt x="54745" y="4011"/>
                  </a:lnTo>
                  <a:lnTo>
                    <a:pt x="54745" y="26652"/>
                  </a:lnTo>
                  <a:lnTo>
                    <a:pt x="55931" y="28960"/>
                  </a:lnTo>
                  <a:lnTo>
                    <a:pt x="56922" y="31275"/>
                  </a:lnTo>
                  <a:lnTo>
                    <a:pt x="57319" y="33583"/>
                  </a:lnTo>
                  <a:lnTo>
                    <a:pt x="57523" y="36049"/>
                  </a:lnTo>
                  <a:lnTo>
                    <a:pt x="57319" y="38515"/>
                  </a:lnTo>
                  <a:lnTo>
                    <a:pt x="56922" y="40824"/>
                  </a:lnTo>
                  <a:lnTo>
                    <a:pt x="55931" y="43290"/>
                  </a:lnTo>
                  <a:lnTo>
                    <a:pt x="54745" y="45598"/>
                  </a:lnTo>
                  <a:lnTo>
                    <a:pt x="54745" y="85955"/>
                  </a:lnTo>
                  <a:lnTo>
                    <a:pt x="50376" y="86264"/>
                  </a:lnTo>
                  <a:lnTo>
                    <a:pt x="46015" y="86876"/>
                  </a:lnTo>
                  <a:lnTo>
                    <a:pt x="41848" y="87645"/>
                  </a:lnTo>
                  <a:lnTo>
                    <a:pt x="37682" y="88573"/>
                  </a:lnTo>
                  <a:lnTo>
                    <a:pt x="33719" y="89802"/>
                  </a:lnTo>
                  <a:lnTo>
                    <a:pt x="29951" y="91190"/>
                  </a:lnTo>
                  <a:lnTo>
                    <a:pt x="26182" y="92729"/>
                  </a:lnTo>
                  <a:lnTo>
                    <a:pt x="22609" y="94425"/>
                  </a:lnTo>
                  <a:lnTo>
                    <a:pt x="19239" y="96273"/>
                  </a:lnTo>
                  <a:lnTo>
                    <a:pt x="15868" y="98279"/>
                  </a:lnTo>
                  <a:lnTo>
                    <a:pt x="12896" y="100436"/>
                  </a:lnTo>
                  <a:lnTo>
                    <a:pt x="9916" y="102744"/>
                  </a:lnTo>
                  <a:lnTo>
                    <a:pt x="7138" y="105210"/>
                  </a:lnTo>
                  <a:lnTo>
                    <a:pt x="4564" y="107827"/>
                  </a:lnTo>
                  <a:lnTo>
                    <a:pt x="2184" y="110445"/>
                  </a:lnTo>
                  <a:lnTo>
                    <a:pt x="0" y="113220"/>
                  </a:lnTo>
                  <a:lnTo>
                    <a:pt x="2379" y="113989"/>
                  </a:lnTo>
                  <a:lnTo>
                    <a:pt x="4962" y="114759"/>
                  </a:lnTo>
                  <a:lnTo>
                    <a:pt x="10711" y="115988"/>
                  </a:lnTo>
                  <a:lnTo>
                    <a:pt x="17257" y="117224"/>
                  </a:lnTo>
                  <a:lnTo>
                    <a:pt x="24794" y="118145"/>
                  </a:lnTo>
                  <a:lnTo>
                    <a:pt x="32728" y="118915"/>
                  </a:lnTo>
                  <a:lnTo>
                    <a:pt x="41451" y="119533"/>
                  </a:lnTo>
                  <a:lnTo>
                    <a:pt x="50579" y="119842"/>
                  </a:lnTo>
                  <a:lnTo>
                    <a:pt x="59902" y="119993"/>
                  </a:lnTo>
                  <a:lnTo>
                    <a:pt x="69420" y="119842"/>
                  </a:lnTo>
                  <a:lnTo>
                    <a:pt x="78548" y="119533"/>
                  </a:lnTo>
                  <a:lnTo>
                    <a:pt x="87271" y="118915"/>
                  </a:lnTo>
                  <a:lnTo>
                    <a:pt x="95205" y="118145"/>
                  </a:lnTo>
                  <a:lnTo>
                    <a:pt x="102742" y="117224"/>
                  </a:lnTo>
                  <a:lnTo>
                    <a:pt x="109288" y="115988"/>
                  </a:lnTo>
                  <a:lnTo>
                    <a:pt x="115037" y="114759"/>
                  </a:lnTo>
                  <a:lnTo>
                    <a:pt x="117620" y="113989"/>
                  </a:lnTo>
                  <a:lnTo>
                    <a:pt x="120000" y="113220"/>
                  </a:lnTo>
                  <a:lnTo>
                    <a:pt x="117815" y="110445"/>
                  </a:lnTo>
                  <a:lnTo>
                    <a:pt x="115435" y="107827"/>
                  </a:lnTo>
                  <a:lnTo>
                    <a:pt x="112861" y="105210"/>
                  </a:lnTo>
                  <a:lnTo>
                    <a:pt x="110083" y="102744"/>
                  </a:lnTo>
                  <a:lnTo>
                    <a:pt x="107103" y="100436"/>
                  </a:lnTo>
                  <a:lnTo>
                    <a:pt x="104131" y="98279"/>
                  </a:lnTo>
                  <a:lnTo>
                    <a:pt x="100760" y="96273"/>
                  </a:lnTo>
                  <a:lnTo>
                    <a:pt x="97390" y="94425"/>
                  </a:lnTo>
                  <a:lnTo>
                    <a:pt x="93817" y="92729"/>
                  </a:lnTo>
                  <a:lnTo>
                    <a:pt x="90048" y="91190"/>
                  </a:lnTo>
                  <a:lnTo>
                    <a:pt x="86280" y="89802"/>
                  </a:lnTo>
                  <a:lnTo>
                    <a:pt x="82317" y="88573"/>
                  </a:lnTo>
                  <a:lnTo>
                    <a:pt x="78151" y="87645"/>
                  </a:lnTo>
                  <a:lnTo>
                    <a:pt x="73984" y="86876"/>
                  </a:lnTo>
                  <a:lnTo>
                    <a:pt x="69623" y="86264"/>
                  </a:lnTo>
                  <a:lnTo>
                    <a:pt x="65254" y="85955"/>
                  </a:lnTo>
                  <a:lnTo>
                    <a:pt x="65254" y="21108"/>
                  </a:lnTo>
                  <a:lnTo>
                    <a:pt x="64263" y="19261"/>
                  </a:lnTo>
                  <a:lnTo>
                    <a:pt x="63670" y="17413"/>
                  </a:lnTo>
                  <a:lnTo>
                    <a:pt x="63272" y="15558"/>
                  </a:lnTo>
                  <a:lnTo>
                    <a:pt x="63077" y="13711"/>
                  </a:lnTo>
                  <a:lnTo>
                    <a:pt x="63272" y="11711"/>
                  </a:lnTo>
                  <a:lnTo>
                    <a:pt x="63670" y="9863"/>
                  </a:lnTo>
                  <a:lnTo>
                    <a:pt x="64263" y="8015"/>
                  </a:lnTo>
                  <a:lnTo>
                    <a:pt x="65254" y="6168"/>
                  </a:lnTo>
                  <a:lnTo>
                    <a:pt x="65254" y="4011"/>
                  </a:lnTo>
                  <a:lnTo>
                    <a:pt x="65059" y="3241"/>
                  </a:lnTo>
                  <a:lnTo>
                    <a:pt x="64856" y="2472"/>
                  </a:lnTo>
                  <a:lnTo>
                    <a:pt x="64263" y="1854"/>
                  </a:lnTo>
                  <a:lnTo>
                    <a:pt x="63670" y="1236"/>
                  </a:lnTo>
                  <a:lnTo>
                    <a:pt x="62874" y="775"/>
                  </a:lnTo>
                  <a:lnTo>
                    <a:pt x="62079" y="315"/>
                  </a:lnTo>
                  <a:lnTo>
                    <a:pt x="61088" y="157"/>
                  </a:lnTo>
                  <a:lnTo>
                    <a:pt x="6009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624850" y="4357675"/>
              <a:ext cx="171599" cy="171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3" y="17"/>
                  </a:moveTo>
                  <a:lnTo>
                    <a:pt x="437" y="437"/>
                  </a:lnTo>
                  <a:lnTo>
                    <a:pt x="0" y="1293"/>
                  </a:lnTo>
                  <a:lnTo>
                    <a:pt x="0" y="2150"/>
                  </a:lnTo>
                  <a:lnTo>
                    <a:pt x="0" y="5559"/>
                  </a:lnTo>
                  <a:lnTo>
                    <a:pt x="437" y="10262"/>
                  </a:lnTo>
                  <a:lnTo>
                    <a:pt x="1293" y="16241"/>
                  </a:lnTo>
                  <a:lnTo>
                    <a:pt x="4702" y="30751"/>
                  </a:lnTo>
                  <a:lnTo>
                    <a:pt x="9405" y="47832"/>
                  </a:lnTo>
                  <a:lnTo>
                    <a:pt x="15384" y="65332"/>
                  </a:lnTo>
                  <a:lnTo>
                    <a:pt x="18374" y="73881"/>
                  </a:lnTo>
                  <a:lnTo>
                    <a:pt x="21783" y="81993"/>
                  </a:lnTo>
                  <a:lnTo>
                    <a:pt x="25192" y="89248"/>
                  </a:lnTo>
                  <a:lnTo>
                    <a:pt x="29038" y="96083"/>
                  </a:lnTo>
                  <a:lnTo>
                    <a:pt x="32465" y="101625"/>
                  </a:lnTo>
                  <a:lnTo>
                    <a:pt x="36293" y="105891"/>
                  </a:lnTo>
                  <a:lnTo>
                    <a:pt x="39720" y="108881"/>
                  </a:lnTo>
                  <a:lnTo>
                    <a:pt x="43566" y="111870"/>
                  </a:lnTo>
                  <a:lnTo>
                    <a:pt x="47395" y="114003"/>
                  </a:lnTo>
                  <a:lnTo>
                    <a:pt x="51678" y="116153"/>
                  </a:lnTo>
                  <a:lnTo>
                    <a:pt x="55944" y="117849"/>
                  </a:lnTo>
                  <a:lnTo>
                    <a:pt x="60209" y="119143"/>
                  </a:lnTo>
                  <a:lnTo>
                    <a:pt x="64475" y="119982"/>
                  </a:lnTo>
                  <a:lnTo>
                    <a:pt x="73444" y="119982"/>
                  </a:lnTo>
                  <a:lnTo>
                    <a:pt x="77709" y="119562"/>
                  </a:lnTo>
                  <a:lnTo>
                    <a:pt x="81993" y="119143"/>
                  </a:lnTo>
                  <a:lnTo>
                    <a:pt x="86678" y="117849"/>
                  </a:lnTo>
                  <a:lnTo>
                    <a:pt x="90524" y="116153"/>
                  </a:lnTo>
                  <a:lnTo>
                    <a:pt x="94790" y="114003"/>
                  </a:lnTo>
                  <a:lnTo>
                    <a:pt x="98636" y="111870"/>
                  </a:lnTo>
                  <a:lnTo>
                    <a:pt x="102482" y="108881"/>
                  </a:lnTo>
                  <a:lnTo>
                    <a:pt x="38426" y="44842"/>
                  </a:lnTo>
                  <a:lnTo>
                    <a:pt x="37587" y="43566"/>
                  </a:lnTo>
                  <a:lnTo>
                    <a:pt x="37150" y="41853"/>
                  </a:lnTo>
                  <a:lnTo>
                    <a:pt x="37587" y="40139"/>
                  </a:lnTo>
                  <a:lnTo>
                    <a:pt x="38426" y="38444"/>
                  </a:lnTo>
                  <a:lnTo>
                    <a:pt x="40139" y="37587"/>
                  </a:lnTo>
                  <a:lnTo>
                    <a:pt x="41853" y="37150"/>
                  </a:lnTo>
                  <a:lnTo>
                    <a:pt x="43566" y="37587"/>
                  </a:lnTo>
                  <a:lnTo>
                    <a:pt x="44842" y="38444"/>
                  </a:lnTo>
                  <a:lnTo>
                    <a:pt x="108881" y="102482"/>
                  </a:lnTo>
                  <a:lnTo>
                    <a:pt x="111451" y="98636"/>
                  </a:lnTo>
                  <a:lnTo>
                    <a:pt x="114003" y="94790"/>
                  </a:lnTo>
                  <a:lnTo>
                    <a:pt x="116136" y="90961"/>
                  </a:lnTo>
                  <a:lnTo>
                    <a:pt x="117849" y="86678"/>
                  </a:lnTo>
                  <a:lnTo>
                    <a:pt x="119125" y="82412"/>
                  </a:lnTo>
                  <a:lnTo>
                    <a:pt x="119562" y="77727"/>
                  </a:lnTo>
                  <a:lnTo>
                    <a:pt x="119982" y="73444"/>
                  </a:lnTo>
                  <a:lnTo>
                    <a:pt x="119982" y="68758"/>
                  </a:lnTo>
                  <a:lnTo>
                    <a:pt x="119562" y="64475"/>
                  </a:lnTo>
                  <a:lnTo>
                    <a:pt x="119125" y="60209"/>
                  </a:lnTo>
                  <a:lnTo>
                    <a:pt x="117849" y="55944"/>
                  </a:lnTo>
                  <a:lnTo>
                    <a:pt x="116136" y="51678"/>
                  </a:lnTo>
                  <a:lnTo>
                    <a:pt x="114003" y="47395"/>
                  </a:lnTo>
                  <a:lnTo>
                    <a:pt x="111870" y="43566"/>
                  </a:lnTo>
                  <a:lnTo>
                    <a:pt x="108881" y="39720"/>
                  </a:lnTo>
                  <a:lnTo>
                    <a:pt x="105891" y="36293"/>
                  </a:lnTo>
                  <a:lnTo>
                    <a:pt x="101625" y="32465"/>
                  </a:lnTo>
                  <a:lnTo>
                    <a:pt x="96083" y="29038"/>
                  </a:lnTo>
                  <a:lnTo>
                    <a:pt x="89248" y="25629"/>
                  </a:lnTo>
                  <a:lnTo>
                    <a:pt x="81993" y="21783"/>
                  </a:lnTo>
                  <a:lnTo>
                    <a:pt x="73881" y="18374"/>
                  </a:lnTo>
                  <a:lnTo>
                    <a:pt x="65332" y="15384"/>
                  </a:lnTo>
                  <a:lnTo>
                    <a:pt x="47832" y="9405"/>
                  </a:lnTo>
                  <a:lnTo>
                    <a:pt x="30751" y="4702"/>
                  </a:lnTo>
                  <a:lnTo>
                    <a:pt x="16223" y="1293"/>
                  </a:lnTo>
                  <a:lnTo>
                    <a:pt x="10262" y="437"/>
                  </a:lnTo>
                  <a:lnTo>
                    <a:pt x="555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Shape 472"/>
          <p:cNvSpPr/>
          <p:nvPr/>
        </p:nvSpPr>
        <p:spPr>
          <a:xfrm>
            <a:off x="3180300" y="4684126"/>
            <a:ext cx="339957" cy="3399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861" y="39459"/>
                </a:moveTo>
                <a:lnTo>
                  <a:pt x="85946" y="39820"/>
                </a:lnTo>
                <a:lnTo>
                  <a:pt x="87023" y="40181"/>
                </a:lnTo>
                <a:lnTo>
                  <a:pt x="87930" y="40904"/>
                </a:lnTo>
                <a:lnTo>
                  <a:pt x="89007" y="41981"/>
                </a:lnTo>
                <a:lnTo>
                  <a:pt x="89730" y="43066"/>
                </a:lnTo>
                <a:lnTo>
                  <a:pt x="90092" y="44504"/>
                </a:lnTo>
                <a:lnTo>
                  <a:pt x="90269" y="45950"/>
                </a:lnTo>
                <a:lnTo>
                  <a:pt x="90269" y="47027"/>
                </a:lnTo>
                <a:lnTo>
                  <a:pt x="89907" y="48112"/>
                </a:lnTo>
                <a:lnTo>
                  <a:pt x="89546" y="49012"/>
                </a:lnTo>
                <a:lnTo>
                  <a:pt x="88830" y="49912"/>
                </a:lnTo>
                <a:lnTo>
                  <a:pt x="58561" y="80356"/>
                </a:lnTo>
                <a:lnTo>
                  <a:pt x="57661" y="81256"/>
                </a:lnTo>
                <a:lnTo>
                  <a:pt x="56399" y="81979"/>
                </a:lnTo>
                <a:lnTo>
                  <a:pt x="55138" y="82517"/>
                </a:lnTo>
                <a:lnTo>
                  <a:pt x="53876" y="82702"/>
                </a:lnTo>
                <a:lnTo>
                  <a:pt x="52253" y="82702"/>
                </a:lnTo>
                <a:lnTo>
                  <a:pt x="50992" y="82340"/>
                </a:lnTo>
                <a:lnTo>
                  <a:pt x="49907" y="81617"/>
                </a:lnTo>
                <a:lnTo>
                  <a:pt x="48830" y="80902"/>
                </a:lnTo>
                <a:lnTo>
                  <a:pt x="33692" y="65765"/>
                </a:lnTo>
                <a:lnTo>
                  <a:pt x="32976" y="64688"/>
                </a:lnTo>
                <a:lnTo>
                  <a:pt x="32253" y="63603"/>
                </a:lnTo>
                <a:lnTo>
                  <a:pt x="31892" y="62342"/>
                </a:lnTo>
                <a:lnTo>
                  <a:pt x="31892" y="61080"/>
                </a:lnTo>
                <a:lnTo>
                  <a:pt x="31892" y="59819"/>
                </a:lnTo>
                <a:lnTo>
                  <a:pt x="32253" y="58557"/>
                </a:lnTo>
                <a:lnTo>
                  <a:pt x="32976" y="57480"/>
                </a:lnTo>
                <a:lnTo>
                  <a:pt x="33692" y="56580"/>
                </a:lnTo>
                <a:lnTo>
                  <a:pt x="34776" y="55673"/>
                </a:lnTo>
                <a:lnTo>
                  <a:pt x="35853" y="55134"/>
                </a:lnTo>
                <a:lnTo>
                  <a:pt x="37115" y="54773"/>
                </a:lnTo>
                <a:lnTo>
                  <a:pt x="38376" y="54596"/>
                </a:lnTo>
                <a:lnTo>
                  <a:pt x="39638" y="54773"/>
                </a:lnTo>
                <a:lnTo>
                  <a:pt x="40722" y="55134"/>
                </a:lnTo>
                <a:lnTo>
                  <a:pt x="41984" y="55673"/>
                </a:lnTo>
                <a:lnTo>
                  <a:pt x="42884" y="56580"/>
                </a:lnTo>
                <a:lnTo>
                  <a:pt x="52976" y="66487"/>
                </a:lnTo>
                <a:lnTo>
                  <a:pt x="78738" y="41804"/>
                </a:lnTo>
                <a:lnTo>
                  <a:pt x="79822" y="40720"/>
                </a:lnTo>
                <a:lnTo>
                  <a:pt x="81084" y="40004"/>
                </a:lnTo>
                <a:lnTo>
                  <a:pt x="82338" y="39643"/>
                </a:lnTo>
                <a:lnTo>
                  <a:pt x="83784" y="39459"/>
                </a:lnTo>
                <a:close/>
                <a:moveTo>
                  <a:pt x="56938" y="7"/>
                </a:moveTo>
                <a:lnTo>
                  <a:pt x="53876" y="368"/>
                </a:lnTo>
                <a:lnTo>
                  <a:pt x="50807" y="722"/>
                </a:lnTo>
                <a:lnTo>
                  <a:pt x="47930" y="1268"/>
                </a:lnTo>
                <a:lnTo>
                  <a:pt x="45046" y="1807"/>
                </a:lnTo>
                <a:lnTo>
                  <a:pt x="42161" y="2707"/>
                </a:lnTo>
                <a:lnTo>
                  <a:pt x="39461" y="3607"/>
                </a:lnTo>
                <a:lnTo>
                  <a:pt x="36576" y="4691"/>
                </a:lnTo>
                <a:lnTo>
                  <a:pt x="34053" y="5953"/>
                </a:lnTo>
                <a:lnTo>
                  <a:pt x="31353" y="7214"/>
                </a:lnTo>
                <a:lnTo>
                  <a:pt x="28830" y="8653"/>
                </a:lnTo>
                <a:lnTo>
                  <a:pt x="26484" y="10276"/>
                </a:lnTo>
                <a:lnTo>
                  <a:pt x="24146" y="11898"/>
                </a:lnTo>
                <a:lnTo>
                  <a:pt x="21800" y="13698"/>
                </a:lnTo>
                <a:lnTo>
                  <a:pt x="19638" y="15675"/>
                </a:lnTo>
                <a:lnTo>
                  <a:pt x="17661" y="17660"/>
                </a:lnTo>
                <a:lnTo>
                  <a:pt x="15676" y="19644"/>
                </a:lnTo>
                <a:lnTo>
                  <a:pt x="13692" y="21806"/>
                </a:lnTo>
                <a:lnTo>
                  <a:pt x="11892" y="24144"/>
                </a:lnTo>
                <a:lnTo>
                  <a:pt x="10269" y="26490"/>
                </a:lnTo>
                <a:lnTo>
                  <a:pt x="8646" y="28828"/>
                </a:lnTo>
                <a:lnTo>
                  <a:pt x="7207" y="31351"/>
                </a:lnTo>
                <a:lnTo>
                  <a:pt x="5946" y="34059"/>
                </a:lnTo>
                <a:lnTo>
                  <a:pt x="4684" y="36582"/>
                </a:lnTo>
                <a:lnTo>
                  <a:pt x="3607" y="39459"/>
                </a:lnTo>
                <a:lnTo>
                  <a:pt x="2700" y="42166"/>
                </a:lnTo>
                <a:lnTo>
                  <a:pt x="1800" y="45043"/>
                </a:lnTo>
                <a:lnTo>
                  <a:pt x="1261" y="47927"/>
                </a:lnTo>
                <a:lnTo>
                  <a:pt x="722" y="50812"/>
                </a:lnTo>
                <a:lnTo>
                  <a:pt x="361" y="53873"/>
                </a:lnTo>
                <a:lnTo>
                  <a:pt x="0" y="56934"/>
                </a:lnTo>
                <a:lnTo>
                  <a:pt x="0" y="60003"/>
                </a:lnTo>
                <a:lnTo>
                  <a:pt x="0" y="63065"/>
                </a:lnTo>
                <a:lnTo>
                  <a:pt x="361" y="66126"/>
                </a:lnTo>
                <a:lnTo>
                  <a:pt x="722" y="69187"/>
                </a:lnTo>
                <a:lnTo>
                  <a:pt x="1261" y="72072"/>
                </a:lnTo>
                <a:lnTo>
                  <a:pt x="1800" y="74956"/>
                </a:lnTo>
                <a:lnTo>
                  <a:pt x="2700" y="77833"/>
                </a:lnTo>
                <a:lnTo>
                  <a:pt x="3607" y="80540"/>
                </a:lnTo>
                <a:lnTo>
                  <a:pt x="4684" y="83425"/>
                </a:lnTo>
                <a:lnTo>
                  <a:pt x="5946" y="85940"/>
                </a:lnTo>
                <a:lnTo>
                  <a:pt x="7207" y="88648"/>
                </a:lnTo>
                <a:lnTo>
                  <a:pt x="8646" y="91171"/>
                </a:lnTo>
                <a:lnTo>
                  <a:pt x="10269" y="93509"/>
                </a:lnTo>
                <a:lnTo>
                  <a:pt x="11892" y="95855"/>
                </a:lnTo>
                <a:lnTo>
                  <a:pt x="13692" y="98193"/>
                </a:lnTo>
                <a:lnTo>
                  <a:pt x="15676" y="100355"/>
                </a:lnTo>
                <a:lnTo>
                  <a:pt x="17661" y="102339"/>
                </a:lnTo>
                <a:lnTo>
                  <a:pt x="19638" y="104324"/>
                </a:lnTo>
                <a:lnTo>
                  <a:pt x="21800" y="106301"/>
                </a:lnTo>
                <a:lnTo>
                  <a:pt x="24146" y="108108"/>
                </a:lnTo>
                <a:lnTo>
                  <a:pt x="26484" y="109723"/>
                </a:lnTo>
                <a:lnTo>
                  <a:pt x="28830" y="111346"/>
                </a:lnTo>
                <a:lnTo>
                  <a:pt x="31353" y="112792"/>
                </a:lnTo>
                <a:lnTo>
                  <a:pt x="34053" y="114046"/>
                </a:lnTo>
                <a:lnTo>
                  <a:pt x="36576" y="115308"/>
                </a:lnTo>
                <a:lnTo>
                  <a:pt x="39461" y="116392"/>
                </a:lnTo>
                <a:lnTo>
                  <a:pt x="42161" y="117292"/>
                </a:lnTo>
                <a:lnTo>
                  <a:pt x="45046" y="118192"/>
                </a:lnTo>
                <a:lnTo>
                  <a:pt x="47930" y="118731"/>
                </a:lnTo>
                <a:lnTo>
                  <a:pt x="50807" y="119277"/>
                </a:lnTo>
                <a:lnTo>
                  <a:pt x="53876" y="119638"/>
                </a:lnTo>
                <a:lnTo>
                  <a:pt x="56938" y="119992"/>
                </a:lnTo>
                <a:lnTo>
                  <a:pt x="63061" y="119992"/>
                </a:lnTo>
                <a:lnTo>
                  <a:pt x="66123" y="119638"/>
                </a:lnTo>
                <a:lnTo>
                  <a:pt x="69192" y="119277"/>
                </a:lnTo>
                <a:lnTo>
                  <a:pt x="72069" y="118731"/>
                </a:lnTo>
                <a:lnTo>
                  <a:pt x="74953" y="118192"/>
                </a:lnTo>
                <a:lnTo>
                  <a:pt x="77838" y="117292"/>
                </a:lnTo>
                <a:lnTo>
                  <a:pt x="80722" y="116392"/>
                </a:lnTo>
                <a:lnTo>
                  <a:pt x="83423" y="115308"/>
                </a:lnTo>
                <a:lnTo>
                  <a:pt x="85946" y="114046"/>
                </a:lnTo>
                <a:lnTo>
                  <a:pt x="88646" y="112792"/>
                </a:lnTo>
                <a:lnTo>
                  <a:pt x="91169" y="111346"/>
                </a:lnTo>
                <a:lnTo>
                  <a:pt x="93515" y="109723"/>
                </a:lnTo>
                <a:lnTo>
                  <a:pt x="95853" y="108108"/>
                </a:lnTo>
                <a:lnTo>
                  <a:pt x="98199" y="106301"/>
                </a:lnTo>
                <a:lnTo>
                  <a:pt x="100361" y="104324"/>
                </a:lnTo>
                <a:lnTo>
                  <a:pt x="102338" y="102339"/>
                </a:lnTo>
                <a:lnTo>
                  <a:pt x="104507" y="100355"/>
                </a:lnTo>
                <a:lnTo>
                  <a:pt x="106307" y="98193"/>
                </a:lnTo>
                <a:lnTo>
                  <a:pt x="108107" y="95855"/>
                </a:lnTo>
                <a:lnTo>
                  <a:pt x="109730" y="93509"/>
                </a:lnTo>
                <a:lnTo>
                  <a:pt x="111353" y="91171"/>
                </a:lnTo>
                <a:lnTo>
                  <a:pt x="112792" y="88648"/>
                </a:lnTo>
                <a:lnTo>
                  <a:pt x="114053" y="85940"/>
                </a:lnTo>
                <a:lnTo>
                  <a:pt x="115315" y="83425"/>
                </a:lnTo>
                <a:lnTo>
                  <a:pt x="116392" y="80540"/>
                </a:lnTo>
                <a:lnTo>
                  <a:pt x="117299" y="77833"/>
                </a:lnTo>
                <a:lnTo>
                  <a:pt x="118199" y="74956"/>
                </a:lnTo>
                <a:lnTo>
                  <a:pt x="118738" y="72072"/>
                </a:lnTo>
                <a:lnTo>
                  <a:pt x="119277" y="69187"/>
                </a:lnTo>
                <a:lnTo>
                  <a:pt x="119638" y="66126"/>
                </a:lnTo>
                <a:lnTo>
                  <a:pt x="120000" y="63065"/>
                </a:lnTo>
                <a:lnTo>
                  <a:pt x="120000" y="60003"/>
                </a:lnTo>
                <a:lnTo>
                  <a:pt x="120000" y="56934"/>
                </a:lnTo>
                <a:lnTo>
                  <a:pt x="119638" y="53873"/>
                </a:lnTo>
                <a:lnTo>
                  <a:pt x="119277" y="50812"/>
                </a:lnTo>
                <a:lnTo>
                  <a:pt x="118738" y="47927"/>
                </a:lnTo>
                <a:lnTo>
                  <a:pt x="118199" y="45043"/>
                </a:lnTo>
                <a:lnTo>
                  <a:pt x="117299" y="42166"/>
                </a:lnTo>
                <a:lnTo>
                  <a:pt x="116392" y="39459"/>
                </a:lnTo>
                <a:lnTo>
                  <a:pt x="115315" y="36582"/>
                </a:lnTo>
                <a:lnTo>
                  <a:pt x="114053" y="34059"/>
                </a:lnTo>
                <a:lnTo>
                  <a:pt x="112792" y="31351"/>
                </a:lnTo>
                <a:lnTo>
                  <a:pt x="111353" y="28828"/>
                </a:lnTo>
                <a:lnTo>
                  <a:pt x="109730" y="26490"/>
                </a:lnTo>
                <a:lnTo>
                  <a:pt x="108107" y="24144"/>
                </a:lnTo>
                <a:lnTo>
                  <a:pt x="106307" y="21806"/>
                </a:lnTo>
                <a:lnTo>
                  <a:pt x="104507" y="19644"/>
                </a:lnTo>
                <a:lnTo>
                  <a:pt x="102338" y="17660"/>
                </a:lnTo>
                <a:lnTo>
                  <a:pt x="100361" y="15675"/>
                </a:lnTo>
                <a:lnTo>
                  <a:pt x="98199" y="13698"/>
                </a:lnTo>
                <a:lnTo>
                  <a:pt x="95853" y="11898"/>
                </a:lnTo>
                <a:lnTo>
                  <a:pt x="93515" y="10276"/>
                </a:lnTo>
                <a:lnTo>
                  <a:pt x="91169" y="8653"/>
                </a:lnTo>
                <a:lnTo>
                  <a:pt x="88646" y="7214"/>
                </a:lnTo>
                <a:lnTo>
                  <a:pt x="85946" y="5953"/>
                </a:lnTo>
                <a:lnTo>
                  <a:pt x="83423" y="4691"/>
                </a:lnTo>
                <a:lnTo>
                  <a:pt x="80722" y="3607"/>
                </a:lnTo>
                <a:lnTo>
                  <a:pt x="77838" y="2707"/>
                </a:lnTo>
                <a:lnTo>
                  <a:pt x="74953" y="1807"/>
                </a:lnTo>
                <a:lnTo>
                  <a:pt x="72069" y="1268"/>
                </a:lnTo>
                <a:lnTo>
                  <a:pt x="69192" y="722"/>
                </a:lnTo>
                <a:lnTo>
                  <a:pt x="66123" y="368"/>
                </a:lnTo>
                <a:lnTo>
                  <a:pt x="6306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616752" y="4705571"/>
            <a:ext cx="339957" cy="2970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3742303" y="4682601"/>
            <a:ext cx="343052" cy="3430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751" y="37141"/>
                </a:moveTo>
                <a:lnTo>
                  <a:pt x="74819" y="37324"/>
                </a:lnTo>
                <a:lnTo>
                  <a:pt x="75352" y="37499"/>
                </a:lnTo>
                <a:lnTo>
                  <a:pt x="75710" y="37857"/>
                </a:lnTo>
                <a:lnTo>
                  <a:pt x="82137" y="44284"/>
                </a:lnTo>
                <a:lnTo>
                  <a:pt x="82495" y="44642"/>
                </a:lnTo>
                <a:lnTo>
                  <a:pt x="82678" y="45176"/>
                </a:lnTo>
                <a:lnTo>
                  <a:pt x="82853" y="46251"/>
                </a:lnTo>
                <a:lnTo>
                  <a:pt x="82678" y="47325"/>
                </a:lnTo>
                <a:lnTo>
                  <a:pt x="82495" y="47859"/>
                </a:lnTo>
                <a:lnTo>
                  <a:pt x="82137" y="48217"/>
                </a:lnTo>
                <a:lnTo>
                  <a:pt x="72318" y="58036"/>
                </a:lnTo>
                <a:lnTo>
                  <a:pt x="71960" y="58395"/>
                </a:lnTo>
                <a:lnTo>
                  <a:pt x="71785" y="58928"/>
                </a:lnTo>
                <a:lnTo>
                  <a:pt x="71609" y="60003"/>
                </a:lnTo>
                <a:lnTo>
                  <a:pt x="71785" y="61071"/>
                </a:lnTo>
                <a:lnTo>
                  <a:pt x="71960" y="61604"/>
                </a:lnTo>
                <a:lnTo>
                  <a:pt x="72318" y="61963"/>
                </a:lnTo>
                <a:lnTo>
                  <a:pt x="82137" y="71782"/>
                </a:lnTo>
                <a:lnTo>
                  <a:pt x="82495" y="72140"/>
                </a:lnTo>
                <a:lnTo>
                  <a:pt x="82678" y="72681"/>
                </a:lnTo>
                <a:lnTo>
                  <a:pt x="82853" y="73748"/>
                </a:lnTo>
                <a:lnTo>
                  <a:pt x="82678" y="74823"/>
                </a:lnTo>
                <a:lnTo>
                  <a:pt x="82495" y="75357"/>
                </a:lnTo>
                <a:lnTo>
                  <a:pt x="82137" y="75715"/>
                </a:lnTo>
                <a:lnTo>
                  <a:pt x="75710" y="82142"/>
                </a:lnTo>
                <a:lnTo>
                  <a:pt x="75352" y="82500"/>
                </a:lnTo>
                <a:lnTo>
                  <a:pt x="74819" y="82675"/>
                </a:lnTo>
                <a:lnTo>
                  <a:pt x="73751" y="82858"/>
                </a:lnTo>
                <a:lnTo>
                  <a:pt x="72676" y="82675"/>
                </a:lnTo>
                <a:lnTo>
                  <a:pt x="72143" y="82500"/>
                </a:lnTo>
                <a:lnTo>
                  <a:pt x="71785" y="82142"/>
                </a:lnTo>
                <a:lnTo>
                  <a:pt x="61966" y="72323"/>
                </a:lnTo>
                <a:lnTo>
                  <a:pt x="61608" y="71964"/>
                </a:lnTo>
                <a:lnTo>
                  <a:pt x="61074" y="71782"/>
                </a:lnTo>
                <a:lnTo>
                  <a:pt x="60000" y="71606"/>
                </a:lnTo>
                <a:lnTo>
                  <a:pt x="58932" y="71782"/>
                </a:lnTo>
                <a:lnTo>
                  <a:pt x="58391" y="71964"/>
                </a:lnTo>
                <a:lnTo>
                  <a:pt x="58033" y="72323"/>
                </a:lnTo>
                <a:lnTo>
                  <a:pt x="48214" y="82142"/>
                </a:lnTo>
                <a:lnTo>
                  <a:pt x="47856" y="82500"/>
                </a:lnTo>
                <a:lnTo>
                  <a:pt x="47323" y="82675"/>
                </a:lnTo>
                <a:lnTo>
                  <a:pt x="46248" y="82858"/>
                </a:lnTo>
                <a:lnTo>
                  <a:pt x="45180" y="82675"/>
                </a:lnTo>
                <a:lnTo>
                  <a:pt x="44647" y="82500"/>
                </a:lnTo>
                <a:lnTo>
                  <a:pt x="44289" y="82142"/>
                </a:lnTo>
                <a:lnTo>
                  <a:pt x="37862" y="75715"/>
                </a:lnTo>
                <a:lnTo>
                  <a:pt x="37504" y="75357"/>
                </a:lnTo>
                <a:lnTo>
                  <a:pt x="37321" y="74823"/>
                </a:lnTo>
                <a:lnTo>
                  <a:pt x="37146" y="73748"/>
                </a:lnTo>
                <a:lnTo>
                  <a:pt x="37321" y="72681"/>
                </a:lnTo>
                <a:lnTo>
                  <a:pt x="37504" y="72140"/>
                </a:lnTo>
                <a:lnTo>
                  <a:pt x="37862" y="71782"/>
                </a:lnTo>
                <a:lnTo>
                  <a:pt x="47681" y="61963"/>
                </a:lnTo>
                <a:lnTo>
                  <a:pt x="48039" y="61604"/>
                </a:lnTo>
                <a:lnTo>
                  <a:pt x="48214" y="61071"/>
                </a:lnTo>
                <a:lnTo>
                  <a:pt x="48397" y="60003"/>
                </a:lnTo>
                <a:lnTo>
                  <a:pt x="48214" y="58928"/>
                </a:lnTo>
                <a:lnTo>
                  <a:pt x="48039" y="58395"/>
                </a:lnTo>
                <a:lnTo>
                  <a:pt x="47681" y="58036"/>
                </a:lnTo>
                <a:lnTo>
                  <a:pt x="37862" y="48217"/>
                </a:lnTo>
                <a:lnTo>
                  <a:pt x="37504" y="47859"/>
                </a:lnTo>
                <a:lnTo>
                  <a:pt x="37321" y="47325"/>
                </a:lnTo>
                <a:lnTo>
                  <a:pt x="37146" y="46251"/>
                </a:lnTo>
                <a:lnTo>
                  <a:pt x="37321" y="45176"/>
                </a:lnTo>
                <a:lnTo>
                  <a:pt x="37504" y="44642"/>
                </a:lnTo>
                <a:lnTo>
                  <a:pt x="37862" y="44284"/>
                </a:lnTo>
                <a:lnTo>
                  <a:pt x="44289" y="37857"/>
                </a:lnTo>
                <a:lnTo>
                  <a:pt x="44647" y="37499"/>
                </a:lnTo>
                <a:lnTo>
                  <a:pt x="45180" y="37324"/>
                </a:lnTo>
                <a:lnTo>
                  <a:pt x="46248" y="37141"/>
                </a:lnTo>
                <a:lnTo>
                  <a:pt x="47323" y="37324"/>
                </a:lnTo>
                <a:lnTo>
                  <a:pt x="47856" y="37499"/>
                </a:lnTo>
                <a:lnTo>
                  <a:pt x="48214" y="37857"/>
                </a:lnTo>
                <a:lnTo>
                  <a:pt x="58033" y="47676"/>
                </a:lnTo>
                <a:lnTo>
                  <a:pt x="58391" y="48035"/>
                </a:lnTo>
                <a:lnTo>
                  <a:pt x="58932" y="48217"/>
                </a:lnTo>
                <a:lnTo>
                  <a:pt x="60000" y="48393"/>
                </a:lnTo>
                <a:lnTo>
                  <a:pt x="61074" y="48217"/>
                </a:lnTo>
                <a:lnTo>
                  <a:pt x="61608" y="48035"/>
                </a:lnTo>
                <a:lnTo>
                  <a:pt x="61966" y="47676"/>
                </a:lnTo>
                <a:lnTo>
                  <a:pt x="71785" y="37857"/>
                </a:lnTo>
                <a:lnTo>
                  <a:pt x="72143" y="37499"/>
                </a:lnTo>
                <a:lnTo>
                  <a:pt x="72676" y="37324"/>
                </a:lnTo>
                <a:lnTo>
                  <a:pt x="73751" y="37141"/>
                </a:lnTo>
                <a:close/>
                <a:moveTo>
                  <a:pt x="37504" y="0"/>
                </a:moveTo>
                <a:lnTo>
                  <a:pt x="36071" y="182"/>
                </a:lnTo>
                <a:lnTo>
                  <a:pt x="34646" y="541"/>
                </a:lnTo>
                <a:lnTo>
                  <a:pt x="33395" y="1250"/>
                </a:lnTo>
                <a:lnTo>
                  <a:pt x="32145" y="2142"/>
                </a:lnTo>
                <a:lnTo>
                  <a:pt x="2149" y="32147"/>
                </a:lnTo>
                <a:lnTo>
                  <a:pt x="1257" y="33397"/>
                </a:lnTo>
                <a:lnTo>
                  <a:pt x="541" y="34640"/>
                </a:lnTo>
                <a:lnTo>
                  <a:pt x="182" y="36073"/>
                </a:lnTo>
                <a:lnTo>
                  <a:pt x="7" y="37499"/>
                </a:lnTo>
                <a:lnTo>
                  <a:pt x="7" y="82500"/>
                </a:lnTo>
                <a:lnTo>
                  <a:pt x="182" y="83926"/>
                </a:lnTo>
                <a:lnTo>
                  <a:pt x="541" y="85359"/>
                </a:lnTo>
                <a:lnTo>
                  <a:pt x="1257" y="86609"/>
                </a:lnTo>
                <a:lnTo>
                  <a:pt x="2149" y="87859"/>
                </a:lnTo>
                <a:lnTo>
                  <a:pt x="32145" y="117857"/>
                </a:lnTo>
                <a:lnTo>
                  <a:pt x="33395" y="118749"/>
                </a:lnTo>
                <a:lnTo>
                  <a:pt x="34646" y="119458"/>
                </a:lnTo>
                <a:lnTo>
                  <a:pt x="36071" y="119817"/>
                </a:lnTo>
                <a:lnTo>
                  <a:pt x="37504" y="120000"/>
                </a:lnTo>
                <a:lnTo>
                  <a:pt x="82495" y="120000"/>
                </a:lnTo>
                <a:lnTo>
                  <a:pt x="83928" y="119817"/>
                </a:lnTo>
                <a:lnTo>
                  <a:pt x="85353" y="119458"/>
                </a:lnTo>
                <a:lnTo>
                  <a:pt x="86604" y="118749"/>
                </a:lnTo>
                <a:lnTo>
                  <a:pt x="87854" y="117857"/>
                </a:lnTo>
                <a:lnTo>
                  <a:pt x="117850" y="87859"/>
                </a:lnTo>
                <a:lnTo>
                  <a:pt x="118742" y="86609"/>
                </a:lnTo>
                <a:lnTo>
                  <a:pt x="119458" y="85359"/>
                </a:lnTo>
                <a:lnTo>
                  <a:pt x="119817" y="83926"/>
                </a:lnTo>
                <a:lnTo>
                  <a:pt x="119992" y="82500"/>
                </a:lnTo>
                <a:lnTo>
                  <a:pt x="119992" y="37499"/>
                </a:lnTo>
                <a:lnTo>
                  <a:pt x="119817" y="36073"/>
                </a:lnTo>
                <a:lnTo>
                  <a:pt x="119458" y="34640"/>
                </a:lnTo>
                <a:lnTo>
                  <a:pt x="118742" y="33397"/>
                </a:lnTo>
                <a:lnTo>
                  <a:pt x="117850" y="32147"/>
                </a:lnTo>
                <a:lnTo>
                  <a:pt x="87854" y="2142"/>
                </a:lnTo>
                <a:lnTo>
                  <a:pt x="86604" y="1250"/>
                </a:lnTo>
                <a:lnTo>
                  <a:pt x="85353" y="541"/>
                </a:lnTo>
                <a:lnTo>
                  <a:pt x="83928" y="182"/>
                </a:lnTo>
                <a:lnTo>
                  <a:pt x="824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Shape 475"/>
          <p:cNvGrpSpPr/>
          <p:nvPr/>
        </p:nvGrpSpPr>
        <p:grpSpPr>
          <a:xfrm>
            <a:off x="4280684" y="4687560"/>
            <a:ext cx="393043" cy="332832"/>
            <a:chOff x="5275975" y="4344850"/>
            <a:chExt cx="470148" cy="398125"/>
          </a:xfrm>
        </p:grpSpPr>
        <p:sp>
          <p:nvSpPr>
            <p:cNvPr id="476" name="Shape 476"/>
            <p:cNvSpPr/>
            <p:nvPr/>
          </p:nvSpPr>
          <p:spPr>
            <a:xfrm>
              <a:off x="566125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29490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5275975" y="4344850"/>
              <a:ext cx="470148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Shape 479"/>
          <p:cNvSpPr/>
          <p:nvPr/>
        </p:nvSpPr>
        <p:spPr>
          <a:xfrm>
            <a:off x="4864300" y="4677501"/>
            <a:ext cx="353249" cy="3532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37" y="5374"/>
                </a:moveTo>
                <a:lnTo>
                  <a:pt x="103351" y="5552"/>
                </a:lnTo>
                <a:lnTo>
                  <a:pt x="104565" y="5722"/>
                </a:lnTo>
                <a:lnTo>
                  <a:pt x="105779" y="5900"/>
                </a:lnTo>
                <a:lnTo>
                  <a:pt x="106993" y="6418"/>
                </a:lnTo>
                <a:lnTo>
                  <a:pt x="108029" y="6936"/>
                </a:lnTo>
                <a:lnTo>
                  <a:pt x="109073" y="7455"/>
                </a:lnTo>
                <a:lnTo>
                  <a:pt x="110110" y="8150"/>
                </a:lnTo>
                <a:lnTo>
                  <a:pt x="110976" y="9017"/>
                </a:lnTo>
                <a:lnTo>
                  <a:pt x="111671" y="9883"/>
                </a:lnTo>
                <a:lnTo>
                  <a:pt x="112367" y="10927"/>
                </a:lnTo>
                <a:lnTo>
                  <a:pt x="113063" y="11793"/>
                </a:lnTo>
                <a:lnTo>
                  <a:pt x="113581" y="12830"/>
                </a:lnTo>
                <a:lnTo>
                  <a:pt x="113929" y="14044"/>
                </a:lnTo>
                <a:lnTo>
                  <a:pt x="114270" y="15087"/>
                </a:lnTo>
                <a:lnTo>
                  <a:pt x="114447" y="16301"/>
                </a:lnTo>
                <a:lnTo>
                  <a:pt x="114618" y="17516"/>
                </a:lnTo>
                <a:lnTo>
                  <a:pt x="114447" y="18211"/>
                </a:lnTo>
                <a:lnTo>
                  <a:pt x="114100" y="18730"/>
                </a:lnTo>
                <a:lnTo>
                  <a:pt x="113581" y="19078"/>
                </a:lnTo>
                <a:lnTo>
                  <a:pt x="112886" y="19248"/>
                </a:lnTo>
                <a:lnTo>
                  <a:pt x="112190" y="19078"/>
                </a:lnTo>
                <a:lnTo>
                  <a:pt x="111671" y="18730"/>
                </a:lnTo>
                <a:lnTo>
                  <a:pt x="111324" y="18211"/>
                </a:lnTo>
                <a:lnTo>
                  <a:pt x="111153" y="17516"/>
                </a:lnTo>
                <a:lnTo>
                  <a:pt x="110976" y="15954"/>
                </a:lnTo>
                <a:lnTo>
                  <a:pt x="110457" y="14221"/>
                </a:lnTo>
                <a:lnTo>
                  <a:pt x="109591" y="12830"/>
                </a:lnTo>
                <a:lnTo>
                  <a:pt x="108555" y="11445"/>
                </a:lnTo>
                <a:lnTo>
                  <a:pt x="107163" y="10408"/>
                </a:lnTo>
                <a:lnTo>
                  <a:pt x="105601" y="9535"/>
                </a:lnTo>
                <a:lnTo>
                  <a:pt x="103869" y="9017"/>
                </a:lnTo>
                <a:lnTo>
                  <a:pt x="102137" y="8846"/>
                </a:lnTo>
                <a:lnTo>
                  <a:pt x="101441" y="8846"/>
                </a:lnTo>
                <a:lnTo>
                  <a:pt x="100922" y="8321"/>
                </a:lnTo>
                <a:lnTo>
                  <a:pt x="100575" y="7803"/>
                </a:lnTo>
                <a:lnTo>
                  <a:pt x="100404" y="7114"/>
                </a:lnTo>
                <a:lnTo>
                  <a:pt x="100575" y="6418"/>
                </a:lnTo>
                <a:lnTo>
                  <a:pt x="100922" y="5900"/>
                </a:lnTo>
                <a:lnTo>
                  <a:pt x="101441" y="5552"/>
                </a:lnTo>
                <a:lnTo>
                  <a:pt x="102137" y="5374"/>
                </a:lnTo>
                <a:close/>
                <a:moveTo>
                  <a:pt x="109762" y="0"/>
                </a:moveTo>
                <a:lnTo>
                  <a:pt x="107681" y="177"/>
                </a:lnTo>
                <a:lnTo>
                  <a:pt x="105431" y="347"/>
                </a:lnTo>
                <a:lnTo>
                  <a:pt x="103351" y="866"/>
                </a:lnTo>
                <a:lnTo>
                  <a:pt x="100227" y="1732"/>
                </a:lnTo>
                <a:lnTo>
                  <a:pt x="98494" y="2257"/>
                </a:lnTo>
                <a:lnTo>
                  <a:pt x="96932" y="2946"/>
                </a:lnTo>
                <a:lnTo>
                  <a:pt x="95548" y="3812"/>
                </a:lnTo>
                <a:lnTo>
                  <a:pt x="94334" y="4686"/>
                </a:lnTo>
                <a:lnTo>
                  <a:pt x="75434" y="23757"/>
                </a:lnTo>
                <a:lnTo>
                  <a:pt x="20291" y="8669"/>
                </a:lnTo>
                <a:lnTo>
                  <a:pt x="19254" y="8498"/>
                </a:lnTo>
                <a:lnTo>
                  <a:pt x="18388" y="8669"/>
                </a:lnTo>
                <a:lnTo>
                  <a:pt x="17515" y="9017"/>
                </a:lnTo>
                <a:lnTo>
                  <a:pt x="16648" y="9535"/>
                </a:lnTo>
                <a:lnTo>
                  <a:pt x="11451" y="14917"/>
                </a:lnTo>
                <a:lnTo>
                  <a:pt x="10926" y="15606"/>
                </a:lnTo>
                <a:lnTo>
                  <a:pt x="10585" y="16301"/>
                </a:lnTo>
                <a:lnTo>
                  <a:pt x="10408" y="17168"/>
                </a:lnTo>
                <a:lnTo>
                  <a:pt x="10408" y="17864"/>
                </a:lnTo>
                <a:lnTo>
                  <a:pt x="10585" y="18552"/>
                </a:lnTo>
                <a:lnTo>
                  <a:pt x="10756" y="19078"/>
                </a:lnTo>
                <a:lnTo>
                  <a:pt x="11451" y="20114"/>
                </a:lnTo>
                <a:lnTo>
                  <a:pt x="12140" y="20640"/>
                </a:lnTo>
                <a:lnTo>
                  <a:pt x="52715" y="46996"/>
                </a:lnTo>
                <a:lnTo>
                  <a:pt x="29655" y="77342"/>
                </a:lnTo>
                <a:lnTo>
                  <a:pt x="6595" y="73351"/>
                </a:lnTo>
                <a:lnTo>
                  <a:pt x="5899" y="73351"/>
                </a:lnTo>
                <a:lnTo>
                  <a:pt x="5033" y="73529"/>
                </a:lnTo>
                <a:lnTo>
                  <a:pt x="4337" y="73870"/>
                </a:lnTo>
                <a:lnTo>
                  <a:pt x="3649" y="74395"/>
                </a:lnTo>
                <a:lnTo>
                  <a:pt x="1043" y="76994"/>
                </a:lnTo>
                <a:lnTo>
                  <a:pt x="525" y="77690"/>
                </a:lnTo>
                <a:lnTo>
                  <a:pt x="177" y="78556"/>
                </a:lnTo>
                <a:lnTo>
                  <a:pt x="7" y="79422"/>
                </a:lnTo>
                <a:lnTo>
                  <a:pt x="7" y="80288"/>
                </a:lnTo>
                <a:lnTo>
                  <a:pt x="354" y="81332"/>
                </a:lnTo>
                <a:lnTo>
                  <a:pt x="1043" y="82369"/>
                </a:lnTo>
                <a:lnTo>
                  <a:pt x="1739" y="82887"/>
                </a:lnTo>
                <a:lnTo>
                  <a:pt x="24451" y="95547"/>
                </a:lnTo>
                <a:lnTo>
                  <a:pt x="37110" y="118267"/>
                </a:lnTo>
                <a:lnTo>
                  <a:pt x="37635" y="118956"/>
                </a:lnTo>
                <a:lnTo>
                  <a:pt x="38672" y="119652"/>
                </a:lnTo>
                <a:lnTo>
                  <a:pt x="39716" y="120000"/>
                </a:lnTo>
                <a:lnTo>
                  <a:pt x="40582" y="120000"/>
                </a:lnTo>
                <a:lnTo>
                  <a:pt x="41448" y="119829"/>
                </a:lnTo>
                <a:lnTo>
                  <a:pt x="42314" y="119481"/>
                </a:lnTo>
                <a:lnTo>
                  <a:pt x="43010" y="118956"/>
                </a:lnTo>
                <a:lnTo>
                  <a:pt x="45608" y="116357"/>
                </a:lnTo>
                <a:lnTo>
                  <a:pt x="46127" y="115661"/>
                </a:lnTo>
                <a:lnTo>
                  <a:pt x="46474" y="114973"/>
                </a:lnTo>
                <a:lnTo>
                  <a:pt x="46652" y="114106"/>
                </a:lnTo>
                <a:lnTo>
                  <a:pt x="46652" y="113411"/>
                </a:lnTo>
                <a:lnTo>
                  <a:pt x="42662" y="90349"/>
                </a:lnTo>
                <a:lnTo>
                  <a:pt x="73006" y="67281"/>
                </a:lnTo>
                <a:lnTo>
                  <a:pt x="99361" y="107858"/>
                </a:lnTo>
                <a:lnTo>
                  <a:pt x="99879" y="108554"/>
                </a:lnTo>
                <a:lnTo>
                  <a:pt x="100922" y="109250"/>
                </a:lnTo>
                <a:lnTo>
                  <a:pt x="101441" y="109420"/>
                </a:lnTo>
                <a:lnTo>
                  <a:pt x="102137" y="109598"/>
                </a:lnTo>
                <a:lnTo>
                  <a:pt x="102832" y="109598"/>
                </a:lnTo>
                <a:lnTo>
                  <a:pt x="103698" y="109420"/>
                </a:lnTo>
                <a:lnTo>
                  <a:pt x="104387" y="109072"/>
                </a:lnTo>
                <a:lnTo>
                  <a:pt x="105083" y="108554"/>
                </a:lnTo>
                <a:lnTo>
                  <a:pt x="110457" y="103350"/>
                </a:lnTo>
                <a:lnTo>
                  <a:pt x="110976" y="102483"/>
                </a:lnTo>
                <a:lnTo>
                  <a:pt x="111324" y="101617"/>
                </a:lnTo>
                <a:lnTo>
                  <a:pt x="111501" y="100751"/>
                </a:lnTo>
                <a:lnTo>
                  <a:pt x="111324" y="99707"/>
                </a:lnTo>
                <a:lnTo>
                  <a:pt x="96237" y="44567"/>
                </a:lnTo>
                <a:lnTo>
                  <a:pt x="115314" y="25667"/>
                </a:lnTo>
                <a:lnTo>
                  <a:pt x="116180" y="24452"/>
                </a:lnTo>
                <a:lnTo>
                  <a:pt x="117046" y="23061"/>
                </a:lnTo>
                <a:lnTo>
                  <a:pt x="117742" y="21506"/>
                </a:lnTo>
                <a:lnTo>
                  <a:pt x="118260" y="19766"/>
                </a:lnTo>
                <a:lnTo>
                  <a:pt x="119126" y="16649"/>
                </a:lnTo>
                <a:lnTo>
                  <a:pt x="119652" y="14569"/>
                </a:lnTo>
                <a:lnTo>
                  <a:pt x="119822" y="12311"/>
                </a:lnTo>
                <a:lnTo>
                  <a:pt x="119992" y="10231"/>
                </a:lnTo>
                <a:lnTo>
                  <a:pt x="119992" y="8498"/>
                </a:lnTo>
                <a:lnTo>
                  <a:pt x="119992" y="6766"/>
                </a:lnTo>
                <a:lnTo>
                  <a:pt x="119652" y="5374"/>
                </a:lnTo>
                <a:lnTo>
                  <a:pt x="119126" y="4160"/>
                </a:lnTo>
                <a:lnTo>
                  <a:pt x="118608" y="2946"/>
                </a:lnTo>
                <a:lnTo>
                  <a:pt x="117912" y="2080"/>
                </a:lnTo>
                <a:lnTo>
                  <a:pt x="117046" y="1391"/>
                </a:lnTo>
                <a:lnTo>
                  <a:pt x="115832" y="866"/>
                </a:lnTo>
                <a:lnTo>
                  <a:pt x="114618" y="347"/>
                </a:lnTo>
                <a:lnTo>
                  <a:pt x="1132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Shape 480"/>
          <p:cNvGrpSpPr/>
          <p:nvPr/>
        </p:nvGrpSpPr>
        <p:grpSpPr>
          <a:xfrm>
            <a:off x="5423037" y="4660513"/>
            <a:ext cx="362445" cy="386919"/>
            <a:chOff x="6642425" y="4312500"/>
            <a:chExt cx="433549" cy="462823"/>
          </a:xfrm>
        </p:grpSpPr>
        <p:sp>
          <p:nvSpPr>
            <p:cNvPr id="481" name="Shape 481"/>
            <p:cNvSpPr/>
            <p:nvPr/>
          </p:nvSpPr>
          <p:spPr>
            <a:xfrm>
              <a:off x="6642425" y="4687375"/>
              <a:ext cx="433549" cy="39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6"/>
                  </a:lnTo>
                  <a:lnTo>
                    <a:pt x="2034" y="3833"/>
                  </a:lnTo>
                  <a:lnTo>
                    <a:pt x="1529" y="7591"/>
                  </a:lnTo>
                  <a:lnTo>
                    <a:pt x="1017" y="11348"/>
                  </a:lnTo>
                  <a:lnTo>
                    <a:pt x="512" y="16945"/>
                  </a:lnTo>
                  <a:lnTo>
                    <a:pt x="172" y="24383"/>
                  </a:lnTo>
                  <a:lnTo>
                    <a:pt x="6" y="30057"/>
                  </a:lnTo>
                  <a:lnTo>
                    <a:pt x="6" y="37495"/>
                  </a:lnTo>
                  <a:lnTo>
                    <a:pt x="6" y="46926"/>
                  </a:lnTo>
                  <a:lnTo>
                    <a:pt x="172" y="52523"/>
                  </a:lnTo>
                  <a:lnTo>
                    <a:pt x="512" y="60038"/>
                  </a:lnTo>
                  <a:lnTo>
                    <a:pt x="1017" y="65635"/>
                  </a:lnTo>
                  <a:lnTo>
                    <a:pt x="1529" y="69392"/>
                  </a:lnTo>
                  <a:lnTo>
                    <a:pt x="2034" y="73073"/>
                  </a:lnTo>
                  <a:lnTo>
                    <a:pt x="2712" y="74990"/>
                  </a:lnTo>
                  <a:lnTo>
                    <a:pt x="3383" y="74990"/>
                  </a:lnTo>
                  <a:lnTo>
                    <a:pt x="5078" y="76830"/>
                  </a:lnTo>
                  <a:lnTo>
                    <a:pt x="6428" y="80587"/>
                  </a:lnTo>
                  <a:lnTo>
                    <a:pt x="7611" y="86185"/>
                  </a:lnTo>
                  <a:lnTo>
                    <a:pt x="8794" y="93699"/>
                  </a:lnTo>
                  <a:lnTo>
                    <a:pt x="10317" y="103054"/>
                  </a:lnTo>
                  <a:lnTo>
                    <a:pt x="12171" y="112408"/>
                  </a:lnTo>
                  <a:lnTo>
                    <a:pt x="13354" y="116166"/>
                  </a:lnTo>
                  <a:lnTo>
                    <a:pt x="14538" y="118083"/>
                  </a:lnTo>
                  <a:lnTo>
                    <a:pt x="15894" y="119923"/>
                  </a:lnTo>
                  <a:lnTo>
                    <a:pt x="19105" y="119923"/>
                  </a:lnTo>
                  <a:lnTo>
                    <a:pt x="20454" y="118083"/>
                  </a:lnTo>
                  <a:lnTo>
                    <a:pt x="21637" y="116166"/>
                  </a:lnTo>
                  <a:lnTo>
                    <a:pt x="22820" y="112408"/>
                  </a:lnTo>
                  <a:lnTo>
                    <a:pt x="24682" y="103054"/>
                  </a:lnTo>
                  <a:lnTo>
                    <a:pt x="26204" y="93699"/>
                  </a:lnTo>
                  <a:lnTo>
                    <a:pt x="27380" y="86185"/>
                  </a:lnTo>
                  <a:lnTo>
                    <a:pt x="28564" y="80587"/>
                  </a:lnTo>
                  <a:lnTo>
                    <a:pt x="29920" y="76830"/>
                  </a:lnTo>
                  <a:lnTo>
                    <a:pt x="31608" y="74990"/>
                  </a:lnTo>
                  <a:lnTo>
                    <a:pt x="33470" y="76830"/>
                  </a:lnTo>
                  <a:lnTo>
                    <a:pt x="34819" y="80587"/>
                  </a:lnTo>
                  <a:lnTo>
                    <a:pt x="35836" y="86185"/>
                  </a:lnTo>
                  <a:lnTo>
                    <a:pt x="37019" y="93699"/>
                  </a:lnTo>
                  <a:lnTo>
                    <a:pt x="38708" y="103054"/>
                  </a:lnTo>
                  <a:lnTo>
                    <a:pt x="40562" y="112408"/>
                  </a:lnTo>
                  <a:lnTo>
                    <a:pt x="41579" y="116166"/>
                  </a:lnTo>
                  <a:lnTo>
                    <a:pt x="42929" y="118083"/>
                  </a:lnTo>
                  <a:lnTo>
                    <a:pt x="44285" y="119923"/>
                  </a:lnTo>
                  <a:lnTo>
                    <a:pt x="47323" y="119923"/>
                  </a:lnTo>
                  <a:lnTo>
                    <a:pt x="48845" y="118083"/>
                  </a:lnTo>
                  <a:lnTo>
                    <a:pt x="50028" y="116166"/>
                  </a:lnTo>
                  <a:lnTo>
                    <a:pt x="51212" y="112408"/>
                  </a:lnTo>
                  <a:lnTo>
                    <a:pt x="53073" y="103054"/>
                  </a:lnTo>
                  <a:lnTo>
                    <a:pt x="54595" y="93699"/>
                  </a:lnTo>
                  <a:lnTo>
                    <a:pt x="55779" y="86185"/>
                  </a:lnTo>
                  <a:lnTo>
                    <a:pt x="56955" y="80587"/>
                  </a:lnTo>
                  <a:lnTo>
                    <a:pt x="58311" y="76830"/>
                  </a:lnTo>
                  <a:lnTo>
                    <a:pt x="60000" y="74990"/>
                  </a:lnTo>
                  <a:lnTo>
                    <a:pt x="61688" y="76830"/>
                  </a:lnTo>
                  <a:lnTo>
                    <a:pt x="63044" y="80587"/>
                  </a:lnTo>
                  <a:lnTo>
                    <a:pt x="64227" y="86185"/>
                  </a:lnTo>
                  <a:lnTo>
                    <a:pt x="65411" y="93699"/>
                  </a:lnTo>
                  <a:lnTo>
                    <a:pt x="66926" y="103054"/>
                  </a:lnTo>
                  <a:lnTo>
                    <a:pt x="68787" y="112408"/>
                  </a:lnTo>
                  <a:lnTo>
                    <a:pt x="69971" y="116166"/>
                  </a:lnTo>
                  <a:lnTo>
                    <a:pt x="71154" y="118083"/>
                  </a:lnTo>
                  <a:lnTo>
                    <a:pt x="72503" y="119923"/>
                  </a:lnTo>
                  <a:lnTo>
                    <a:pt x="75714" y="119923"/>
                  </a:lnTo>
                  <a:lnTo>
                    <a:pt x="77070" y="118083"/>
                  </a:lnTo>
                  <a:lnTo>
                    <a:pt x="78420" y="116166"/>
                  </a:lnTo>
                  <a:lnTo>
                    <a:pt x="79437" y="112408"/>
                  </a:lnTo>
                  <a:lnTo>
                    <a:pt x="81291" y="103054"/>
                  </a:lnTo>
                  <a:lnTo>
                    <a:pt x="82986" y="93699"/>
                  </a:lnTo>
                  <a:lnTo>
                    <a:pt x="83997" y="86185"/>
                  </a:lnTo>
                  <a:lnTo>
                    <a:pt x="85180" y="80587"/>
                  </a:lnTo>
                  <a:lnTo>
                    <a:pt x="86536" y="76830"/>
                  </a:lnTo>
                  <a:lnTo>
                    <a:pt x="88391" y="74990"/>
                  </a:lnTo>
                  <a:lnTo>
                    <a:pt x="90079" y="76830"/>
                  </a:lnTo>
                  <a:lnTo>
                    <a:pt x="91435" y="80587"/>
                  </a:lnTo>
                  <a:lnTo>
                    <a:pt x="92619" y="86185"/>
                  </a:lnTo>
                  <a:lnTo>
                    <a:pt x="93802" y="93699"/>
                  </a:lnTo>
                  <a:lnTo>
                    <a:pt x="95324" y="103054"/>
                  </a:lnTo>
                  <a:lnTo>
                    <a:pt x="97179" y="112408"/>
                  </a:lnTo>
                  <a:lnTo>
                    <a:pt x="98362" y="116166"/>
                  </a:lnTo>
                  <a:lnTo>
                    <a:pt x="99545" y="118083"/>
                  </a:lnTo>
                  <a:lnTo>
                    <a:pt x="100894" y="119923"/>
                  </a:lnTo>
                  <a:lnTo>
                    <a:pt x="104112" y="119923"/>
                  </a:lnTo>
                  <a:lnTo>
                    <a:pt x="105461" y="118083"/>
                  </a:lnTo>
                  <a:lnTo>
                    <a:pt x="106645" y="116166"/>
                  </a:lnTo>
                  <a:lnTo>
                    <a:pt x="107828" y="112408"/>
                  </a:lnTo>
                  <a:lnTo>
                    <a:pt x="109682" y="103054"/>
                  </a:lnTo>
                  <a:lnTo>
                    <a:pt x="111205" y="93699"/>
                  </a:lnTo>
                  <a:lnTo>
                    <a:pt x="112388" y="86185"/>
                  </a:lnTo>
                  <a:lnTo>
                    <a:pt x="113571" y="80587"/>
                  </a:lnTo>
                  <a:lnTo>
                    <a:pt x="114927" y="76830"/>
                  </a:lnTo>
                  <a:lnTo>
                    <a:pt x="116616" y="74990"/>
                  </a:lnTo>
                  <a:lnTo>
                    <a:pt x="117294" y="74990"/>
                  </a:lnTo>
                  <a:lnTo>
                    <a:pt x="117965" y="73073"/>
                  </a:lnTo>
                  <a:lnTo>
                    <a:pt x="118470" y="69392"/>
                  </a:lnTo>
                  <a:lnTo>
                    <a:pt x="118982" y="65635"/>
                  </a:lnTo>
                  <a:lnTo>
                    <a:pt x="119487" y="60038"/>
                  </a:lnTo>
                  <a:lnTo>
                    <a:pt x="119827" y="52523"/>
                  </a:lnTo>
                  <a:lnTo>
                    <a:pt x="119993" y="46926"/>
                  </a:lnTo>
                  <a:lnTo>
                    <a:pt x="119993" y="37495"/>
                  </a:lnTo>
                  <a:lnTo>
                    <a:pt x="119993" y="30057"/>
                  </a:lnTo>
                  <a:lnTo>
                    <a:pt x="119827" y="24383"/>
                  </a:lnTo>
                  <a:lnTo>
                    <a:pt x="119487" y="16945"/>
                  </a:lnTo>
                  <a:lnTo>
                    <a:pt x="118982" y="11348"/>
                  </a:lnTo>
                  <a:lnTo>
                    <a:pt x="118470" y="7591"/>
                  </a:lnTo>
                  <a:lnTo>
                    <a:pt x="117965" y="3833"/>
                  </a:lnTo>
                  <a:lnTo>
                    <a:pt x="117294" y="1916"/>
                  </a:lnTo>
                  <a:lnTo>
                    <a:pt x="116616" y="76"/>
                  </a:lnTo>
                  <a:lnTo>
                    <a:pt x="115093" y="1916"/>
                  </a:lnTo>
                  <a:lnTo>
                    <a:pt x="113744" y="3833"/>
                  </a:lnTo>
                  <a:lnTo>
                    <a:pt x="112388" y="5674"/>
                  </a:lnTo>
                  <a:lnTo>
                    <a:pt x="111378" y="9431"/>
                  </a:lnTo>
                  <a:lnTo>
                    <a:pt x="109516" y="18785"/>
                  </a:lnTo>
                  <a:lnTo>
                    <a:pt x="107828" y="28140"/>
                  </a:lnTo>
                  <a:lnTo>
                    <a:pt x="106811" y="35654"/>
                  </a:lnTo>
                  <a:lnTo>
                    <a:pt x="105627" y="41252"/>
                  </a:lnTo>
                  <a:lnTo>
                    <a:pt x="104278" y="45009"/>
                  </a:lnTo>
                  <a:lnTo>
                    <a:pt x="100728" y="45009"/>
                  </a:lnTo>
                  <a:lnTo>
                    <a:pt x="99379" y="41252"/>
                  </a:lnTo>
                  <a:lnTo>
                    <a:pt x="98196" y="35654"/>
                  </a:lnTo>
                  <a:lnTo>
                    <a:pt x="97013" y="28140"/>
                  </a:lnTo>
                  <a:lnTo>
                    <a:pt x="95490" y="18785"/>
                  </a:lnTo>
                  <a:lnTo>
                    <a:pt x="93629" y="9431"/>
                  </a:lnTo>
                  <a:lnTo>
                    <a:pt x="92619" y="5674"/>
                  </a:lnTo>
                  <a:lnTo>
                    <a:pt x="91262" y="3833"/>
                  </a:lnTo>
                  <a:lnTo>
                    <a:pt x="89913" y="1916"/>
                  </a:lnTo>
                  <a:lnTo>
                    <a:pt x="88391" y="76"/>
                  </a:lnTo>
                  <a:lnTo>
                    <a:pt x="86702" y="1916"/>
                  </a:lnTo>
                  <a:lnTo>
                    <a:pt x="85353" y="3833"/>
                  </a:lnTo>
                  <a:lnTo>
                    <a:pt x="84170" y="5674"/>
                  </a:lnTo>
                  <a:lnTo>
                    <a:pt x="82986" y="9431"/>
                  </a:lnTo>
                  <a:lnTo>
                    <a:pt x="81125" y="18785"/>
                  </a:lnTo>
                  <a:lnTo>
                    <a:pt x="79603" y="28140"/>
                  </a:lnTo>
                  <a:lnTo>
                    <a:pt x="78420" y="35654"/>
                  </a:lnTo>
                  <a:lnTo>
                    <a:pt x="77236" y="41252"/>
                  </a:lnTo>
                  <a:lnTo>
                    <a:pt x="75887" y="45009"/>
                  </a:lnTo>
                  <a:lnTo>
                    <a:pt x="72503" y="45009"/>
                  </a:lnTo>
                  <a:lnTo>
                    <a:pt x="71154" y="41252"/>
                  </a:lnTo>
                  <a:lnTo>
                    <a:pt x="69971" y="35654"/>
                  </a:lnTo>
                  <a:lnTo>
                    <a:pt x="68787" y="28140"/>
                  </a:lnTo>
                  <a:lnTo>
                    <a:pt x="67265" y="18785"/>
                  </a:lnTo>
                  <a:lnTo>
                    <a:pt x="65238" y="9431"/>
                  </a:lnTo>
                  <a:lnTo>
                    <a:pt x="64227" y="5674"/>
                  </a:lnTo>
                  <a:lnTo>
                    <a:pt x="63044" y="3833"/>
                  </a:lnTo>
                  <a:lnTo>
                    <a:pt x="61522" y="1916"/>
                  </a:lnTo>
                  <a:lnTo>
                    <a:pt x="60000" y="76"/>
                  </a:lnTo>
                  <a:lnTo>
                    <a:pt x="58477" y="1916"/>
                  </a:lnTo>
                  <a:lnTo>
                    <a:pt x="56955" y="3833"/>
                  </a:lnTo>
                  <a:lnTo>
                    <a:pt x="55779" y="5674"/>
                  </a:lnTo>
                  <a:lnTo>
                    <a:pt x="54595" y="9431"/>
                  </a:lnTo>
                  <a:lnTo>
                    <a:pt x="52734" y="18785"/>
                  </a:lnTo>
                  <a:lnTo>
                    <a:pt x="51212" y="28140"/>
                  </a:lnTo>
                  <a:lnTo>
                    <a:pt x="50028" y="35654"/>
                  </a:lnTo>
                  <a:lnTo>
                    <a:pt x="48845" y="41252"/>
                  </a:lnTo>
                  <a:lnTo>
                    <a:pt x="47496" y="45009"/>
                  </a:lnTo>
                  <a:lnTo>
                    <a:pt x="44112" y="45009"/>
                  </a:lnTo>
                  <a:lnTo>
                    <a:pt x="42763" y="41252"/>
                  </a:lnTo>
                  <a:lnTo>
                    <a:pt x="41579" y="35654"/>
                  </a:lnTo>
                  <a:lnTo>
                    <a:pt x="40396" y="28140"/>
                  </a:lnTo>
                  <a:lnTo>
                    <a:pt x="38874" y="18785"/>
                  </a:lnTo>
                  <a:lnTo>
                    <a:pt x="37019" y="9431"/>
                  </a:lnTo>
                  <a:lnTo>
                    <a:pt x="35836" y="5674"/>
                  </a:lnTo>
                  <a:lnTo>
                    <a:pt x="34653" y="3833"/>
                  </a:lnTo>
                  <a:lnTo>
                    <a:pt x="33297" y="1916"/>
                  </a:lnTo>
                  <a:lnTo>
                    <a:pt x="31608" y="76"/>
                  </a:lnTo>
                  <a:lnTo>
                    <a:pt x="30086" y="1916"/>
                  </a:lnTo>
                  <a:lnTo>
                    <a:pt x="28737" y="3833"/>
                  </a:lnTo>
                  <a:lnTo>
                    <a:pt x="27380" y="5674"/>
                  </a:lnTo>
                  <a:lnTo>
                    <a:pt x="26370" y="9431"/>
                  </a:lnTo>
                  <a:lnTo>
                    <a:pt x="24509" y="18785"/>
                  </a:lnTo>
                  <a:lnTo>
                    <a:pt x="22820" y="28140"/>
                  </a:lnTo>
                  <a:lnTo>
                    <a:pt x="21810" y="35654"/>
                  </a:lnTo>
                  <a:lnTo>
                    <a:pt x="20627" y="41252"/>
                  </a:lnTo>
                  <a:lnTo>
                    <a:pt x="19271" y="45009"/>
                  </a:lnTo>
                  <a:lnTo>
                    <a:pt x="15721" y="45009"/>
                  </a:lnTo>
                  <a:lnTo>
                    <a:pt x="14372" y="41252"/>
                  </a:lnTo>
                  <a:lnTo>
                    <a:pt x="13188" y="35654"/>
                  </a:lnTo>
                  <a:lnTo>
                    <a:pt x="12171" y="28140"/>
                  </a:lnTo>
                  <a:lnTo>
                    <a:pt x="10483" y="18785"/>
                  </a:lnTo>
                  <a:lnTo>
                    <a:pt x="8628" y="9431"/>
                  </a:lnTo>
                  <a:lnTo>
                    <a:pt x="7611" y="5674"/>
                  </a:lnTo>
                  <a:lnTo>
                    <a:pt x="6262" y="3833"/>
                  </a:lnTo>
                  <a:lnTo>
                    <a:pt x="4906" y="1916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6642425" y="4736225"/>
              <a:ext cx="433549" cy="39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3" y="76"/>
                  </a:moveTo>
                  <a:lnTo>
                    <a:pt x="2712" y="1918"/>
                  </a:lnTo>
                  <a:lnTo>
                    <a:pt x="2034" y="3836"/>
                  </a:lnTo>
                  <a:lnTo>
                    <a:pt x="1529" y="7595"/>
                  </a:lnTo>
                  <a:lnTo>
                    <a:pt x="1017" y="11278"/>
                  </a:lnTo>
                  <a:lnTo>
                    <a:pt x="512" y="16956"/>
                  </a:lnTo>
                  <a:lnTo>
                    <a:pt x="172" y="24398"/>
                  </a:lnTo>
                  <a:lnTo>
                    <a:pt x="6" y="30076"/>
                  </a:lnTo>
                  <a:lnTo>
                    <a:pt x="6" y="37519"/>
                  </a:lnTo>
                  <a:lnTo>
                    <a:pt x="6" y="46879"/>
                  </a:lnTo>
                  <a:lnTo>
                    <a:pt x="172" y="52557"/>
                  </a:lnTo>
                  <a:lnTo>
                    <a:pt x="512" y="60000"/>
                  </a:lnTo>
                  <a:lnTo>
                    <a:pt x="1017" y="65677"/>
                  </a:lnTo>
                  <a:lnTo>
                    <a:pt x="1529" y="69360"/>
                  </a:lnTo>
                  <a:lnTo>
                    <a:pt x="2034" y="73120"/>
                  </a:lnTo>
                  <a:lnTo>
                    <a:pt x="2712" y="75038"/>
                  </a:lnTo>
                  <a:lnTo>
                    <a:pt x="3383" y="75038"/>
                  </a:lnTo>
                  <a:lnTo>
                    <a:pt x="5078" y="76879"/>
                  </a:lnTo>
                  <a:lnTo>
                    <a:pt x="6428" y="80639"/>
                  </a:lnTo>
                  <a:lnTo>
                    <a:pt x="7611" y="86240"/>
                  </a:lnTo>
                  <a:lnTo>
                    <a:pt x="8794" y="93759"/>
                  </a:lnTo>
                  <a:lnTo>
                    <a:pt x="10317" y="103120"/>
                  </a:lnTo>
                  <a:lnTo>
                    <a:pt x="12171" y="112480"/>
                  </a:lnTo>
                  <a:lnTo>
                    <a:pt x="13354" y="116240"/>
                  </a:lnTo>
                  <a:lnTo>
                    <a:pt x="14538" y="118081"/>
                  </a:lnTo>
                  <a:lnTo>
                    <a:pt x="15894" y="120000"/>
                  </a:lnTo>
                  <a:lnTo>
                    <a:pt x="19105" y="120000"/>
                  </a:lnTo>
                  <a:lnTo>
                    <a:pt x="20454" y="118081"/>
                  </a:lnTo>
                  <a:lnTo>
                    <a:pt x="21637" y="116240"/>
                  </a:lnTo>
                  <a:lnTo>
                    <a:pt x="22820" y="112480"/>
                  </a:lnTo>
                  <a:lnTo>
                    <a:pt x="24682" y="103120"/>
                  </a:lnTo>
                  <a:lnTo>
                    <a:pt x="26204" y="93759"/>
                  </a:lnTo>
                  <a:lnTo>
                    <a:pt x="27380" y="86240"/>
                  </a:lnTo>
                  <a:lnTo>
                    <a:pt x="28564" y="80639"/>
                  </a:lnTo>
                  <a:lnTo>
                    <a:pt x="29920" y="76879"/>
                  </a:lnTo>
                  <a:lnTo>
                    <a:pt x="31608" y="75038"/>
                  </a:lnTo>
                  <a:lnTo>
                    <a:pt x="33470" y="76879"/>
                  </a:lnTo>
                  <a:lnTo>
                    <a:pt x="34819" y="80639"/>
                  </a:lnTo>
                  <a:lnTo>
                    <a:pt x="35836" y="86240"/>
                  </a:lnTo>
                  <a:lnTo>
                    <a:pt x="37019" y="93759"/>
                  </a:lnTo>
                  <a:lnTo>
                    <a:pt x="38708" y="103120"/>
                  </a:lnTo>
                  <a:lnTo>
                    <a:pt x="40562" y="112480"/>
                  </a:lnTo>
                  <a:lnTo>
                    <a:pt x="41579" y="116240"/>
                  </a:lnTo>
                  <a:lnTo>
                    <a:pt x="42929" y="118081"/>
                  </a:lnTo>
                  <a:lnTo>
                    <a:pt x="44285" y="120000"/>
                  </a:lnTo>
                  <a:lnTo>
                    <a:pt x="47323" y="120000"/>
                  </a:lnTo>
                  <a:lnTo>
                    <a:pt x="48845" y="118081"/>
                  </a:lnTo>
                  <a:lnTo>
                    <a:pt x="50028" y="116240"/>
                  </a:lnTo>
                  <a:lnTo>
                    <a:pt x="51212" y="112480"/>
                  </a:lnTo>
                  <a:lnTo>
                    <a:pt x="53073" y="103120"/>
                  </a:lnTo>
                  <a:lnTo>
                    <a:pt x="54595" y="93759"/>
                  </a:lnTo>
                  <a:lnTo>
                    <a:pt x="55779" y="86240"/>
                  </a:lnTo>
                  <a:lnTo>
                    <a:pt x="56955" y="80639"/>
                  </a:lnTo>
                  <a:lnTo>
                    <a:pt x="58311" y="76879"/>
                  </a:lnTo>
                  <a:lnTo>
                    <a:pt x="60000" y="75038"/>
                  </a:lnTo>
                  <a:lnTo>
                    <a:pt x="61688" y="76879"/>
                  </a:lnTo>
                  <a:lnTo>
                    <a:pt x="63044" y="80639"/>
                  </a:lnTo>
                  <a:lnTo>
                    <a:pt x="64227" y="86240"/>
                  </a:lnTo>
                  <a:lnTo>
                    <a:pt x="65411" y="93759"/>
                  </a:lnTo>
                  <a:lnTo>
                    <a:pt x="66926" y="103120"/>
                  </a:lnTo>
                  <a:lnTo>
                    <a:pt x="68787" y="112480"/>
                  </a:lnTo>
                  <a:lnTo>
                    <a:pt x="69971" y="116240"/>
                  </a:lnTo>
                  <a:lnTo>
                    <a:pt x="71154" y="118081"/>
                  </a:lnTo>
                  <a:lnTo>
                    <a:pt x="72503" y="120000"/>
                  </a:lnTo>
                  <a:lnTo>
                    <a:pt x="75714" y="120000"/>
                  </a:lnTo>
                  <a:lnTo>
                    <a:pt x="77070" y="118081"/>
                  </a:lnTo>
                  <a:lnTo>
                    <a:pt x="78420" y="116240"/>
                  </a:lnTo>
                  <a:lnTo>
                    <a:pt x="79437" y="112480"/>
                  </a:lnTo>
                  <a:lnTo>
                    <a:pt x="81291" y="103120"/>
                  </a:lnTo>
                  <a:lnTo>
                    <a:pt x="82986" y="93759"/>
                  </a:lnTo>
                  <a:lnTo>
                    <a:pt x="83997" y="86240"/>
                  </a:lnTo>
                  <a:lnTo>
                    <a:pt x="85180" y="80639"/>
                  </a:lnTo>
                  <a:lnTo>
                    <a:pt x="86536" y="76879"/>
                  </a:lnTo>
                  <a:lnTo>
                    <a:pt x="88391" y="75038"/>
                  </a:lnTo>
                  <a:lnTo>
                    <a:pt x="90079" y="76879"/>
                  </a:lnTo>
                  <a:lnTo>
                    <a:pt x="91435" y="80639"/>
                  </a:lnTo>
                  <a:lnTo>
                    <a:pt x="92619" y="86240"/>
                  </a:lnTo>
                  <a:lnTo>
                    <a:pt x="93802" y="93759"/>
                  </a:lnTo>
                  <a:lnTo>
                    <a:pt x="95324" y="103120"/>
                  </a:lnTo>
                  <a:lnTo>
                    <a:pt x="97179" y="112480"/>
                  </a:lnTo>
                  <a:lnTo>
                    <a:pt x="98362" y="116240"/>
                  </a:lnTo>
                  <a:lnTo>
                    <a:pt x="99545" y="118081"/>
                  </a:lnTo>
                  <a:lnTo>
                    <a:pt x="100894" y="120000"/>
                  </a:lnTo>
                  <a:lnTo>
                    <a:pt x="104112" y="120000"/>
                  </a:lnTo>
                  <a:lnTo>
                    <a:pt x="105461" y="118081"/>
                  </a:lnTo>
                  <a:lnTo>
                    <a:pt x="106645" y="116240"/>
                  </a:lnTo>
                  <a:lnTo>
                    <a:pt x="107828" y="112480"/>
                  </a:lnTo>
                  <a:lnTo>
                    <a:pt x="109682" y="103120"/>
                  </a:lnTo>
                  <a:lnTo>
                    <a:pt x="111205" y="93759"/>
                  </a:lnTo>
                  <a:lnTo>
                    <a:pt x="112388" y="86240"/>
                  </a:lnTo>
                  <a:lnTo>
                    <a:pt x="113571" y="80639"/>
                  </a:lnTo>
                  <a:lnTo>
                    <a:pt x="114927" y="76879"/>
                  </a:lnTo>
                  <a:lnTo>
                    <a:pt x="116616" y="75038"/>
                  </a:lnTo>
                  <a:lnTo>
                    <a:pt x="117294" y="75038"/>
                  </a:lnTo>
                  <a:lnTo>
                    <a:pt x="117965" y="73120"/>
                  </a:lnTo>
                  <a:lnTo>
                    <a:pt x="118470" y="69360"/>
                  </a:lnTo>
                  <a:lnTo>
                    <a:pt x="118982" y="65677"/>
                  </a:lnTo>
                  <a:lnTo>
                    <a:pt x="119487" y="60000"/>
                  </a:lnTo>
                  <a:lnTo>
                    <a:pt x="119827" y="52557"/>
                  </a:lnTo>
                  <a:lnTo>
                    <a:pt x="119993" y="46879"/>
                  </a:lnTo>
                  <a:lnTo>
                    <a:pt x="119993" y="37519"/>
                  </a:lnTo>
                  <a:lnTo>
                    <a:pt x="119993" y="30076"/>
                  </a:lnTo>
                  <a:lnTo>
                    <a:pt x="119827" y="24398"/>
                  </a:lnTo>
                  <a:lnTo>
                    <a:pt x="119487" y="16956"/>
                  </a:lnTo>
                  <a:lnTo>
                    <a:pt x="118982" y="11278"/>
                  </a:lnTo>
                  <a:lnTo>
                    <a:pt x="118470" y="7595"/>
                  </a:lnTo>
                  <a:lnTo>
                    <a:pt x="117965" y="3836"/>
                  </a:lnTo>
                  <a:lnTo>
                    <a:pt x="117294" y="1918"/>
                  </a:lnTo>
                  <a:lnTo>
                    <a:pt x="116616" y="76"/>
                  </a:lnTo>
                  <a:lnTo>
                    <a:pt x="115093" y="1918"/>
                  </a:lnTo>
                  <a:lnTo>
                    <a:pt x="113744" y="3836"/>
                  </a:lnTo>
                  <a:lnTo>
                    <a:pt x="112388" y="5677"/>
                  </a:lnTo>
                  <a:lnTo>
                    <a:pt x="111378" y="9437"/>
                  </a:lnTo>
                  <a:lnTo>
                    <a:pt x="109516" y="18797"/>
                  </a:lnTo>
                  <a:lnTo>
                    <a:pt x="107828" y="28158"/>
                  </a:lnTo>
                  <a:lnTo>
                    <a:pt x="106811" y="35677"/>
                  </a:lnTo>
                  <a:lnTo>
                    <a:pt x="105627" y="41278"/>
                  </a:lnTo>
                  <a:lnTo>
                    <a:pt x="104278" y="45038"/>
                  </a:lnTo>
                  <a:lnTo>
                    <a:pt x="100728" y="45038"/>
                  </a:lnTo>
                  <a:lnTo>
                    <a:pt x="99379" y="41278"/>
                  </a:lnTo>
                  <a:lnTo>
                    <a:pt x="98196" y="35677"/>
                  </a:lnTo>
                  <a:lnTo>
                    <a:pt x="97013" y="28158"/>
                  </a:lnTo>
                  <a:lnTo>
                    <a:pt x="95490" y="18797"/>
                  </a:lnTo>
                  <a:lnTo>
                    <a:pt x="93629" y="9437"/>
                  </a:lnTo>
                  <a:lnTo>
                    <a:pt x="92619" y="5677"/>
                  </a:lnTo>
                  <a:lnTo>
                    <a:pt x="91262" y="3836"/>
                  </a:lnTo>
                  <a:lnTo>
                    <a:pt x="89913" y="1918"/>
                  </a:lnTo>
                  <a:lnTo>
                    <a:pt x="88391" y="76"/>
                  </a:lnTo>
                  <a:lnTo>
                    <a:pt x="86702" y="1918"/>
                  </a:lnTo>
                  <a:lnTo>
                    <a:pt x="85353" y="3836"/>
                  </a:lnTo>
                  <a:lnTo>
                    <a:pt x="84170" y="5677"/>
                  </a:lnTo>
                  <a:lnTo>
                    <a:pt x="82986" y="9437"/>
                  </a:lnTo>
                  <a:lnTo>
                    <a:pt x="81125" y="18797"/>
                  </a:lnTo>
                  <a:lnTo>
                    <a:pt x="79603" y="28158"/>
                  </a:lnTo>
                  <a:lnTo>
                    <a:pt x="78420" y="35677"/>
                  </a:lnTo>
                  <a:lnTo>
                    <a:pt x="77236" y="41278"/>
                  </a:lnTo>
                  <a:lnTo>
                    <a:pt x="75887" y="45038"/>
                  </a:lnTo>
                  <a:lnTo>
                    <a:pt x="72503" y="45038"/>
                  </a:lnTo>
                  <a:lnTo>
                    <a:pt x="71154" y="41278"/>
                  </a:lnTo>
                  <a:lnTo>
                    <a:pt x="69971" y="35677"/>
                  </a:lnTo>
                  <a:lnTo>
                    <a:pt x="68787" y="28158"/>
                  </a:lnTo>
                  <a:lnTo>
                    <a:pt x="67265" y="18797"/>
                  </a:lnTo>
                  <a:lnTo>
                    <a:pt x="65238" y="9437"/>
                  </a:lnTo>
                  <a:lnTo>
                    <a:pt x="64227" y="5677"/>
                  </a:lnTo>
                  <a:lnTo>
                    <a:pt x="63044" y="3836"/>
                  </a:lnTo>
                  <a:lnTo>
                    <a:pt x="61522" y="1918"/>
                  </a:lnTo>
                  <a:lnTo>
                    <a:pt x="60000" y="76"/>
                  </a:lnTo>
                  <a:lnTo>
                    <a:pt x="58477" y="1918"/>
                  </a:lnTo>
                  <a:lnTo>
                    <a:pt x="56955" y="3836"/>
                  </a:lnTo>
                  <a:lnTo>
                    <a:pt x="55779" y="5677"/>
                  </a:lnTo>
                  <a:lnTo>
                    <a:pt x="54595" y="9437"/>
                  </a:lnTo>
                  <a:lnTo>
                    <a:pt x="52734" y="18797"/>
                  </a:lnTo>
                  <a:lnTo>
                    <a:pt x="51212" y="28158"/>
                  </a:lnTo>
                  <a:lnTo>
                    <a:pt x="50028" y="35677"/>
                  </a:lnTo>
                  <a:lnTo>
                    <a:pt x="48845" y="41278"/>
                  </a:lnTo>
                  <a:lnTo>
                    <a:pt x="47496" y="45038"/>
                  </a:lnTo>
                  <a:lnTo>
                    <a:pt x="44112" y="45038"/>
                  </a:lnTo>
                  <a:lnTo>
                    <a:pt x="42763" y="41278"/>
                  </a:lnTo>
                  <a:lnTo>
                    <a:pt x="41579" y="35677"/>
                  </a:lnTo>
                  <a:lnTo>
                    <a:pt x="40396" y="28158"/>
                  </a:lnTo>
                  <a:lnTo>
                    <a:pt x="38874" y="18797"/>
                  </a:lnTo>
                  <a:lnTo>
                    <a:pt x="37019" y="9437"/>
                  </a:lnTo>
                  <a:lnTo>
                    <a:pt x="35836" y="5677"/>
                  </a:lnTo>
                  <a:lnTo>
                    <a:pt x="34653" y="3836"/>
                  </a:lnTo>
                  <a:lnTo>
                    <a:pt x="33297" y="1918"/>
                  </a:lnTo>
                  <a:lnTo>
                    <a:pt x="31608" y="76"/>
                  </a:lnTo>
                  <a:lnTo>
                    <a:pt x="30086" y="1918"/>
                  </a:lnTo>
                  <a:lnTo>
                    <a:pt x="28737" y="3836"/>
                  </a:lnTo>
                  <a:lnTo>
                    <a:pt x="27380" y="5677"/>
                  </a:lnTo>
                  <a:lnTo>
                    <a:pt x="26370" y="9437"/>
                  </a:lnTo>
                  <a:lnTo>
                    <a:pt x="24509" y="18797"/>
                  </a:lnTo>
                  <a:lnTo>
                    <a:pt x="22820" y="28158"/>
                  </a:lnTo>
                  <a:lnTo>
                    <a:pt x="21810" y="35677"/>
                  </a:lnTo>
                  <a:lnTo>
                    <a:pt x="20627" y="41278"/>
                  </a:lnTo>
                  <a:lnTo>
                    <a:pt x="19271" y="45038"/>
                  </a:lnTo>
                  <a:lnTo>
                    <a:pt x="15721" y="45038"/>
                  </a:lnTo>
                  <a:lnTo>
                    <a:pt x="14372" y="41278"/>
                  </a:lnTo>
                  <a:lnTo>
                    <a:pt x="13188" y="35677"/>
                  </a:lnTo>
                  <a:lnTo>
                    <a:pt x="12171" y="28158"/>
                  </a:lnTo>
                  <a:lnTo>
                    <a:pt x="10483" y="18797"/>
                  </a:lnTo>
                  <a:lnTo>
                    <a:pt x="8628" y="9437"/>
                  </a:lnTo>
                  <a:lnTo>
                    <a:pt x="7611" y="5677"/>
                  </a:lnTo>
                  <a:lnTo>
                    <a:pt x="6262" y="3836"/>
                  </a:lnTo>
                  <a:lnTo>
                    <a:pt x="4906" y="1918"/>
                  </a:lnTo>
                  <a:lnTo>
                    <a:pt x="3383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797" y="45634"/>
                  </a:moveTo>
                  <a:lnTo>
                    <a:pt x="49423" y="45824"/>
                  </a:lnTo>
                  <a:lnTo>
                    <a:pt x="49843" y="46405"/>
                  </a:lnTo>
                  <a:lnTo>
                    <a:pt x="50263" y="46794"/>
                  </a:lnTo>
                  <a:lnTo>
                    <a:pt x="50889" y="48352"/>
                  </a:lnTo>
                  <a:lnTo>
                    <a:pt x="51095" y="50094"/>
                  </a:lnTo>
                  <a:lnTo>
                    <a:pt x="50889" y="51843"/>
                  </a:lnTo>
                  <a:lnTo>
                    <a:pt x="50263" y="53202"/>
                  </a:lnTo>
                  <a:lnTo>
                    <a:pt x="49843" y="53782"/>
                  </a:lnTo>
                  <a:lnTo>
                    <a:pt x="49423" y="54172"/>
                  </a:lnTo>
                  <a:lnTo>
                    <a:pt x="48797" y="54371"/>
                  </a:lnTo>
                  <a:lnTo>
                    <a:pt x="48377" y="54562"/>
                  </a:lnTo>
                  <a:lnTo>
                    <a:pt x="47751" y="54371"/>
                  </a:lnTo>
                  <a:lnTo>
                    <a:pt x="47331" y="54172"/>
                  </a:lnTo>
                  <a:lnTo>
                    <a:pt x="46696" y="53782"/>
                  </a:lnTo>
                  <a:lnTo>
                    <a:pt x="46285" y="53202"/>
                  </a:lnTo>
                  <a:lnTo>
                    <a:pt x="45864" y="51843"/>
                  </a:lnTo>
                  <a:lnTo>
                    <a:pt x="45650" y="50094"/>
                  </a:lnTo>
                  <a:lnTo>
                    <a:pt x="45864" y="48352"/>
                  </a:lnTo>
                  <a:lnTo>
                    <a:pt x="46285" y="46794"/>
                  </a:lnTo>
                  <a:lnTo>
                    <a:pt x="46696" y="46405"/>
                  </a:lnTo>
                  <a:lnTo>
                    <a:pt x="47331" y="45824"/>
                  </a:lnTo>
                  <a:lnTo>
                    <a:pt x="47751" y="45634"/>
                  </a:lnTo>
                  <a:close/>
                  <a:moveTo>
                    <a:pt x="72042" y="45634"/>
                  </a:moveTo>
                  <a:lnTo>
                    <a:pt x="72668" y="45824"/>
                  </a:lnTo>
                  <a:lnTo>
                    <a:pt x="73088" y="46405"/>
                  </a:lnTo>
                  <a:lnTo>
                    <a:pt x="73509" y="46794"/>
                  </a:lnTo>
                  <a:lnTo>
                    <a:pt x="73920" y="48352"/>
                  </a:lnTo>
                  <a:lnTo>
                    <a:pt x="74135" y="50094"/>
                  </a:lnTo>
                  <a:lnTo>
                    <a:pt x="73920" y="51843"/>
                  </a:lnTo>
                  <a:lnTo>
                    <a:pt x="73509" y="53202"/>
                  </a:lnTo>
                  <a:lnTo>
                    <a:pt x="73088" y="53782"/>
                  </a:lnTo>
                  <a:lnTo>
                    <a:pt x="72668" y="54172"/>
                  </a:lnTo>
                  <a:lnTo>
                    <a:pt x="72042" y="54371"/>
                  </a:lnTo>
                  <a:lnTo>
                    <a:pt x="71408" y="54562"/>
                  </a:lnTo>
                  <a:lnTo>
                    <a:pt x="70996" y="54371"/>
                  </a:lnTo>
                  <a:lnTo>
                    <a:pt x="70362" y="54172"/>
                  </a:lnTo>
                  <a:lnTo>
                    <a:pt x="69942" y="53782"/>
                  </a:lnTo>
                  <a:lnTo>
                    <a:pt x="69530" y="53202"/>
                  </a:lnTo>
                  <a:lnTo>
                    <a:pt x="68896" y="51843"/>
                  </a:lnTo>
                  <a:lnTo>
                    <a:pt x="68690" y="50094"/>
                  </a:lnTo>
                  <a:lnTo>
                    <a:pt x="68896" y="48352"/>
                  </a:lnTo>
                  <a:lnTo>
                    <a:pt x="69530" y="46794"/>
                  </a:lnTo>
                  <a:lnTo>
                    <a:pt x="69942" y="46405"/>
                  </a:lnTo>
                  <a:lnTo>
                    <a:pt x="70362" y="45824"/>
                  </a:lnTo>
                  <a:lnTo>
                    <a:pt x="70996" y="45634"/>
                  </a:lnTo>
                  <a:close/>
                  <a:moveTo>
                    <a:pt x="84604" y="23301"/>
                  </a:moveTo>
                  <a:lnTo>
                    <a:pt x="84604" y="35147"/>
                  </a:lnTo>
                  <a:lnTo>
                    <a:pt x="99052" y="35147"/>
                  </a:lnTo>
                  <a:lnTo>
                    <a:pt x="99052" y="47963"/>
                  </a:lnTo>
                  <a:lnTo>
                    <a:pt x="61984" y="33589"/>
                  </a:lnTo>
                  <a:lnTo>
                    <a:pt x="61984" y="78444"/>
                  </a:lnTo>
                  <a:lnTo>
                    <a:pt x="61779" y="79223"/>
                  </a:lnTo>
                  <a:lnTo>
                    <a:pt x="61359" y="80002"/>
                  </a:lnTo>
                  <a:lnTo>
                    <a:pt x="60733" y="80384"/>
                  </a:lnTo>
                  <a:lnTo>
                    <a:pt x="59052" y="80384"/>
                  </a:lnTo>
                  <a:lnTo>
                    <a:pt x="58426" y="80002"/>
                  </a:lnTo>
                  <a:lnTo>
                    <a:pt x="58006" y="79223"/>
                  </a:lnTo>
                  <a:lnTo>
                    <a:pt x="57800" y="78444"/>
                  </a:lnTo>
                  <a:lnTo>
                    <a:pt x="57800" y="33589"/>
                  </a:lnTo>
                  <a:lnTo>
                    <a:pt x="20733" y="47963"/>
                  </a:lnTo>
                  <a:lnTo>
                    <a:pt x="20733" y="35147"/>
                  </a:lnTo>
                  <a:lnTo>
                    <a:pt x="35181" y="35147"/>
                  </a:lnTo>
                  <a:lnTo>
                    <a:pt x="35181" y="23301"/>
                  </a:lnTo>
                  <a:close/>
                  <a:moveTo>
                    <a:pt x="47331" y="0"/>
                  </a:moveTo>
                  <a:lnTo>
                    <a:pt x="47331" y="16115"/>
                  </a:lnTo>
                  <a:lnTo>
                    <a:pt x="27018" y="16115"/>
                  </a:lnTo>
                  <a:lnTo>
                    <a:pt x="27018" y="28159"/>
                  </a:lnTo>
                  <a:lnTo>
                    <a:pt x="12570" y="28159"/>
                  </a:lnTo>
                  <a:lnTo>
                    <a:pt x="12570" y="51063"/>
                  </a:lnTo>
                  <a:lnTo>
                    <a:pt x="5024" y="53782"/>
                  </a:lnTo>
                  <a:lnTo>
                    <a:pt x="3558" y="54562"/>
                  </a:lnTo>
                  <a:lnTo>
                    <a:pt x="2306" y="55531"/>
                  </a:lnTo>
                  <a:lnTo>
                    <a:pt x="1260" y="56700"/>
                  </a:lnTo>
                  <a:lnTo>
                    <a:pt x="420" y="57861"/>
                  </a:lnTo>
                  <a:lnTo>
                    <a:pt x="0" y="59030"/>
                  </a:lnTo>
                  <a:lnTo>
                    <a:pt x="0" y="60389"/>
                  </a:lnTo>
                  <a:lnTo>
                    <a:pt x="0" y="61939"/>
                  </a:lnTo>
                  <a:lnTo>
                    <a:pt x="625" y="63498"/>
                  </a:lnTo>
                  <a:lnTo>
                    <a:pt x="12981" y="89900"/>
                  </a:lnTo>
                  <a:lnTo>
                    <a:pt x="12981" y="118250"/>
                  </a:lnTo>
                  <a:lnTo>
                    <a:pt x="15082" y="117281"/>
                  </a:lnTo>
                  <a:lnTo>
                    <a:pt x="17594" y="116311"/>
                  </a:lnTo>
                  <a:lnTo>
                    <a:pt x="19266" y="115921"/>
                  </a:lnTo>
                  <a:lnTo>
                    <a:pt x="20938" y="115722"/>
                  </a:lnTo>
                  <a:lnTo>
                    <a:pt x="22825" y="115531"/>
                  </a:lnTo>
                  <a:lnTo>
                    <a:pt x="24711" y="115341"/>
                  </a:lnTo>
                  <a:lnTo>
                    <a:pt x="27224" y="115531"/>
                  </a:lnTo>
                  <a:lnTo>
                    <a:pt x="29316" y="115722"/>
                  </a:lnTo>
                  <a:lnTo>
                    <a:pt x="31202" y="116112"/>
                  </a:lnTo>
                  <a:lnTo>
                    <a:pt x="32883" y="116692"/>
                  </a:lnTo>
                  <a:lnTo>
                    <a:pt x="35601" y="117670"/>
                  </a:lnTo>
                  <a:lnTo>
                    <a:pt x="37693" y="118831"/>
                  </a:lnTo>
                  <a:lnTo>
                    <a:pt x="38953" y="119411"/>
                  </a:lnTo>
                  <a:lnTo>
                    <a:pt x="39794" y="119801"/>
                  </a:lnTo>
                  <a:lnTo>
                    <a:pt x="41046" y="120000"/>
                  </a:lnTo>
                  <a:lnTo>
                    <a:pt x="43772" y="120000"/>
                  </a:lnTo>
                  <a:lnTo>
                    <a:pt x="44818" y="119801"/>
                  </a:lnTo>
                  <a:lnTo>
                    <a:pt x="45864" y="119411"/>
                  </a:lnTo>
                  <a:lnTo>
                    <a:pt x="46911" y="118831"/>
                  </a:lnTo>
                  <a:lnTo>
                    <a:pt x="49217" y="117670"/>
                  </a:lnTo>
                  <a:lnTo>
                    <a:pt x="51935" y="116692"/>
                  </a:lnTo>
                  <a:lnTo>
                    <a:pt x="53607" y="116112"/>
                  </a:lnTo>
                  <a:lnTo>
                    <a:pt x="55494" y="115722"/>
                  </a:lnTo>
                  <a:lnTo>
                    <a:pt x="57586" y="115531"/>
                  </a:lnTo>
                  <a:lnTo>
                    <a:pt x="59892" y="115341"/>
                  </a:lnTo>
                  <a:lnTo>
                    <a:pt x="62199" y="115531"/>
                  </a:lnTo>
                  <a:lnTo>
                    <a:pt x="64291" y="115722"/>
                  </a:lnTo>
                  <a:lnTo>
                    <a:pt x="66177" y="116112"/>
                  </a:lnTo>
                  <a:lnTo>
                    <a:pt x="67849" y="116692"/>
                  </a:lnTo>
                  <a:lnTo>
                    <a:pt x="70782" y="117670"/>
                  </a:lnTo>
                  <a:lnTo>
                    <a:pt x="72874" y="118831"/>
                  </a:lnTo>
                  <a:lnTo>
                    <a:pt x="73920" y="119411"/>
                  </a:lnTo>
                  <a:lnTo>
                    <a:pt x="74975" y="119801"/>
                  </a:lnTo>
                  <a:lnTo>
                    <a:pt x="76021" y="120000"/>
                  </a:lnTo>
                  <a:lnTo>
                    <a:pt x="78739" y="120000"/>
                  </a:lnTo>
                  <a:lnTo>
                    <a:pt x="80000" y="119801"/>
                  </a:lnTo>
                  <a:lnTo>
                    <a:pt x="80831" y="119411"/>
                  </a:lnTo>
                  <a:lnTo>
                    <a:pt x="82092" y="118831"/>
                  </a:lnTo>
                  <a:lnTo>
                    <a:pt x="84184" y="117670"/>
                  </a:lnTo>
                  <a:lnTo>
                    <a:pt x="86911" y="116692"/>
                  </a:lnTo>
                  <a:lnTo>
                    <a:pt x="88583" y="116112"/>
                  </a:lnTo>
                  <a:lnTo>
                    <a:pt x="90469" y="115722"/>
                  </a:lnTo>
                  <a:lnTo>
                    <a:pt x="92561" y="115531"/>
                  </a:lnTo>
                  <a:lnTo>
                    <a:pt x="95073" y="115341"/>
                  </a:lnTo>
                  <a:lnTo>
                    <a:pt x="96960" y="115531"/>
                  </a:lnTo>
                  <a:lnTo>
                    <a:pt x="98846" y="115722"/>
                  </a:lnTo>
                  <a:lnTo>
                    <a:pt x="100518" y="115921"/>
                  </a:lnTo>
                  <a:lnTo>
                    <a:pt x="102199" y="116311"/>
                  </a:lnTo>
                  <a:lnTo>
                    <a:pt x="104711" y="117281"/>
                  </a:lnTo>
                  <a:lnTo>
                    <a:pt x="106803" y="118250"/>
                  </a:lnTo>
                  <a:lnTo>
                    <a:pt x="106803" y="89900"/>
                  </a:lnTo>
                  <a:lnTo>
                    <a:pt x="119159" y="63498"/>
                  </a:lnTo>
                  <a:lnTo>
                    <a:pt x="119785" y="61939"/>
                  </a:lnTo>
                  <a:lnTo>
                    <a:pt x="120000" y="60389"/>
                  </a:lnTo>
                  <a:lnTo>
                    <a:pt x="119785" y="59030"/>
                  </a:lnTo>
                  <a:lnTo>
                    <a:pt x="119365" y="57861"/>
                  </a:lnTo>
                  <a:lnTo>
                    <a:pt x="118533" y="56700"/>
                  </a:lnTo>
                  <a:lnTo>
                    <a:pt x="117479" y="55531"/>
                  </a:lnTo>
                  <a:lnTo>
                    <a:pt x="116227" y="54562"/>
                  </a:lnTo>
                  <a:lnTo>
                    <a:pt x="114760" y="53782"/>
                  </a:lnTo>
                  <a:lnTo>
                    <a:pt x="107224" y="51063"/>
                  </a:lnTo>
                  <a:lnTo>
                    <a:pt x="107224" y="28159"/>
                  </a:lnTo>
                  <a:lnTo>
                    <a:pt x="92775" y="28159"/>
                  </a:lnTo>
                  <a:lnTo>
                    <a:pt x="92775" y="16115"/>
                  </a:lnTo>
                  <a:lnTo>
                    <a:pt x="72454" y="16115"/>
                  </a:lnTo>
                  <a:lnTo>
                    <a:pt x="72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Shape 484"/>
          <p:cNvSpPr/>
          <p:nvPr/>
        </p:nvSpPr>
        <p:spPr>
          <a:xfrm>
            <a:off x="299775" y="5280342"/>
            <a:ext cx="465525" cy="2746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8290" y="34572"/>
                </a:moveTo>
                <a:lnTo>
                  <a:pt x="63286" y="64689"/>
                </a:lnTo>
                <a:lnTo>
                  <a:pt x="62370" y="64241"/>
                </a:lnTo>
                <a:lnTo>
                  <a:pt x="61449" y="63794"/>
                </a:lnTo>
                <a:lnTo>
                  <a:pt x="60527" y="63346"/>
                </a:lnTo>
                <a:lnTo>
                  <a:pt x="58685" y="63346"/>
                </a:lnTo>
                <a:lnTo>
                  <a:pt x="57893" y="63565"/>
                </a:lnTo>
                <a:lnTo>
                  <a:pt x="49602" y="34572"/>
                </a:lnTo>
                <a:close/>
                <a:moveTo>
                  <a:pt x="37895" y="55539"/>
                </a:moveTo>
                <a:lnTo>
                  <a:pt x="38945" y="57548"/>
                </a:lnTo>
                <a:lnTo>
                  <a:pt x="39867" y="59557"/>
                </a:lnTo>
                <a:lnTo>
                  <a:pt x="40788" y="61785"/>
                </a:lnTo>
                <a:lnTo>
                  <a:pt x="41580" y="64013"/>
                </a:lnTo>
                <a:lnTo>
                  <a:pt x="42237" y="66469"/>
                </a:lnTo>
                <a:lnTo>
                  <a:pt x="42760" y="69145"/>
                </a:lnTo>
                <a:lnTo>
                  <a:pt x="43158" y="71601"/>
                </a:lnTo>
                <a:lnTo>
                  <a:pt x="43422" y="74277"/>
                </a:lnTo>
                <a:lnTo>
                  <a:pt x="29210" y="74277"/>
                </a:lnTo>
                <a:lnTo>
                  <a:pt x="37895" y="55539"/>
                </a:lnTo>
                <a:close/>
                <a:moveTo>
                  <a:pt x="45658" y="39038"/>
                </a:moveTo>
                <a:lnTo>
                  <a:pt x="53685" y="67136"/>
                </a:lnTo>
                <a:lnTo>
                  <a:pt x="52629" y="68697"/>
                </a:lnTo>
                <a:lnTo>
                  <a:pt x="51843" y="70706"/>
                </a:lnTo>
                <a:lnTo>
                  <a:pt x="51315" y="72715"/>
                </a:lnTo>
                <a:lnTo>
                  <a:pt x="50787" y="74724"/>
                </a:lnTo>
                <a:lnTo>
                  <a:pt x="48815" y="74724"/>
                </a:lnTo>
                <a:lnTo>
                  <a:pt x="48422" y="70926"/>
                </a:lnTo>
                <a:lnTo>
                  <a:pt x="47894" y="67364"/>
                </a:lnTo>
                <a:lnTo>
                  <a:pt x="47237" y="63794"/>
                </a:lnTo>
                <a:lnTo>
                  <a:pt x="46315" y="60442"/>
                </a:lnTo>
                <a:lnTo>
                  <a:pt x="45265" y="57100"/>
                </a:lnTo>
                <a:lnTo>
                  <a:pt x="44080" y="54205"/>
                </a:lnTo>
                <a:lnTo>
                  <a:pt x="42760" y="51302"/>
                </a:lnTo>
                <a:lnTo>
                  <a:pt x="41181" y="48626"/>
                </a:lnTo>
                <a:lnTo>
                  <a:pt x="45658" y="39038"/>
                </a:lnTo>
                <a:close/>
                <a:moveTo>
                  <a:pt x="60129" y="73163"/>
                </a:moveTo>
                <a:lnTo>
                  <a:pt x="60657" y="73601"/>
                </a:lnTo>
                <a:lnTo>
                  <a:pt x="61314" y="74049"/>
                </a:lnTo>
                <a:lnTo>
                  <a:pt x="61707" y="74724"/>
                </a:lnTo>
                <a:lnTo>
                  <a:pt x="62106" y="75610"/>
                </a:lnTo>
                <a:lnTo>
                  <a:pt x="62370" y="76505"/>
                </a:lnTo>
                <a:lnTo>
                  <a:pt x="62629" y="77400"/>
                </a:lnTo>
                <a:lnTo>
                  <a:pt x="62629" y="78514"/>
                </a:lnTo>
                <a:lnTo>
                  <a:pt x="62629" y="79400"/>
                </a:lnTo>
                <a:lnTo>
                  <a:pt x="62370" y="80523"/>
                </a:lnTo>
                <a:lnTo>
                  <a:pt x="62106" y="81409"/>
                </a:lnTo>
                <a:lnTo>
                  <a:pt x="61707" y="82304"/>
                </a:lnTo>
                <a:lnTo>
                  <a:pt x="61314" y="82751"/>
                </a:lnTo>
                <a:lnTo>
                  <a:pt x="60657" y="83418"/>
                </a:lnTo>
                <a:lnTo>
                  <a:pt x="60129" y="83637"/>
                </a:lnTo>
                <a:lnTo>
                  <a:pt x="59472" y="83865"/>
                </a:lnTo>
                <a:lnTo>
                  <a:pt x="58949" y="83637"/>
                </a:lnTo>
                <a:lnTo>
                  <a:pt x="58286" y="83418"/>
                </a:lnTo>
                <a:lnTo>
                  <a:pt x="57764" y="82751"/>
                </a:lnTo>
                <a:lnTo>
                  <a:pt x="57236" y="82304"/>
                </a:lnTo>
                <a:lnTo>
                  <a:pt x="56972" y="81409"/>
                </a:lnTo>
                <a:lnTo>
                  <a:pt x="56578" y="80523"/>
                </a:lnTo>
                <a:lnTo>
                  <a:pt x="56444" y="79400"/>
                </a:lnTo>
                <a:lnTo>
                  <a:pt x="56314" y="78514"/>
                </a:lnTo>
                <a:lnTo>
                  <a:pt x="56444" y="77400"/>
                </a:lnTo>
                <a:lnTo>
                  <a:pt x="56578" y="76505"/>
                </a:lnTo>
                <a:lnTo>
                  <a:pt x="56972" y="75610"/>
                </a:lnTo>
                <a:lnTo>
                  <a:pt x="57236" y="74724"/>
                </a:lnTo>
                <a:lnTo>
                  <a:pt x="57764" y="74049"/>
                </a:lnTo>
                <a:lnTo>
                  <a:pt x="58286" y="73601"/>
                </a:lnTo>
                <a:lnTo>
                  <a:pt x="58949" y="73163"/>
                </a:lnTo>
                <a:close/>
                <a:moveTo>
                  <a:pt x="25919" y="46398"/>
                </a:moveTo>
                <a:lnTo>
                  <a:pt x="27238" y="46617"/>
                </a:lnTo>
                <a:lnTo>
                  <a:pt x="28418" y="47064"/>
                </a:lnTo>
                <a:lnTo>
                  <a:pt x="29738" y="47512"/>
                </a:lnTo>
                <a:lnTo>
                  <a:pt x="30918" y="48178"/>
                </a:lnTo>
                <a:lnTo>
                  <a:pt x="32103" y="49073"/>
                </a:lnTo>
                <a:lnTo>
                  <a:pt x="33289" y="49968"/>
                </a:lnTo>
                <a:lnTo>
                  <a:pt x="34339" y="50854"/>
                </a:lnTo>
                <a:lnTo>
                  <a:pt x="24997" y="71373"/>
                </a:lnTo>
                <a:lnTo>
                  <a:pt x="23683" y="71373"/>
                </a:lnTo>
                <a:lnTo>
                  <a:pt x="22896" y="71821"/>
                </a:lnTo>
                <a:lnTo>
                  <a:pt x="22233" y="72487"/>
                </a:lnTo>
                <a:lnTo>
                  <a:pt x="21576" y="73382"/>
                </a:lnTo>
                <a:lnTo>
                  <a:pt x="21054" y="74496"/>
                </a:lnTo>
                <a:lnTo>
                  <a:pt x="20655" y="75610"/>
                </a:lnTo>
                <a:lnTo>
                  <a:pt x="20396" y="76953"/>
                </a:lnTo>
                <a:lnTo>
                  <a:pt x="20262" y="78514"/>
                </a:lnTo>
                <a:lnTo>
                  <a:pt x="20396" y="79847"/>
                </a:lnTo>
                <a:lnTo>
                  <a:pt x="20655" y="81190"/>
                </a:lnTo>
                <a:lnTo>
                  <a:pt x="21054" y="82523"/>
                </a:lnTo>
                <a:lnTo>
                  <a:pt x="21576" y="83418"/>
                </a:lnTo>
                <a:lnTo>
                  <a:pt x="22233" y="84313"/>
                </a:lnTo>
                <a:lnTo>
                  <a:pt x="22896" y="84979"/>
                </a:lnTo>
                <a:lnTo>
                  <a:pt x="23683" y="85427"/>
                </a:lnTo>
                <a:lnTo>
                  <a:pt x="24475" y="85646"/>
                </a:lnTo>
                <a:lnTo>
                  <a:pt x="25525" y="85427"/>
                </a:lnTo>
                <a:lnTo>
                  <a:pt x="26576" y="84760"/>
                </a:lnTo>
                <a:lnTo>
                  <a:pt x="27368" y="83637"/>
                </a:lnTo>
                <a:lnTo>
                  <a:pt x="28160" y="82304"/>
                </a:lnTo>
                <a:lnTo>
                  <a:pt x="43422" y="82304"/>
                </a:lnTo>
                <a:lnTo>
                  <a:pt x="43158" y="85198"/>
                </a:lnTo>
                <a:lnTo>
                  <a:pt x="42760" y="88102"/>
                </a:lnTo>
                <a:lnTo>
                  <a:pt x="42102" y="90997"/>
                </a:lnTo>
                <a:lnTo>
                  <a:pt x="41445" y="93682"/>
                </a:lnTo>
                <a:lnTo>
                  <a:pt x="40524" y="96129"/>
                </a:lnTo>
                <a:lnTo>
                  <a:pt x="39603" y="98357"/>
                </a:lnTo>
                <a:lnTo>
                  <a:pt x="38552" y="100595"/>
                </a:lnTo>
                <a:lnTo>
                  <a:pt x="37238" y="102594"/>
                </a:lnTo>
                <a:lnTo>
                  <a:pt x="35918" y="104384"/>
                </a:lnTo>
                <a:lnTo>
                  <a:pt x="34603" y="106165"/>
                </a:lnTo>
                <a:lnTo>
                  <a:pt x="33025" y="107507"/>
                </a:lnTo>
                <a:lnTo>
                  <a:pt x="31446" y="108621"/>
                </a:lnTo>
                <a:lnTo>
                  <a:pt x="29868" y="109735"/>
                </a:lnTo>
                <a:lnTo>
                  <a:pt x="28160" y="110402"/>
                </a:lnTo>
                <a:lnTo>
                  <a:pt x="26317" y="110850"/>
                </a:lnTo>
                <a:lnTo>
                  <a:pt x="22632" y="110850"/>
                </a:lnTo>
                <a:lnTo>
                  <a:pt x="20655" y="110183"/>
                </a:lnTo>
                <a:lnTo>
                  <a:pt x="18947" y="109516"/>
                </a:lnTo>
                <a:lnTo>
                  <a:pt x="17105" y="108393"/>
                </a:lnTo>
                <a:lnTo>
                  <a:pt x="15526" y="107060"/>
                </a:lnTo>
                <a:lnTo>
                  <a:pt x="13948" y="105498"/>
                </a:lnTo>
                <a:lnTo>
                  <a:pt x="12498" y="103489"/>
                </a:lnTo>
                <a:lnTo>
                  <a:pt x="11055" y="101480"/>
                </a:lnTo>
                <a:lnTo>
                  <a:pt x="9869" y="99252"/>
                </a:lnTo>
                <a:lnTo>
                  <a:pt x="8813" y="96577"/>
                </a:lnTo>
                <a:lnTo>
                  <a:pt x="7763" y="93901"/>
                </a:lnTo>
                <a:lnTo>
                  <a:pt x="6971" y="91225"/>
                </a:lnTo>
                <a:lnTo>
                  <a:pt x="6314" y="88322"/>
                </a:lnTo>
                <a:lnTo>
                  <a:pt x="5920" y="85198"/>
                </a:lnTo>
                <a:lnTo>
                  <a:pt x="5656" y="81856"/>
                </a:lnTo>
                <a:lnTo>
                  <a:pt x="5527" y="78514"/>
                </a:lnTo>
                <a:lnTo>
                  <a:pt x="5656" y="75391"/>
                </a:lnTo>
                <a:lnTo>
                  <a:pt x="5920" y="72040"/>
                </a:lnTo>
                <a:lnTo>
                  <a:pt x="6314" y="68926"/>
                </a:lnTo>
                <a:lnTo>
                  <a:pt x="6971" y="66022"/>
                </a:lnTo>
                <a:lnTo>
                  <a:pt x="7763" y="63127"/>
                </a:lnTo>
                <a:lnTo>
                  <a:pt x="8813" y="60671"/>
                </a:lnTo>
                <a:lnTo>
                  <a:pt x="9869" y="57995"/>
                </a:lnTo>
                <a:lnTo>
                  <a:pt x="11055" y="55767"/>
                </a:lnTo>
                <a:lnTo>
                  <a:pt x="12498" y="53758"/>
                </a:lnTo>
                <a:lnTo>
                  <a:pt x="13948" y="51749"/>
                </a:lnTo>
                <a:lnTo>
                  <a:pt x="15526" y="50187"/>
                </a:lnTo>
                <a:lnTo>
                  <a:pt x="17105" y="48845"/>
                </a:lnTo>
                <a:lnTo>
                  <a:pt x="18947" y="47731"/>
                </a:lnTo>
                <a:lnTo>
                  <a:pt x="20655" y="47064"/>
                </a:lnTo>
                <a:lnTo>
                  <a:pt x="22632" y="46398"/>
                </a:lnTo>
                <a:close/>
                <a:moveTo>
                  <a:pt x="97496" y="46398"/>
                </a:moveTo>
                <a:lnTo>
                  <a:pt x="99473" y="47064"/>
                </a:lnTo>
                <a:lnTo>
                  <a:pt x="101316" y="47731"/>
                </a:lnTo>
                <a:lnTo>
                  <a:pt x="103024" y="48845"/>
                </a:lnTo>
                <a:lnTo>
                  <a:pt x="104737" y="50187"/>
                </a:lnTo>
                <a:lnTo>
                  <a:pt x="106315" y="51749"/>
                </a:lnTo>
                <a:lnTo>
                  <a:pt x="107759" y="53758"/>
                </a:lnTo>
                <a:lnTo>
                  <a:pt x="109079" y="55767"/>
                </a:lnTo>
                <a:lnTo>
                  <a:pt x="110259" y="57995"/>
                </a:lnTo>
                <a:lnTo>
                  <a:pt x="111444" y="60671"/>
                </a:lnTo>
                <a:lnTo>
                  <a:pt x="112365" y="63127"/>
                </a:lnTo>
                <a:lnTo>
                  <a:pt x="113157" y="66022"/>
                </a:lnTo>
                <a:lnTo>
                  <a:pt x="113815" y="68926"/>
                </a:lnTo>
                <a:lnTo>
                  <a:pt x="114208" y="72040"/>
                </a:lnTo>
                <a:lnTo>
                  <a:pt x="114601" y="75391"/>
                </a:lnTo>
                <a:lnTo>
                  <a:pt x="114601" y="78514"/>
                </a:lnTo>
                <a:lnTo>
                  <a:pt x="114601" y="81856"/>
                </a:lnTo>
                <a:lnTo>
                  <a:pt x="114208" y="85198"/>
                </a:lnTo>
                <a:lnTo>
                  <a:pt x="113815" y="88322"/>
                </a:lnTo>
                <a:lnTo>
                  <a:pt x="113157" y="91225"/>
                </a:lnTo>
                <a:lnTo>
                  <a:pt x="112365" y="93901"/>
                </a:lnTo>
                <a:lnTo>
                  <a:pt x="111444" y="96577"/>
                </a:lnTo>
                <a:lnTo>
                  <a:pt x="110259" y="99252"/>
                </a:lnTo>
                <a:lnTo>
                  <a:pt x="109079" y="101480"/>
                </a:lnTo>
                <a:lnTo>
                  <a:pt x="107759" y="103489"/>
                </a:lnTo>
                <a:lnTo>
                  <a:pt x="106315" y="105498"/>
                </a:lnTo>
                <a:lnTo>
                  <a:pt x="104737" y="107060"/>
                </a:lnTo>
                <a:lnTo>
                  <a:pt x="103024" y="108393"/>
                </a:lnTo>
                <a:lnTo>
                  <a:pt x="101316" y="109516"/>
                </a:lnTo>
                <a:lnTo>
                  <a:pt x="99473" y="110183"/>
                </a:lnTo>
                <a:lnTo>
                  <a:pt x="97496" y="110850"/>
                </a:lnTo>
                <a:lnTo>
                  <a:pt x="93682" y="110850"/>
                </a:lnTo>
                <a:lnTo>
                  <a:pt x="91710" y="110183"/>
                </a:lnTo>
                <a:lnTo>
                  <a:pt x="89997" y="109516"/>
                </a:lnTo>
                <a:lnTo>
                  <a:pt x="88154" y="108393"/>
                </a:lnTo>
                <a:lnTo>
                  <a:pt x="86576" y="107060"/>
                </a:lnTo>
                <a:lnTo>
                  <a:pt x="84997" y="105498"/>
                </a:lnTo>
                <a:lnTo>
                  <a:pt x="83553" y="103489"/>
                </a:lnTo>
                <a:lnTo>
                  <a:pt x="82104" y="101480"/>
                </a:lnTo>
                <a:lnTo>
                  <a:pt x="80919" y="99252"/>
                </a:lnTo>
                <a:lnTo>
                  <a:pt x="79868" y="96577"/>
                </a:lnTo>
                <a:lnTo>
                  <a:pt x="78812" y="93901"/>
                </a:lnTo>
                <a:lnTo>
                  <a:pt x="78026" y="91225"/>
                </a:lnTo>
                <a:lnTo>
                  <a:pt x="77369" y="88322"/>
                </a:lnTo>
                <a:lnTo>
                  <a:pt x="76970" y="85198"/>
                </a:lnTo>
                <a:lnTo>
                  <a:pt x="76711" y="81856"/>
                </a:lnTo>
                <a:lnTo>
                  <a:pt x="76577" y="78514"/>
                </a:lnTo>
                <a:lnTo>
                  <a:pt x="76577" y="76286"/>
                </a:lnTo>
                <a:lnTo>
                  <a:pt x="76711" y="74049"/>
                </a:lnTo>
                <a:lnTo>
                  <a:pt x="76970" y="72040"/>
                </a:lnTo>
                <a:lnTo>
                  <a:pt x="77234" y="69812"/>
                </a:lnTo>
                <a:lnTo>
                  <a:pt x="77633" y="67803"/>
                </a:lnTo>
                <a:lnTo>
                  <a:pt x="78155" y="65803"/>
                </a:lnTo>
                <a:lnTo>
                  <a:pt x="78683" y="63794"/>
                </a:lnTo>
                <a:lnTo>
                  <a:pt x="79211" y="62004"/>
                </a:lnTo>
                <a:lnTo>
                  <a:pt x="79998" y="60223"/>
                </a:lnTo>
                <a:lnTo>
                  <a:pt x="80655" y="58662"/>
                </a:lnTo>
                <a:lnTo>
                  <a:pt x="81447" y="56881"/>
                </a:lnTo>
                <a:lnTo>
                  <a:pt x="82368" y="55539"/>
                </a:lnTo>
                <a:lnTo>
                  <a:pt x="83289" y="53977"/>
                </a:lnTo>
                <a:lnTo>
                  <a:pt x="84211" y="52644"/>
                </a:lnTo>
                <a:lnTo>
                  <a:pt x="85261" y="51530"/>
                </a:lnTo>
                <a:lnTo>
                  <a:pt x="86317" y="50407"/>
                </a:lnTo>
                <a:lnTo>
                  <a:pt x="92103" y="74277"/>
                </a:lnTo>
                <a:lnTo>
                  <a:pt x="91710" y="75163"/>
                </a:lnTo>
                <a:lnTo>
                  <a:pt x="91446" y="76286"/>
                </a:lnTo>
                <a:lnTo>
                  <a:pt x="91317" y="77400"/>
                </a:lnTo>
                <a:lnTo>
                  <a:pt x="91182" y="78514"/>
                </a:lnTo>
                <a:lnTo>
                  <a:pt x="91317" y="79847"/>
                </a:lnTo>
                <a:lnTo>
                  <a:pt x="91575" y="81190"/>
                </a:lnTo>
                <a:lnTo>
                  <a:pt x="91974" y="82523"/>
                </a:lnTo>
                <a:lnTo>
                  <a:pt x="92497" y="83418"/>
                </a:lnTo>
                <a:lnTo>
                  <a:pt x="93159" y="84313"/>
                </a:lnTo>
                <a:lnTo>
                  <a:pt x="93817" y="84979"/>
                </a:lnTo>
                <a:lnTo>
                  <a:pt x="94603" y="85427"/>
                </a:lnTo>
                <a:lnTo>
                  <a:pt x="95524" y="85646"/>
                </a:lnTo>
                <a:lnTo>
                  <a:pt x="96316" y="85427"/>
                </a:lnTo>
                <a:lnTo>
                  <a:pt x="97103" y="84979"/>
                </a:lnTo>
                <a:lnTo>
                  <a:pt x="97760" y="84313"/>
                </a:lnTo>
                <a:lnTo>
                  <a:pt x="98417" y="83418"/>
                </a:lnTo>
                <a:lnTo>
                  <a:pt x="98945" y="82523"/>
                </a:lnTo>
                <a:lnTo>
                  <a:pt x="99339" y="81190"/>
                </a:lnTo>
                <a:lnTo>
                  <a:pt x="99603" y="79847"/>
                </a:lnTo>
                <a:lnTo>
                  <a:pt x="99737" y="78514"/>
                </a:lnTo>
                <a:lnTo>
                  <a:pt x="99603" y="77172"/>
                </a:lnTo>
                <a:lnTo>
                  <a:pt x="99473" y="76058"/>
                </a:lnTo>
                <a:lnTo>
                  <a:pt x="99080" y="74944"/>
                </a:lnTo>
                <a:lnTo>
                  <a:pt x="98681" y="73829"/>
                </a:lnTo>
                <a:lnTo>
                  <a:pt x="98159" y="72935"/>
                </a:lnTo>
                <a:lnTo>
                  <a:pt x="97631" y="72268"/>
                </a:lnTo>
                <a:lnTo>
                  <a:pt x="96974" y="71821"/>
                </a:lnTo>
                <a:lnTo>
                  <a:pt x="96182" y="71373"/>
                </a:lnTo>
                <a:lnTo>
                  <a:pt x="90525" y="47512"/>
                </a:lnTo>
                <a:lnTo>
                  <a:pt x="91710" y="47064"/>
                </a:lnTo>
                <a:lnTo>
                  <a:pt x="93025" y="46617"/>
                </a:lnTo>
                <a:lnTo>
                  <a:pt x="94339" y="46398"/>
                </a:lnTo>
                <a:close/>
                <a:moveTo>
                  <a:pt x="33682" y="9"/>
                </a:moveTo>
                <a:lnTo>
                  <a:pt x="33289" y="228"/>
                </a:lnTo>
                <a:lnTo>
                  <a:pt x="32895" y="675"/>
                </a:lnTo>
                <a:lnTo>
                  <a:pt x="32631" y="1123"/>
                </a:lnTo>
                <a:lnTo>
                  <a:pt x="32367" y="1789"/>
                </a:lnTo>
                <a:lnTo>
                  <a:pt x="32103" y="2237"/>
                </a:lnTo>
                <a:lnTo>
                  <a:pt x="31974" y="3132"/>
                </a:lnTo>
                <a:lnTo>
                  <a:pt x="31974" y="3798"/>
                </a:lnTo>
                <a:lnTo>
                  <a:pt x="32103" y="6026"/>
                </a:lnTo>
                <a:lnTo>
                  <a:pt x="32631" y="8930"/>
                </a:lnTo>
                <a:lnTo>
                  <a:pt x="32895" y="10264"/>
                </a:lnTo>
                <a:lnTo>
                  <a:pt x="33289" y="11158"/>
                </a:lnTo>
                <a:lnTo>
                  <a:pt x="33682" y="12053"/>
                </a:lnTo>
                <a:lnTo>
                  <a:pt x="34210" y="12273"/>
                </a:lnTo>
                <a:lnTo>
                  <a:pt x="38288" y="12273"/>
                </a:lnTo>
                <a:lnTo>
                  <a:pt x="43552" y="31011"/>
                </a:lnTo>
                <a:lnTo>
                  <a:pt x="37631" y="43722"/>
                </a:lnTo>
                <a:lnTo>
                  <a:pt x="36182" y="42161"/>
                </a:lnTo>
                <a:lnTo>
                  <a:pt x="34603" y="40818"/>
                </a:lnTo>
                <a:lnTo>
                  <a:pt x="33025" y="39704"/>
                </a:lnTo>
                <a:lnTo>
                  <a:pt x="31317" y="38809"/>
                </a:lnTo>
                <a:lnTo>
                  <a:pt x="29604" y="38143"/>
                </a:lnTo>
                <a:lnTo>
                  <a:pt x="27896" y="37476"/>
                </a:lnTo>
                <a:lnTo>
                  <a:pt x="26182" y="37248"/>
                </a:lnTo>
                <a:lnTo>
                  <a:pt x="21711" y="37248"/>
                </a:lnTo>
                <a:lnTo>
                  <a:pt x="19340" y="37924"/>
                </a:lnTo>
                <a:lnTo>
                  <a:pt x="16975" y="39038"/>
                </a:lnTo>
                <a:lnTo>
                  <a:pt x="14734" y="40371"/>
                </a:lnTo>
                <a:lnTo>
                  <a:pt x="12633" y="42161"/>
                </a:lnTo>
                <a:lnTo>
                  <a:pt x="10656" y="44170"/>
                </a:lnTo>
                <a:lnTo>
                  <a:pt x="8813" y="46617"/>
                </a:lnTo>
                <a:lnTo>
                  <a:pt x="7106" y="49293"/>
                </a:lnTo>
                <a:lnTo>
                  <a:pt x="5527" y="52196"/>
                </a:lnTo>
                <a:lnTo>
                  <a:pt x="4212" y="55319"/>
                </a:lnTo>
                <a:lnTo>
                  <a:pt x="2893" y="58890"/>
                </a:lnTo>
                <a:lnTo>
                  <a:pt x="1971" y="62451"/>
                </a:lnTo>
                <a:lnTo>
                  <a:pt x="1185" y="66241"/>
                </a:lnTo>
                <a:lnTo>
                  <a:pt x="527" y="70040"/>
                </a:lnTo>
                <a:lnTo>
                  <a:pt x="129" y="74277"/>
                </a:lnTo>
                <a:lnTo>
                  <a:pt x="0" y="78514"/>
                </a:lnTo>
                <a:lnTo>
                  <a:pt x="129" y="82751"/>
                </a:lnTo>
                <a:lnTo>
                  <a:pt x="527" y="86760"/>
                </a:lnTo>
                <a:lnTo>
                  <a:pt x="1185" y="90778"/>
                </a:lnTo>
                <a:lnTo>
                  <a:pt x="1971" y="94568"/>
                </a:lnTo>
                <a:lnTo>
                  <a:pt x="3027" y="98138"/>
                </a:lnTo>
                <a:lnTo>
                  <a:pt x="4212" y="101709"/>
                </a:lnTo>
                <a:lnTo>
                  <a:pt x="5656" y="104832"/>
                </a:lnTo>
                <a:lnTo>
                  <a:pt x="7235" y="107726"/>
                </a:lnTo>
                <a:lnTo>
                  <a:pt x="8948" y="110402"/>
                </a:lnTo>
                <a:lnTo>
                  <a:pt x="10791" y="112858"/>
                </a:lnTo>
                <a:lnTo>
                  <a:pt x="12762" y="114867"/>
                </a:lnTo>
                <a:lnTo>
                  <a:pt x="14869" y="116648"/>
                </a:lnTo>
                <a:lnTo>
                  <a:pt x="17105" y="118210"/>
                </a:lnTo>
                <a:lnTo>
                  <a:pt x="19475" y="119105"/>
                </a:lnTo>
                <a:lnTo>
                  <a:pt x="21975" y="119771"/>
                </a:lnTo>
                <a:lnTo>
                  <a:pt x="24340" y="119990"/>
                </a:lnTo>
                <a:lnTo>
                  <a:pt x="26840" y="119771"/>
                </a:lnTo>
                <a:lnTo>
                  <a:pt x="29076" y="119105"/>
                </a:lnTo>
                <a:lnTo>
                  <a:pt x="31317" y="118210"/>
                </a:lnTo>
                <a:lnTo>
                  <a:pt x="33553" y="117096"/>
                </a:lnTo>
                <a:lnTo>
                  <a:pt x="35524" y="115315"/>
                </a:lnTo>
                <a:lnTo>
                  <a:pt x="37502" y="113525"/>
                </a:lnTo>
                <a:lnTo>
                  <a:pt x="39339" y="111297"/>
                </a:lnTo>
                <a:lnTo>
                  <a:pt x="41052" y="108841"/>
                </a:lnTo>
                <a:lnTo>
                  <a:pt x="42630" y="106165"/>
                </a:lnTo>
                <a:lnTo>
                  <a:pt x="44080" y="103270"/>
                </a:lnTo>
                <a:lnTo>
                  <a:pt x="45265" y="100147"/>
                </a:lnTo>
                <a:lnTo>
                  <a:pt x="46315" y="97024"/>
                </a:lnTo>
                <a:lnTo>
                  <a:pt x="47237" y="93454"/>
                </a:lnTo>
                <a:lnTo>
                  <a:pt x="47894" y="89883"/>
                </a:lnTo>
                <a:lnTo>
                  <a:pt x="48422" y="86093"/>
                </a:lnTo>
                <a:lnTo>
                  <a:pt x="48815" y="82304"/>
                </a:lnTo>
                <a:lnTo>
                  <a:pt x="50787" y="82304"/>
                </a:lnTo>
                <a:lnTo>
                  <a:pt x="51315" y="84760"/>
                </a:lnTo>
                <a:lnTo>
                  <a:pt x="51972" y="86760"/>
                </a:lnTo>
                <a:lnTo>
                  <a:pt x="52893" y="88769"/>
                </a:lnTo>
                <a:lnTo>
                  <a:pt x="53944" y="90331"/>
                </a:lnTo>
                <a:lnTo>
                  <a:pt x="55129" y="91673"/>
                </a:lnTo>
                <a:lnTo>
                  <a:pt x="56444" y="92787"/>
                </a:lnTo>
                <a:lnTo>
                  <a:pt x="57893" y="93454"/>
                </a:lnTo>
                <a:lnTo>
                  <a:pt x="60263" y="93454"/>
                </a:lnTo>
                <a:lnTo>
                  <a:pt x="61185" y="93234"/>
                </a:lnTo>
                <a:lnTo>
                  <a:pt x="61971" y="92787"/>
                </a:lnTo>
                <a:lnTo>
                  <a:pt x="62893" y="92340"/>
                </a:lnTo>
                <a:lnTo>
                  <a:pt x="63685" y="91673"/>
                </a:lnTo>
                <a:lnTo>
                  <a:pt x="64342" y="90997"/>
                </a:lnTo>
                <a:lnTo>
                  <a:pt x="64999" y="90111"/>
                </a:lnTo>
                <a:lnTo>
                  <a:pt x="65656" y="89216"/>
                </a:lnTo>
                <a:lnTo>
                  <a:pt x="66314" y="88102"/>
                </a:lnTo>
                <a:lnTo>
                  <a:pt x="66707" y="86988"/>
                </a:lnTo>
                <a:lnTo>
                  <a:pt x="67235" y="85646"/>
                </a:lnTo>
                <a:lnTo>
                  <a:pt x="67628" y="84313"/>
                </a:lnTo>
                <a:lnTo>
                  <a:pt x="67892" y="82970"/>
                </a:lnTo>
                <a:lnTo>
                  <a:pt x="68156" y="81409"/>
                </a:lnTo>
                <a:lnTo>
                  <a:pt x="68291" y="80076"/>
                </a:lnTo>
                <a:lnTo>
                  <a:pt x="68291" y="78514"/>
                </a:lnTo>
                <a:lnTo>
                  <a:pt x="68156" y="76058"/>
                </a:lnTo>
                <a:lnTo>
                  <a:pt x="67892" y="73829"/>
                </a:lnTo>
                <a:lnTo>
                  <a:pt x="67370" y="71821"/>
                </a:lnTo>
                <a:lnTo>
                  <a:pt x="66578" y="69812"/>
                </a:lnTo>
                <a:lnTo>
                  <a:pt x="83025" y="37029"/>
                </a:lnTo>
                <a:lnTo>
                  <a:pt x="84211" y="41932"/>
                </a:lnTo>
                <a:lnTo>
                  <a:pt x="82761" y="43275"/>
                </a:lnTo>
                <a:lnTo>
                  <a:pt x="81312" y="44836"/>
                </a:lnTo>
                <a:lnTo>
                  <a:pt x="79998" y="46617"/>
                </a:lnTo>
                <a:lnTo>
                  <a:pt x="78683" y="48407"/>
                </a:lnTo>
                <a:lnTo>
                  <a:pt x="77498" y="50407"/>
                </a:lnTo>
                <a:lnTo>
                  <a:pt x="76447" y="52644"/>
                </a:lnTo>
                <a:lnTo>
                  <a:pt x="75526" y="54872"/>
                </a:lnTo>
                <a:lnTo>
                  <a:pt x="74605" y="57100"/>
                </a:lnTo>
                <a:lnTo>
                  <a:pt x="73813" y="59557"/>
                </a:lnTo>
                <a:lnTo>
                  <a:pt x="73156" y="62004"/>
                </a:lnTo>
                <a:lnTo>
                  <a:pt x="72498" y="64689"/>
                </a:lnTo>
                <a:lnTo>
                  <a:pt x="71970" y="67364"/>
                </a:lnTo>
                <a:lnTo>
                  <a:pt x="71577" y="70040"/>
                </a:lnTo>
                <a:lnTo>
                  <a:pt x="71313" y="72715"/>
                </a:lnTo>
                <a:lnTo>
                  <a:pt x="71184" y="75610"/>
                </a:lnTo>
                <a:lnTo>
                  <a:pt x="71049" y="78514"/>
                </a:lnTo>
                <a:lnTo>
                  <a:pt x="71184" y="82751"/>
                </a:lnTo>
                <a:lnTo>
                  <a:pt x="71577" y="86760"/>
                </a:lnTo>
                <a:lnTo>
                  <a:pt x="72234" y="90778"/>
                </a:lnTo>
                <a:lnTo>
                  <a:pt x="73026" y="94568"/>
                </a:lnTo>
                <a:lnTo>
                  <a:pt x="74077" y="98138"/>
                </a:lnTo>
                <a:lnTo>
                  <a:pt x="75262" y="101709"/>
                </a:lnTo>
                <a:lnTo>
                  <a:pt x="76711" y="104832"/>
                </a:lnTo>
                <a:lnTo>
                  <a:pt x="78290" y="107726"/>
                </a:lnTo>
                <a:lnTo>
                  <a:pt x="79998" y="110402"/>
                </a:lnTo>
                <a:lnTo>
                  <a:pt x="81840" y="112858"/>
                </a:lnTo>
                <a:lnTo>
                  <a:pt x="83947" y="114867"/>
                </a:lnTo>
                <a:lnTo>
                  <a:pt x="86053" y="116648"/>
                </a:lnTo>
                <a:lnTo>
                  <a:pt x="88289" y="118210"/>
                </a:lnTo>
                <a:lnTo>
                  <a:pt x="90654" y="119105"/>
                </a:lnTo>
                <a:lnTo>
                  <a:pt x="93025" y="119771"/>
                </a:lnTo>
                <a:lnTo>
                  <a:pt x="95659" y="119990"/>
                </a:lnTo>
                <a:lnTo>
                  <a:pt x="98024" y="119771"/>
                </a:lnTo>
                <a:lnTo>
                  <a:pt x="100524" y="119105"/>
                </a:lnTo>
                <a:lnTo>
                  <a:pt x="102894" y="118210"/>
                </a:lnTo>
                <a:lnTo>
                  <a:pt x="105130" y="116648"/>
                </a:lnTo>
                <a:lnTo>
                  <a:pt x="107237" y="114867"/>
                </a:lnTo>
                <a:lnTo>
                  <a:pt x="109208" y="112858"/>
                </a:lnTo>
                <a:lnTo>
                  <a:pt x="111051" y="110402"/>
                </a:lnTo>
                <a:lnTo>
                  <a:pt x="112764" y="107726"/>
                </a:lnTo>
                <a:lnTo>
                  <a:pt x="114343" y="104832"/>
                </a:lnTo>
                <a:lnTo>
                  <a:pt x="115787" y="101709"/>
                </a:lnTo>
                <a:lnTo>
                  <a:pt x="116972" y="98138"/>
                </a:lnTo>
                <a:lnTo>
                  <a:pt x="118022" y="94568"/>
                </a:lnTo>
                <a:lnTo>
                  <a:pt x="118814" y="90778"/>
                </a:lnTo>
                <a:lnTo>
                  <a:pt x="119472" y="86760"/>
                </a:lnTo>
                <a:lnTo>
                  <a:pt x="119865" y="82751"/>
                </a:lnTo>
                <a:lnTo>
                  <a:pt x="120000" y="78514"/>
                </a:lnTo>
                <a:lnTo>
                  <a:pt x="119865" y="74277"/>
                </a:lnTo>
                <a:lnTo>
                  <a:pt x="119472" y="70040"/>
                </a:lnTo>
                <a:lnTo>
                  <a:pt x="118814" y="66022"/>
                </a:lnTo>
                <a:lnTo>
                  <a:pt x="118022" y="62232"/>
                </a:lnTo>
                <a:lnTo>
                  <a:pt x="116972" y="58662"/>
                </a:lnTo>
                <a:lnTo>
                  <a:pt x="115787" y="55319"/>
                </a:lnTo>
                <a:lnTo>
                  <a:pt x="114343" y="51968"/>
                </a:lnTo>
                <a:lnTo>
                  <a:pt x="112764" y="49073"/>
                </a:lnTo>
                <a:lnTo>
                  <a:pt x="111051" y="46398"/>
                </a:lnTo>
                <a:lnTo>
                  <a:pt x="109208" y="43941"/>
                </a:lnTo>
                <a:lnTo>
                  <a:pt x="107237" y="41932"/>
                </a:lnTo>
                <a:lnTo>
                  <a:pt x="105130" y="40152"/>
                </a:lnTo>
                <a:lnTo>
                  <a:pt x="102894" y="38809"/>
                </a:lnTo>
                <a:lnTo>
                  <a:pt x="100524" y="37695"/>
                </a:lnTo>
                <a:lnTo>
                  <a:pt x="98024" y="37248"/>
                </a:lnTo>
                <a:lnTo>
                  <a:pt x="95659" y="37029"/>
                </a:lnTo>
                <a:lnTo>
                  <a:pt x="93817" y="37029"/>
                </a:lnTo>
                <a:lnTo>
                  <a:pt x="91974" y="37476"/>
                </a:lnTo>
                <a:lnTo>
                  <a:pt x="90261" y="37924"/>
                </a:lnTo>
                <a:lnTo>
                  <a:pt x="88418" y="38809"/>
                </a:lnTo>
                <a:lnTo>
                  <a:pt x="82104" y="12273"/>
                </a:lnTo>
                <a:lnTo>
                  <a:pt x="86974" y="12273"/>
                </a:lnTo>
                <a:lnTo>
                  <a:pt x="86182" y="13834"/>
                </a:lnTo>
                <a:lnTo>
                  <a:pt x="85789" y="14282"/>
                </a:lnTo>
                <a:lnTo>
                  <a:pt x="85655" y="14948"/>
                </a:lnTo>
                <a:lnTo>
                  <a:pt x="85525" y="15843"/>
                </a:lnTo>
                <a:lnTo>
                  <a:pt x="85525" y="16510"/>
                </a:lnTo>
                <a:lnTo>
                  <a:pt x="85525" y="17176"/>
                </a:lnTo>
                <a:lnTo>
                  <a:pt x="85655" y="17852"/>
                </a:lnTo>
                <a:lnTo>
                  <a:pt x="85789" y="18519"/>
                </a:lnTo>
                <a:lnTo>
                  <a:pt x="86182" y="19185"/>
                </a:lnTo>
                <a:lnTo>
                  <a:pt x="86446" y="19633"/>
                </a:lnTo>
                <a:lnTo>
                  <a:pt x="86840" y="20080"/>
                </a:lnTo>
                <a:lnTo>
                  <a:pt x="87233" y="20299"/>
                </a:lnTo>
                <a:lnTo>
                  <a:pt x="88154" y="20299"/>
                </a:lnTo>
                <a:lnTo>
                  <a:pt x="88553" y="20080"/>
                </a:lnTo>
                <a:lnTo>
                  <a:pt x="88946" y="19633"/>
                </a:lnTo>
                <a:lnTo>
                  <a:pt x="89340" y="19185"/>
                </a:lnTo>
                <a:lnTo>
                  <a:pt x="90261" y="17624"/>
                </a:lnTo>
                <a:lnTo>
                  <a:pt x="90789" y="16510"/>
                </a:lnTo>
                <a:lnTo>
                  <a:pt x="91182" y="15176"/>
                </a:lnTo>
                <a:lnTo>
                  <a:pt x="91575" y="13615"/>
                </a:lnTo>
                <a:lnTo>
                  <a:pt x="91839" y="12053"/>
                </a:lnTo>
                <a:lnTo>
                  <a:pt x="91839" y="10264"/>
                </a:lnTo>
                <a:lnTo>
                  <a:pt x="91575" y="8702"/>
                </a:lnTo>
                <a:lnTo>
                  <a:pt x="91053" y="7369"/>
                </a:lnTo>
                <a:lnTo>
                  <a:pt x="90395" y="6255"/>
                </a:lnTo>
                <a:lnTo>
                  <a:pt x="89738" y="5360"/>
                </a:lnTo>
                <a:lnTo>
                  <a:pt x="88817" y="4912"/>
                </a:lnTo>
                <a:lnTo>
                  <a:pt x="88025" y="4465"/>
                </a:lnTo>
                <a:lnTo>
                  <a:pt x="87233" y="4246"/>
                </a:lnTo>
                <a:lnTo>
                  <a:pt x="78812" y="4246"/>
                </a:lnTo>
                <a:lnTo>
                  <a:pt x="78155" y="4465"/>
                </a:lnTo>
                <a:lnTo>
                  <a:pt x="77762" y="4693"/>
                </a:lnTo>
                <a:lnTo>
                  <a:pt x="77105" y="5579"/>
                </a:lnTo>
                <a:lnTo>
                  <a:pt x="76711" y="6474"/>
                </a:lnTo>
                <a:lnTo>
                  <a:pt x="76577" y="7369"/>
                </a:lnTo>
                <a:lnTo>
                  <a:pt x="76577" y="8483"/>
                </a:lnTo>
                <a:lnTo>
                  <a:pt x="76711" y="9378"/>
                </a:lnTo>
                <a:lnTo>
                  <a:pt x="80790" y="26326"/>
                </a:lnTo>
                <a:lnTo>
                  <a:pt x="47366" y="26326"/>
                </a:lnTo>
                <a:lnTo>
                  <a:pt x="43288" y="12273"/>
                </a:lnTo>
                <a:lnTo>
                  <a:pt x="50787" y="12273"/>
                </a:lnTo>
                <a:lnTo>
                  <a:pt x="51315" y="12053"/>
                </a:lnTo>
                <a:lnTo>
                  <a:pt x="51708" y="11825"/>
                </a:lnTo>
                <a:lnTo>
                  <a:pt x="52107" y="11606"/>
                </a:lnTo>
                <a:lnTo>
                  <a:pt x="52365" y="11158"/>
                </a:lnTo>
                <a:lnTo>
                  <a:pt x="52764" y="10492"/>
                </a:lnTo>
                <a:lnTo>
                  <a:pt x="52893" y="9816"/>
                </a:lnTo>
                <a:lnTo>
                  <a:pt x="53023" y="9149"/>
                </a:lnTo>
                <a:lnTo>
                  <a:pt x="53023" y="8255"/>
                </a:lnTo>
                <a:lnTo>
                  <a:pt x="53023" y="7588"/>
                </a:lnTo>
                <a:lnTo>
                  <a:pt x="52893" y="6702"/>
                </a:lnTo>
                <a:lnTo>
                  <a:pt x="52764" y="6255"/>
                </a:lnTo>
                <a:lnTo>
                  <a:pt x="52365" y="5579"/>
                </a:lnTo>
                <a:lnTo>
                  <a:pt x="52107" y="5141"/>
                </a:lnTo>
                <a:lnTo>
                  <a:pt x="51708" y="4693"/>
                </a:lnTo>
                <a:lnTo>
                  <a:pt x="51315" y="4465"/>
                </a:lnTo>
                <a:lnTo>
                  <a:pt x="50787" y="4465"/>
                </a:lnTo>
                <a:lnTo>
                  <a:pt x="3421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Shape 485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198"/>
          </a:xfrm>
        </p:grpSpPr>
        <p:sp>
          <p:nvSpPr>
            <p:cNvPr id="486" name="Shape 486"/>
            <p:cNvSpPr/>
            <p:nvPr/>
          </p:nvSpPr>
          <p:spPr>
            <a:xfrm>
              <a:off x="1244325" y="5161200"/>
              <a:ext cx="374925" cy="2222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619" y="22418"/>
                  </a:moveTo>
                  <a:lnTo>
                    <a:pt x="17595" y="22742"/>
                  </a:lnTo>
                  <a:lnTo>
                    <a:pt x="19747" y="24064"/>
                  </a:lnTo>
                  <a:lnTo>
                    <a:pt x="21500" y="26048"/>
                  </a:lnTo>
                  <a:lnTo>
                    <a:pt x="23068" y="28019"/>
                  </a:lnTo>
                  <a:lnTo>
                    <a:pt x="23460" y="32972"/>
                  </a:lnTo>
                  <a:lnTo>
                    <a:pt x="24044" y="38236"/>
                  </a:lnTo>
                  <a:lnTo>
                    <a:pt x="25413" y="49452"/>
                  </a:lnTo>
                  <a:lnTo>
                    <a:pt x="27173" y="60330"/>
                  </a:lnTo>
                  <a:lnTo>
                    <a:pt x="28541" y="69562"/>
                  </a:lnTo>
                  <a:lnTo>
                    <a:pt x="26973" y="68901"/>
                  </a:lnTo>
                  <a:lnTo>
                    <a:pt x="25221" y="67902"/>
                  </a:lnTo>
                  <a:lnTo>
                    <a:pt x="23652" y="66593"/>
                  </a:lnTo>
                  <a:lnTo>
                    <a:pt x="21892" y="64946"/>
                  </a:lnTo>
                  <a:lnTo>
                    <a:pt x="20332" y="63299"/>
                  </a:lnTo>
                  <a:lnTo>
                    <a:pt x="18571" y="61315"/>
                  </a:lnTo>
                  <a:lnTo>
                    <a:pt x="17011" y="59007"/>
                  </a:lnTo>
                  <a:lnTo>
                    <a:pt x="15443" y="56700"/>
                  </a:lnTo>
                  <a:lnTo>
                    <a:pt x="14074" y="54068"/>
                  </a:lnTo>
                  <a:lnTo>
                    <a:pt x="12906" y="51422"/>
                  </a:lnTo>
                  <a:lnTo>
                    <a:pt x="11730" y="48453"/>
                  </a:lnTo>
                  <a:lnTo>
                    <a:pt x="10754" y="45821"/>
                  </a:lnTo>
                  <a:lnTo>
                    <a:pt x="9977" y="42852"/>
                  </a:lnTo>
                  <a:lnTo>
                    <a:pt x="9385" y="39559"/>
                  </a:lnTo>
                  <a:lnTo>
                    <a:pt x="8993" y="36589"/>
                  </a:lnTo>
                  <a:lnTo>
                    <a:pt x="8993" y="33620"/>
                  </a:lnTo>
                  <a:lnTo>
                    <a:pt x="8993" y="31312"/>
                  </a:lnTo>
                  <a:lnTo>
                    <a:pt x="9385" y="29342"/>
                  </a:lnTo>
                  <a:lnTo>
                    <a:pt x="9977" y="27358"/>
                  </a:lnTo>
                  <a:lnTo>
                    <a:pt x="10954" y="25711"/>
                  </a:lnTo>
                  <a:lnTo>
                    <a:pt x="11930" y="24402"/>
                  </a:lnTo>
                  <a:lnTo>
                    <a:pt x="12906" y="23403"/>
                  </a:lnTo>
                  <a:lnTo>
                    <a:pt x="14274" y="22742"/>
                  </a:lnTo>
                  <a:lnTo>
                    <a:pt x="15643" y="22418"/>
                  </a:lnTo>
                  <a:close/>
                  <a:moveTo>
                    <a:pt x="25805" y="0"/>
                  </a:moveTo>
                  <a:lnTo>
                    <a:pt x="25021" y="337"/>
                  </a:lnTo>
                  <a:lnTo>
                    <a:pt x="24236" y="1322"/>
                  </a:lnTo>
                  <a:lnTo>
                    <a:pt x="23460" y="1984"/>
                  </a:lnTo>
                  <a:lnTo>
                    <a:pt x="23068" y="3306"/>
                  </a:lnTo>
                  <a:lnTo>
                    <a:pt x="22676" y="4615"/>
                  </a:lnTo>
                  <a:lnTo>
                    <a:pt x="22284" y="5938"/>
                  </a:lnTo>
                  <a:lnTo>
                    <a:pt x="22284" y="7261"/>
                  </a:lnTo>
                  <a:lnTo>
                    <a:pt x="22284" y="9569"/>
                  </a:lnTo>
                  <a:lnTo>
                    <a:pt x="20524" y="8570"/>
                  </a:lnTo>
                  <a:lnTo>
                    <a:pt x="18963" y="7909"/>
                  </a:lnTo>
                  <a:lnTo>
                    <a:pt x="17203" y="7585"/>
                  </a:lnTo>
                  <a:lnTo>
                    <a:pt x="15643" y="7261"/>
                  </a:lnTo>
                  <a:lnTo>
                    <a:pt x="14074" y="7585"/>
                  </a:lnTo>
                  <a:lnTo>
                    <a:pt x="12514" y="7909"/>
                  </a:lnTo>
                  <a:lnTo>
                    <a:pt x="10954" y="8570"/>
                  </a:lnTo>
                  <a:lnTo>
                    <a:pt x="9585" y="9569"/>
                  </a:lnTo>
                  <a:lnTo>
                    <a:pt x="8217" y="10554"/>
                  </a:lnTo>
                  <a:lnTo>
                    <a:pt x="6849" y="11877"/>
                  </a:lnTo>
                  <a:lnTo>
                    <a:pt x="5673" y="13523"/>
                  </a:lnTo>
                  <a:lnTo>
                    <a:pt x="4504" y="15170"/>
                  </a:lnTo>
                  <a:lnTo>
                    <a:pt x="3528" y="16817"/>
                  </a:lnTo>
                  <a:lnTo>
                    <a:pt x="2744" y="19124"/>
                  </a:lnTo>
                  <a:lnTo>
                    <a:pt x="1960" y="21095"/>
                  </a:lnTo>
                  <a:lnTo>
                    <a:pt x="1176" y="23403"/>
                  </a:lnTo>
                  <a:lnTo>
                    <a:pt x="792" y="25711"/>
                  </a:lnTo>
                  <a:lnTo>
                    <a:pt x="400" y="28356"/>
                  </a:lnTo>
                  <a:lnTo>
                    <a:pt x="8" y="30988"/>
                  </a:lnTo>
                  <a:lnTo>
                    <a:pt x="8" y="33620"/>
                  </a:lnTo>
                  <a:lnTo>
                    <a:pt x="200" y="38573"/>
                  </a:lnTo>
                  <a:lnTo>
                    <a:pt x="792" y="43189"/>
                  </a:lnTo>
                  <a:lnTo>
                    <a:pt x="1768" y="48129"/>
                  </a:lnTo>
                  <a:lnTo>
                    <a:pt x="2936" y="52421"/>
                  </a:lnTo>
                  <a:lnTo>
                    <a:pt x="4504" y="57023"/>
                  </a:lnTo>
                  <a:lnTo>
                    <a:pt x="6257" y="61315"/>
                  </a:lnTo>
                  <a:lnTo>
                    <a:pt x="8217" y="65270"/>
                  </a:lnTo>
                  <a:lnTo>
                    <a:pt x="10362" y="68901"/>
                  </a:lnTo>
                  <a:lnTo>
                    <a:pt x="12706" y="72194"/>
                  </a:lnTo>
                  <a:lnTo>
                    <a:pt x="15251" y="75487"/>
                  </a:lnTo>
                  <a:lnTo>
                    <a:pt x="17987" y="78132"/>
                  </a:lnTo>
                  <a:lnTo>
                    <a:pt x="20724" y="80440"/>
                  </a:lnTo>
                  <a:lnTo>
                    <a:pt x="23460" y="82411"/>
                  </a:lnTo>
                  <a:lnTo>
                    <a:pt x="26197" y="83734"/>
                  </a:lnTo>
                  <a:lnTo>
                    <a:pt x="28933" y="84719"/>
                  </a:lnTo>
                  <a:lnTo>
                    <a:pt x="31662" y="85043"/>
                  </a:lnTo>
                  <a:lnTo>
                    <a:pt x="32646" y="89659"/>
                  </a:lnTo>
                  <a:lnTo>
                    <a:pt x="33814" y="93951"/>
                  </a:lnTo>
                  <a:lnTo>
                    <a:pt x="36159" y="102521"/>
                  </a:lnTo>
                  <a:lnTo>
                    <a:pt x="38503" y="109769"/>
                  </a:lnTo>
                  <a:lnTo>
                    <a:pt x="40656" y="116031"/>
                  </a:lnTo>
                  <a:lnTo>
                    <a:pt x="41240" y="117678"/>
                  </a:lnTo>
                  <a:lnTo>
                    <a:pt x="42216" y="119001"/>
                  </a:lnTo>
                  <a:lnTo>
                    <a:pt x="43392" y="119662"/>
                  </a:lnTo>
                  <a:lnTo>
                    <a:pt x="44560" y="119986"/>
                  </a:lnTo>
                  <a:lnTo>
                    <a:pt x="97715" y="119986"/>
                  </a:lnTo>
                  <a:lnTo>
                    <a:pt x="98891" y="119662"/>
                  </a:lnTo>
                  <a:lnTo>
                    <a:pt x="100068" y="119001"/>
                  </a:lnTo>
                  <a:lnTo>
                    <a:pt x="101044" y="117678"/>
                  </a:lnTo>
                  <a:lnTo>
                    <a:pt x="101628" y="116031"/>
                  </a:lnTo>
                  <a:lnTo>
                    <a:pt x="103972" y="108784"/>
                  </a:lnTo>
                  <a:lnTo>
                    <a:pt x="106901" y="99228"/>
                  </a:lnTo>
                  <a:lnTo>
                    <a:pt x="109837" y="87351"/>
                  </a:lnTo>
                  <a:lnTo>
                    <a:pt x="111398" y="81088"/>
                  </a:lnTo>
                  <a:lnTo>
                    <a:pt x="112958" y="74164"/>
                  </a:lnTo>
                  <a:lnTo>
                    <a:pt x="114326" y="66917"/>
                  </a:lnTo>
                  <a:lnTo>
                    <a:pt x="115695" y="59007"/>
                  </a:lnTo>
                  <a:lnTo>
                    <a:pt x="116871" y="51098"/>
                  </a:lnTo>
                  <a:lnTo>
                    <a:pt x="118039" y="42852"/>
                  </a:lnTo>
                  <a:lnTo>
                    <a:pt x="118823" y="34281"/>
                  </a:lnTo>
                  <a:lnTo>
                    <a:pt x="119407" y="25387"/>
                  </a:lnTo>
                  <a:lnTo>
                    <a:pt x="119799" y="16479"/>
                  </a:lnTo>
                  <a:lnTo>
                    <a:pt x="120000" y="7261"/>
                  </a:lnTo>
                  <a:lnTo>
                    <a:pt x="120000" y="5938"/>
                  </a:lnTo>
                  <a:lnTo>
                    <a:pt x="119607" y="4615"/>
                  </a:lnTo>
                  <a:lnTo>
                    <a:pt x="119215" y="3306"/>
                  </a:lnTo>
                  <a:lnTo>
                    <a:pt x="118823" y="1984"/>
                  </a:lnTo>
                  <a:lnTo>
                    <a:pt x="118039" y="1322"/>
                  </a:lnTo>
                  <a:lnTo>
                    <a:pt x="117263" y="337"/>
                  </a:lnTo>
                  <a:lnTo>
                    <a:pt x="116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325" y="5397500"/>
              <a:ext cx="444525" cy="39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168" y="18721"/>
                  </a:lnTo>
                  <a:lnTo>
                    <a:pt x="668" y="37442"/>
                  </a:lnTo>
                  <a:lnTo>
                    <a:pt x="1322" y="58081"/>
                  </a:lnTo>
                  <a:lnTo>
                    <a:pt x="2146" y="76803"/>
                  </a:lnTo>
                  <a:lnTo>
                    <a:pt x="3300" y="93682"/>
                  </a:lnTo>
                  <a:lnTo>
                    <a:pt x="4622" y="106803"/>
                  </a:lnTo>
                  <a:lnTo>
                    <a:pt x="5277" y="112404"/>
                  </a:lnTo>
                  <a:lnTo>
                    <a:pt x="5938" y="116163"/>
                  </a:lnTo>
                  <a:lnTo>
                    <a:pt x="6762" y="118081"/>
                  </a:lnTo>
                  <a:lnTo>
                    <a:pt x="7585" y="119923"/>
                  </a:lnTo>
                  <a:lnTo>
                    <a:pt x="112414" y="119923"/>
                  </a:lnTo>
                  <a:lnTo>
                    <a:pt x="113244" y="118081"/>
                  </a:lnTo>
                  <a:lnTo>
                    <a:pt x="114067" y="116163"/>
                  </a:lnTo>
                  <a:lnTo>
                    <a:pt x="114722" y="112404"/>
                  </a:lnTo>
                  <a:lnTo>
                    <a:pt x="115383" y="106803"/>
                  </a:lnTo>
                  <a:lnTo>
                    <a:pt x="116699" y="93682"/>
                  </a:lnTo>
                  <a:lnTo>
                    <a:pt x="117853" y="76803"/>
                  </a:lnTo>
                  <a:lnTo>
                    <a:pt x="118683" y="58081"/>
                  </a:lnTo>
                  <a:lnTo>
                    <a:pt x="119338" y="37442"/>
                  </a:lnTo>
                  <a:lnTo>
                    <a:pt x="119831" y="18721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451925" y="4999400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79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8493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3209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462" y="67369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85"/>
                  </a:lnTo>
                  <a:lnTo>
                    <a:pt x="58797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188" y="85469"/>
                  </a:lnTo>
                  <a:lnTo>
                    <a:pt x="117594" y="82085"/>
                  </a:lnTo>
                  <a:lnTo>
                    <a:pt x="119903" y="77543"/>
                  </a:lnTo>
                  <a:lnTo>
                    <a:pt x="117594" y="73580"/>
                  </a:lnTo>
                  <a:lnTo>
                    <a:pt x="115188" y="70196"/>
                  </a:lnTo>
                  <a:lnTo>
                    <a:pt x="110569" y="66790"/>
                  </a:lnTo>
                  <a:lnTo>
                    <a:pt x="105854" y="64519"/>
                  </a:lnTo>
                  <a:lnTo>
                    <a:pt x="94113" y="59443"/>
                  </a:lnTo>
                  <a:lnTo>
                    <a:pt x="79967" y="55480"/>
                  </a:lnTo>
                  <a:lnTo>
                    <a:pt x="70537" y="52653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37"/>
                  </a:lnTo>
                  <a:lnTo>
                    <a:pt x="61202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188" y="14159"/>
                  </a:lnTo>
                  <a:lnTo>
                    <a:pt x="117594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448" y="579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407975" y="4999400"/>
              <a:ext cx="31148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093" y="0"/>
                  </a:moveTo>
                  <a:lnTo>
                    <a:pt x="82343" y="579"/>
                  </a:lnTo>
                  <a:lnTo>
                    <a:pt x="75313" y="2271"/>
                  </a:lnTo>
                  <a:lnTo>
                    <a:pt x="68282" y="3962"/>
                  </a:lnTo>
                  <a:lnTo>
                    <a:pt x="65874" y="6790"/>
                  </a:lnTo>
                  <a:lnTo>
                    <a:pt x="63563" y="10753"/>
                  </a:lnTo>
                  <a:lnTo>
                    <a:pt x="58844" y="14159"/>
                  </a:lnTo>
                  <a:lnTo>
                    <a:pt x="51813" y="16987"/>
                  </a:lnTo>
                  <a:lnTo>
                    <a:pt x="40064" y="20370"/>
                  </a:lnTo>
                  <a:lnTo>
                    <a:pt x="25906" y="23777"/>
                  </a:lnTo>
                  <a:lnTo>
                    <a:pt x="14157" y="28876"/>
                  </a:lnTo>
                  <a:lnTo>
                    <a:pt x="9438" y="31703"/>
                  </a:lnTo>
                  <a:lnTo>
                    <a:pt x="4719" y="34530"/>
                  </a:lnTo>
                  <a:lnTo>
                    <a:pt x="2407" y="38493"/>
                  </a:lnTo>
                  <a:lnTo>
                    <a:pt x="0" y="42456"/>
                  </a:lnTo>
                  <a:lnTo>
                    <a:pt x="2407" y="46419"/>
                  </a:lnTo>
                  <a:lnTo>
                    <a:pt x="4719" y="49803"/>
                  </a:lnTo>
                  <a:lnTo>
                    <a:pt x="9438" y="53209"/>
                  </a:lnTo>
                  <a:lnTo>
                    <a:pt x="14157" y="55480"/>
                  </a:lnTo>
                  <a:lnTo>
                    <a:pt x="25906" y="60556"/>
                  </a:lnTo>
                  <a:lnTo>
                    <a:pt x="40064" y="64519"/>
                  </a:lnTo>
                  <a:lnTo>
                    <a:pt x="51813" y="67369"/>
                  </a:lnTo>
                  <a:lnTo>
                    <a:pt x="58844" y="70196"/>
                  </a:lnTo>
                  <a:lnTo>
                    <a:pt x="63563" y="73580"/>
                  </a:lnTo>
                  <a:lnTo>
                    <a:pt x="65874" y="77543"/>
                  </a:lnTo>
                  <a:lnTo>
                    <a:pt x="63563" y="82085"/>
                  </a:lnTo>
                  <a:lnTo>
                    <a:pt x="58844" y="85469"/>
                  </a:lnTo>
                  <a:lnTo>
                    <a:pt x="51813" y="88296"/>
                  </a:lnTo>
                  <a:lnTo>
                    <a:pt x="40064" y="91123"/>
                  </a:lnTo>
                  <a:lnTo>
                    <a:pt x="25906" y="95086"/>
                  </a:lnTo>
                  <a:lnTo>
                    <a:pt x="14157" y="99629"/>
                  </a:lnTo>
                  <a:lnTo>
                    <a:pt x="9438" y="102456"/>
                  </a:lnTo>
                  <a:lnTo>
                    <a:pt x="4719" y="105840"/>
                  </a:lnTo>
                  <a:lnTo>
                    <a:pt x="2407" y="109246"/>
                  </a:lnTo>
                  <a:lnTo>
                    <a:pt x="0" y="113209"/>
                  </a:lnTo>
                  <a:lnTo>
                    <a:pt x="2407" y="116037"/>
                  </a:lnTo>
                  <a:lnTo>
                    <a:pt x="9438" y="117728"/>
                  </a:lnTo>
                  <a:lnTo>
                    <a:pt x="16468" y="119420"/>
                  </a:lnTo>
                  <a:lnTo>
                    <a:pt x="28218" y="120000"/>
                  </a:lnTo>
                  <a:lnTo>
                    <a:pt x="37656" y="119420"/>
                  </a:lnTo>
                  <a:lnTo>
                    <a:pt x="47094" y="117728"/>
                  </a:lnTo>
                  <a:lnTo>
                    <a:pt x="54125" y="116037"/>
                  </a:lnTo>
                  <a:lnTo>
                    <a:pt x="56436" y="113209"/>
                  </a:lnTo>
                  <a:lnTo>
                    <a:pt x="56436" y="109246"/>
                  </a:lnTo>
                  <a:lnTo>
                    <a:pt x="63563" y="105840"/>
                  </a:lnTo>
                  <a:lnTo>
                    <a:pt x="70593" y="103012"/>
                  </a:lnTo>
                  <a:lnTo>
                    <a:pt x="80032" y="99629"/>
                  </a:lnTo>
                  <a:lnTo>
                    <a:pt x="94093" y="96222"/>
                  </a:lnTo>
                  <a:lnTo>
                    <a:pt x="108250" y="91123"/>
                  </a:lnTo>
                  <a:lnTo>
                    <a:pt x="112969" y="88296"/>
                  </a:lnTo>
                  <a:lnTo>
                    <a:pt x="117592" y="85469"/>
                  </a:lnTo>
                  <a:lnTo>
                    <a:pt x="120000" y="82085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92" y="70196"/>
                  </a:lnTo>
                  <a:lnTo>
                    <a:pt x="112969" y="66790"/>
                  </a:lnTo>
                  <a:lnTo>
                    <a:pt x="108250" y="64519"/>
                  </a:lnTo>
                  <a:lnTo>
                    <a:pt x="94093" y="59443"/>
                  </a:lnTo>
                  <a:lnTo>
                    <a:pt x="80032" y="55480"/>
                  </a:lnTo>
                  <a:lnTo>
                    <a:pt x="70593" y="52653"/>
                  </a:lnTo>
                  <a:lnTo>
                    <a:pt x="63563" y="49803"/>
                  </a:lnTo>
                  <a:lnTo>
                    <a:pt x="56436" y="46419"/>
                  </a:lnTo>
                  <a:lnTo>
                    <a:pt x="56436" y="42456"/>
                  </a:lnTo>
                  <a:lnTo>
                    <a:pt x="56436" y="37937"/>
                  </a:lnTo>
                  <a:lnTo>
                    <a:pt x="63563" y="34530"/>
                  </a:lnTo>
                  <a:lnTo>
                    <a:pt x="70593" y="31703"/>
                  </a:lnTo>
                  <a:lnTo>
                    <a:pt x="80032" y="28876"/>
                  </a:lnTo>
                  <a:lnTo>
                    <a:pt x="94093" y="24913"/>
                  </a:lnTo>
                  <a:lnTo>
                    <a:pt x="108250" y="20370"/>
                  </a:lnTo>
                  <a:lnTo>
                    <a:pt x="112969" y="17543"/>
                  </a:lnTo>
                  <a:lnTo>
                    <a:pt x="117592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17592" y="3962"/>
                  </a:lnTo>
                  <a:lnTo>
                    <a:pt x="112969" y="2271"/>
                  </a:lnTo>
                  <a:lnTo>
                    <a:pt x="103531" y="579"/>
                  </a:lnTo>
                  <a:lnTo>
                    <a:pt x="940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79"/>
                  </a:lnTo>
                  <a:lnTo>
                    <a:pt x="74337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4811" y="10753"/>
                  </a:lnTo>
                  <a:lnTo>
                    <a:pt x="57545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1980" y="28876"/>
                  </a:lnTo>
                  <a:lnTo>
                    <a:pt x="7168" y="31703"/>
                  </a:lnTo>
                  <a:lnTo>
                    <a:pt x="2454" y="34530"/>
                  </a:lnTo>
                  <a:lnTo>
                    <a:pt x="0" y="38493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168" y="53209"/>
                  </a:lnTo>
                  <a:lnTo>
                    <a:pt x="11980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69"/>
                  </a:lnTo>
                  <a:lnTo>
                    <a:pt x="57545" y="70196"/>
                  </a:lnTo>
                  <a:lnTo>
                    <a:pt x="64811" y="73580"/>
                  </a:lnTo>
                  <a:lnTo>
                    <a:pt x="64811" y="77543"/>
                  </a:lnTo>
                  <a:lnTo>
                    <a:pt x="64811" y="82085"/>
                  </a:lnTo>
                  <a:lnTo>
                    <a:pt x="57545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1980" y="99629"/>
                  </a:lnTo>
                  <a:lnTo>
                    <a:pt x="7168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2454" y="116037"/>
                  </a:lnTo>
                  <a:lnTo>
                    <a:pt x="7168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545" y="109246"/>
                  </a:lnTo>
                  <a:lnTo>
                    <a:pt x="62356" y="105840"/>
                  </a:lnTo>
                  <a:lnTo>
                    <a:pt x="69525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19901" y="82085"/>
                  </a:lnTo>
                  <a:lnTo>
                    <a:pt x="119901" y="77543"/>
                  </a:lnTo>
                  <a:lnTo>
                    <a:pt x="119901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4519"/>
                  </a:lnTo>
                  <a:lnTo>
                    <a:pt x="93584" y="59443"/>
                  </a:lnTo>
                  <a:lnTo>
                    <a:pt x="81603" y="55480"/>
                  </a:lnTo>
                  <a:lnTo>
                    <a:pt x="69525" y="52653"/>
                  </a:lnTo>
                  <a:lnTo>
                    <a:pt x="62356" y="49803"/>
                  </a:lnTo>
                  <a:lnTo>
                    <a:pt x="57545" y="46419"/>
                  </a:lnTo>
                  <a:lnTo>
                    <a:pt x="55188" y="42456"/>
                  </a:lnTo>
                  <a:lnTo>
                    <a:pt x="57545" y="37937"/>
                  </a:lnTo>
                  <a:lnTo>
                    <a:pt x="62356" y="34530"/>
                  </a:lnTo>
                  <a:lnTo>
                    <a:pt x="69525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19901" y="10753"/>
                  </a:lnTo>
                  <a:lnTo>
                    <a:pt x="119901" y="6790"/>
                  </a:lnTo>
                  <a:lnTo>
                    <a:pt x="119901" y="3962"/>
                  </a:lnTo>
                  <a:lnTo>
                    <a:pt x="112733" y="2271"/>
                  </a:lnTo>
                  <a:lnTo>
                    <a:pt x="103109" y="579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1506941" y="5223016"/>
            <a:ext cx="305264" cy="388969"/>
            <a:chOff x="1958100" y="4985350"/>
            <a:chExt cx="365149" cy="465275"/>
          </a:xfrm>
        </p:grpSpPr>
        <p:sp>
          <p:nvSpPr>
            <p:cNvPr id="492" name="Shape 492"/>
            <p:cNvSpPr/>
            <p:nvPr/>
          </p:nvSpPr>
          <p:spPr>
            <a:xfrm>
              <a:off x="1958100" y="4985350"/>
              <a:ext cx="365149" cy="465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112" y="11180"/>
                  </a:moveTo>
                  <a:lnTo>
                    <a:pt x="35114" y="11341"/>
                  </a:lnTo>
                  <a:lnTo>
                    <a:pt x="36124" y="11496"/>
                  </a:lnTo>
                  <a:lnTo>
                    <a:pt x="37324" y="11657"/>
                  </a:lnTo>
                  <a:lnTo>
                    <a:pt x="39534" y="12444"/>
                  </a:lnTo>
                  <a:lnTo>
                    <a:pt x="41941" y="13701"/>
                  </a:lnTo>
                  <a:lnTo>
                    <a:pt x="44348" y="15436"/>
                  </a:lnTo>
                  <a:lnTo>
                    <a:pt x="45154" y="16222"/>
                  </a:lnTo>
                  <a:lnTo>
                    <a:pt x="45950" y="17009"/>
                  </a:lnTo>
                  <a:lnTo>
                    <a:pt x="47561" y="19059"/>
                  </a:lnTo>
                  <a:lnTo>
                    <a:pt x="48760" y="21419"/>
                  </a:lnTo>
                  <a:lnTo>
                    <a:pt x="49763" y="23779"/>
                  </a:lnTo>
                  <a:lnTo>
                    <a:pt x="50568" y="26300"/>
                  </a:lnTo>
                  <a:lnTo>
                    <a:pt x="50970" y="28821"/>
                  </a:lnTo>
                  <a:lnTo>
                    <a:pt x="51570" y="31181"/>
                  </a:lnTo>
                  <a:lnTo>
                    <a:pt x="51775" y="33231"/>
                  </a:lnTo>
                  <a:lnTo>
                    <a:pt x="49163" y="33070"/>
                  </a:lnTo>
                  <a:lnTo>
                    <a:pt x="46156" y="32754"/>
                  </a:lnTo>
                  <a:lnTo>
                    <a:pt x="42943" y="32284"/>
                  </a:lnTo>
                  <a:lnTo>
                    <a:pt x="39731" y="31652"/>
                  </a:lnTo>
                  <a:lnTo>
                    <a:pt x="36724" y="30865"/>
                  </a:lnTo>
                  <a:lnTo>
                    <a:pt x="33717" y="29924"/>
                  </a:lnTo>
                  <a:lnTo>
                    <a:pt x="31105" y="28660"/>
                  </a:lnTo>
                  <a:lnTo>
                    <a:pt x="30102" y="28035"/>
                  </a:lnTo>
                  <a:lnTo>
                    <a:pt x="29100" y="27403"/>
                  </a:lnTo>
                  <a:lnTo>
                    <a:pt x="26890" y="25513"/>
                  </a:lnTo>
                  <a:lnTo>
                    <a:pt x="25288" y="23624"/>
                  </a:lnTo>
                  <a:lnTo>
                    <a:pt x="24285" y="21890"/>
                  </a:lnTo>
                  <a:lnTo>
                    <a:pt x="24080" y="21103"/>
                  </a:lnTo>
                  <a:lnTo>
                    <a:pt x="23883" y="20162"/>
                  </a:lnTo>
                  <a:lnTo>
                    <a:pt x="23677" y="19369"/>
                  </a:lnTo>
                  <a:lnTo>
                    <a:pt x="23883" y="18427"/>
                  </a:lnTo>
                  <a:lnTo>
                    <a:pt x="24080" y="17641"/>
                  </a:lnTo>
                  <a:lnTo>
                    <a:pt x="24285" y="16854"/>
                  </a:lnTo>
                  <a:lnTo>
                    <a:pt x="24680" y="16067"/>
                  </a:lnTo>
                  <a:lnTo>
                    <a:pt x="25288" y="15274"/>
                  </a:lnTo>
                  <a:lnTo>
                    <a:pt x="26890" y="13701"/>
                  </a:lnTo>
                  <a:lnTo>
                    <a:pt x="28894" y="12444"/>
                  </a:lnTo>
                  <a:lnTo>
                    <a:pt x="29897" y="11973"/>
                  </a:lnTo>
                  <a:lnTo>
                    <a:pt x="30907" y="11657"/>
                  </a:lnTo>
                  <a:lnTo>
                    <a:pt x="31910" y="11496"/>
                  </a:lnTo>
                  <a:lnTo>
                    <a:pt x="32912" y="11341"/>
                  </a:lnTo>
                  <a:lnTo>
                    <a:pt x="34112" y="11180"/>
                  </a:lnTo>
                  <a:close/>
                  <a:moveTo>
                    <a:pt x="85887" y="11180"/>
                  </a:moveTo>
                  <a:lnTo>
                    <a:pt x="87087" y="11341"/>
                  </a:lnTo>
                  <a:lnTo>
                    <a:pt x="88089" y="11496"/>
                  </a:lnTo>
                  <a:lnTo>
                    <a:pt x="89092" y="11657"/>
                  </a:lnTo>
                  <a:lnTo>
                    <a:pt x="90094" y="11973"/>
                  </a:lnTo>
                  <a:lnTo>
                    <a:pt x="91105" y="12444"/>
                  </a:lnTo>
                  <a:lnTo>
                    <a:pt x="93109" y="13701"/>
                  </a:lnTo>
                  <a:lnTo>
                    <a:pt x="94711" y="15274"/>
                  </a:lnTo>
                  <a:lnTo>
                    <a:pt x="95311" y="16067"/>
                  </a:lnTo>
                  <a:lnTo>
                    <a:pt x="95714" y="16854"/>
                  </a:lnTo>
                  <a:lnTo>
                    <a:pt x="95919" y="17641"/>
                  </a:lnTo>
                  <a:lnTo>
                    <a:pt x="96116" y="18427"/>
                  </a:lnTo>
                  <a:lnTo>
                    <a:pt x="96322" y="19369"/>
                  </a:lnTo>
                  <a:lnTo>
                    <a:pt x="96116" y="20162"/>
                  </a:lnTo>
                  <a:lnTo>
                    <a:pt x="95919" y="21103"/>
                  </a:lnTo>
                  <a:lnTo>
                    <a:pt x="95714" y="21890"/>
                  </a:lnTo>
                  <a:lnTo>
                    <a:pt x="94711" y="23624"/>
                  </a:lnTo>
                  <a:lnTo>
                    <a:pt x="93109" y="25513"/>
                  </a:lnTo>
                  <a:lnTo>
                    <a:pt x="90899" y="27403"/>
                  </a:lnTo>
                  <a:lnTo>
                    <a:pt x="89897" y="28035"/>
                  </a:lnTo>
                  <a:lnTo>
                    <a:pt x="88894" y="28660"/>
                  </a:lnTo>
                  <a:lnTo>
                    <a:pt x="86282" y="29924"/>
                  </a:lnTo>
                  <a:lnTo>
                    <a:pt x="83275" y="30865"/>
                  </a:lnTo>
                  <a:lnTo>
                    <a:pt x="80268" y="31652"/>
                  </a:lnTo>
                  <a:lnTo>
                    <a:pt x="77056" y="32284"/>
                  </a:lnTo>
                  <a:lnTo>
                    <a:pt x="73843" y="32754"/>
                  </a:lnTo>
                  <a:lnTo>
                    <a:pt x="70836" y="33070"/>
                  </a:lnTo>
                  <a:lnTo>
                    <a:pt x="68224" y="33231"/>
                  </a:lnTo>
                  <a:lnTo>
                    <a:pt x="68429" y="31181"/>
                  </a:lnTo>
                  <a:lnTo>
                    <a:pt x="69029" y="28821"/>
                  </a:lnTo>
                  <a:lnTo>
                    <a:pt x="69431" y="26300"/>
                  </a:lnTo>
                  <a:lnTo>
                    <a:pt x="70236" y="23779"/>
                  </a:lnTo>
                  <a:lnTo>
                    <a:pt x="71239" y="21419"/>
                  </a:lnTo>
                  <a:lnTo>
                    <a:pt x="72438" y="19059"/>
                  </a:lnTo>
                  <a:lnTo>
                    <a:pt x="74049" y="17009"/>
                  </a:lnTo>
                  <a:lnTo>
                    <a:pt x="74845" y="16222"/>
                  </a:lnTo>
                  <a:lnTo>
                    <a:pt x="75651" y="15436"/>
                  </a:lnTo>
                  <a:lnTo>
                    <a:pt x="78058" y="13701"/>
                  </a:lnTo>
                  <a:lnTo>
                    <a:pt x="80465" y="12444"/>
                  </a:lnTo>
                  <a:lnTo>
                    <a:pt x="82675" y="11657"/>
                  </a:lnTo>
                  <a:lnTo>
                    <a:pt x="83875" y="11496"/>
                  </a:lnTo>
                  <a:lnTo>
                    <a:pt x="84877" y="11341"/>
                  </a:lnTo>
                  <a:lnTo>
                    <a:pt x="85887" y="11180"/>
                  </a:lnTo>
                  <a:close/>
                  <a:moveTo>
                    <a:pt x="29897" y="0"/>
                  </a:moveTo>
                  <a:lnTo>
                    <a:pt x="27892" y="161"/>
                  </a:lnTo>
                  <a:lnTo>
                    <a:pt x="25887" y="477"/>
                  </a:lnTo>
                  <a:lnTo>
                    <a:pt x="23883" y="947"/>
                  </a:lnTo>
                  <a:lnTo>
                    <a:pt x="22075" y="1418"/>
                  </a:lnTo>
                  <a:lnTo>
                    <a:pt x="20268" y="2205"/>
                  </a:lnTo>
                  <a:lnTo>
                    <a:pt x="18666" y="2991"/>
                  </a:lnTo>
                  <a:lnTo>
                    <a:pt x="17261" y="3939"/>
                  </a:lnTo>
                  <a:lnTo>
                    <a:pt x="15856" y="5042"/>
                  </a:lnTo>
                  <a:lnTo>
                    <a:pt x="14451" y="6144"/>
                  </a:lnTo>
                  <a:lnTo>
                    <a:pt x="13243" y="7247"/>
                  </a:lnTo>
                  <a:lnTo>
                    <a:pt x="12241" y="8665"/>
                  </a:lnTo>
                  <a:lnTo>
                    <a:pt x="11239" y="9923"/>
                  </a:lnTo>
                  <a:lnTo>
                    <a:pt x="10639" y="11341"/>
                  </a:lnTo>
                  <a:lnTo>
                    <a:pt x="10039" y="12914"/>
                  </a:lnTo>
                  <a:lnTo>
                    <a:pt x="9637" y="14488"/>
                  </a:lnTo>
                  <a:lnTo>
                    <a:pt x="9431" y="16067"/>
                  </a:lnTo>
                  <a:lnTo>
                    <a:pt x="9637" y="17795"/>
                  </a:lnTo>
                  <a:lnTo>
                    <a:pt x="9834" y="19530"/>
                  </a:lnTo>
                  <a:lnTo>
                    <a:pt x="10639" y="21264"/>
                  </a:lnTo>
                  <a:lnTo>
                    <a:pt x="11444" y="22992"/>
                  </a:lnTo>
                  <a:lnTo>
                    <a:pt x="12644" y="24882"/>
                  </a:lnTo>
                  <a:lnTo>
                    <a:pt x="14246" y="26771"/>
                  </a:lnTo>
                  <a:lnTo>
                    <a:pt x="16053" y="28660"/>
                  </a:lnTo>
                  <a:lnTo>
                    <a:pt x="18263" y="30556"/>
                  </a:lnTo>
                  <a:lnTo>
                    <a:pt x="19668" y="31497"/>
                  </a:lnTo>
                  <a:lnTo>
                    <a:pt x="21073" y="32284"/>
                  </a:lnTo>
                  <a:lnTo>
                    <a:pt x="24080" y="33857"/>
                  </a:lnTo>
                  <a:lnTo>
                    <a:pt x="27490" y="35275"/>
                  </a:lnTo>
                  <a:lnTo>
                    <a:pt x="30907" y="36378"/>
                  </a:lnTo>
                  <a:lnTo>
                    <a:pt x="3212" y="36378"/>
                  </a:lnTo>
                  <a:lnTo>
                    <a:pt x="2612" y="36539"/>
                  </a:lnTo>
                  <a:lnTo>
                    <a:pt x="1807" y="36849"/>
                  </a:lnTo>
                  <a:lnTo>
                    <a:pt x="1207" y="37326"/>
                  </a:lnTo>
                  <a:lnTo>
                    <a:pt x="805" y="37642"/>
                  </a:lnTo>
                  <a:lnTo>
                    <a:pt x="402" y="38267"/>
                  </a:lnTo>
                  <a:lnTo>
                    <a:pt x="205" y="38899"/>
                  </a:lnTo>
                  <a:lnTo>
                    <a:pt x="0" y="39531"/>
                  </a:lnTo>
                  <a:lnTo>
                    <a:pt x="0" y="61892"/>
                  </a:lnTo>
                  <a:lnTo>
                    <a:pt x="43749" y="61892"/>
                  </a:lnTo>
                  <a:lnTo>
                    <a:pt x="43749" y="38744"/>
                  </a:lnTo>
                  <a:lnTo>
                    <a:pt x="47758" y="39215"/>
                  </a:lnTo>
                  <a:lnTo>
                    <a:pt x="47758" y="120000"/>
                  </a:lnTo>
                  <a:lnTo>
                    <a:pt x="72241" y="120000"/>
                  </a:lnTo>
                  <a:lnTo>
                    <a:pt x="72241" y="39215"/>
                  </a:lnTo>
                  <a:lnTo>
                    <a:pt x="76250" y="38744"/>
                  </a:lnTo>
                  <a:lnTo>
                    <a:pt x="76250" y="61892"/>
                  </a:lnTo>
                  <a:lnTo>
                    <a:pt x="119991" y="61892"/>
                  </a:lnTo>
                  <a:lnTo>
                    <a:pt x="119991" y="39531"/>
                  </a:lnTo>
                  <a:lnTo>
                    <a:pt x="119794" y="38899"/>
                  </a:lnTo>
                  <a:lnTo>
                    <a:pt x="119597" y="38267"/>
                  </a:lnTo>
                  <a:lnTo>
                    <a:pt x="119194" y="37642"/>
                  </a:lnTo>
                  <a:lnTo>
                    <a:pt x="118792" y="37326"/>
                  </a:lnTo>
                  <a:lnTo>
                    <a:pt x="118192" y="36849"/>
                  </a:lnTo>
                  <a:lnTo>
                    <a:pt x="117387" y="36539"/>
                  </a:lnTo>
                  <a:lnTo>
                    <a:pt x="116787" y="36378"/>
                  </a:lnTo>
                  <a:lnTo>
                    <a:pt x="89092" y="36378"/>
                  </a:lnTo>
                  <a:lnTo>
                    <a:pt x="92501" y="35275"/>
                  </a:lnTo>
                  <a:lnTo>
                    <a:pt x="95919" y="33857"/>
                  </a:lnTo>
                  <a:lnTo>
                    <a:pt x="98926" y="32284"/>
                  </a:lnTo>
                  <a:lnTo>
                    <a:pt x="100331" y="31497"/>
                  </a:lnTo>
                  <a:lnTo>
                    <a:pt x="101736" y="30556"/>
                  </a:lnTo>
                  <a:lnTo>
                    <a:pt x="103946" y="28660"/>
                  </a:lnTo>
                  <a:lnTo>
                    <a:pt x="105745" y="26771"/>
                  </a:lnTo>
                  <a:lnTo>
                    <a:pt x="107355" y="24882"/>
                  </a:lnTo>
                  <a:lnTo>
                    <a:pt x="108555" y="22992"/>
                  </a:lnTo>
                  <a:lnTo>
                    <a:pt x="109360" y="21264"/>
                  </a:lnTo>
                  <a:lnTo>
                    <a:pt x="110165" y="19530"/>
                  </a:lnTo>
                  <a:lnTo>
                    <a:pt x="110362" y="17795"/>
                  </a:lnTo>
                  <a:lnTo>
                    <a:pt x="110568" y="16067"/>
                  </a:lnTo>
                  <a:lnTo>
                    <a:pt x="110362" y="14488"/>
                  </a:lnTo>
                  <a:lnTo>
                    <a:pt x="109960" y="12914"/>
                  </a:lnTo>
                  <a:lnTo>
                    <a:pt x="109360" y="11341"/>
                  </a:lnTo>
                  <a:lnTo>
                    <a:pt x="108760" y="9923"/>
                  </a:lnTo>
                  <a:lnTo>
                    <a:pt x="107758" y="8665"/>
                  </a:lnTo>
                  <a:lnTo>
                    <a:pt x="106756" y="7247"/>
                  </a:lnTo>
                  <a:lnTo>
                    <a:pt x="105548" y="6144"/>
                  </a:lnTo>
                  <a:lnTo>
                    <a:pt x="104143" y="5042"/>
                  </a:lnTo>
                  <a:lnTo>
                    <a:pt x="102738" y="3939"/>
                  </a:lnTo>
                  <a:lnTo>
                    <a:pt x="101333" y="2991"/>
                  </a:lnTo>
                  <a:lnTo>
                    <a:pt x="99731" y="2205"/>
                  </a:lnTo>
                  <a:lnTo>
                    <a:pt x="97924" y="1418"/>
                  </a:lnTo>
                  <a:lnTo>
                    <a:pt x="96116" y="947"/>
                  </a:lnTo>
                  <a:lnTo>
                    <a:pt x="94112" y="477"/>
                  </a:lnTo>
                  <a:lnTo>
                    <a:pt x="92107" y="161"/>
                  </a:lnTo>
                  <a:lnTo>
                    <a:pt x="90094" y="0"/>
                  </a:lnTo>
                  <a:lnTo>
                    <a:pt x="87892" y="161"/>
                  </a:lnTo>
                  <a:lnTo>
                    <a:pt x="85682" y="315"/>
                  </a:lnTo>
                  <a:lnTo>
                    <a:pt x="83472" y="947"/>
                  </a:lnTo>
                  <a:lnTo>
                    <a:pt x="81270" y="1579"/>
                  </a:lnTo>
                  <a:lnTo>
                    <a:pt x="78863" y="2521"/>
                  </a:lnTo>
                  <a:lnTo>
                    <a:pt x="76456" y="3784"/>
                  </a:lnTo>
                  <a:lnTo>
                    <a:pt x="74049" y="5196"/>
                  </a:lnTo>
                  <a:lnTo>
                    <a:pt x="71633" y="6931"/>
                  </a:lnTo>
                  <a:lnTo>
                    <a:pt x="69628" y="8820"/>
                  </a:lnTo>
                  <a:lnTo>
                    <a:pt x="68026" y="10709"/>
                  </a:lnTo>
                  <a:lnTo>
                    <a:pt x="66416" y="12914"/>
                  </a:lnTo>
                  <a:lnTo>
                    <a:pt x="65019" y="15274"/>
                  </a:lnTo>
                  <a:lnTo>
                    <a:pt x="64009" y="17641"/>
                  </a:lnTo>
                  <a:lnTo>
                    <a:pt x="63006" y="20001"/>
                  </a:lnTo>
                  <a:lnTo>
                    <a:pt x="62210" y="22367"/>
                  </a:lnTo>
                  <a:lnTo>
                    <a:pt x="61602" y="24727"/>
                  </a:lnTo>
                  <a:lnTo>
                    <a:pt x="60805" y="29137"/>
                  </a:lnTo>
                  <a:lnTo>
                    <a:pt x="60197" y="32754"/>
                  </a:lnTo>
                  <a:lnTo>
                    <a:pt x="60000" y="36539"/>
                  </a:lnTo>
                  <a:lnTo>
                    <a:pt x="59802" y="32754"/>
                  </a:lnTo>
                  <a:lnTo>
                    <a:pt x="59194" y="29137"/>
                  </a:lnTo>
                  <a:lnTo>
                    <a:pt x="58397" y="24727"/>
                  </a:lnTo>
                  <a:lnTo>
                    <a:pt x="57789" y="22367"/>
                  </a:lnTo>
                  <a:lnTo>
                    <a:pt x="56993" y="20001"/>
                  </a:lnTo>
                  <a:lnTo>
                    <a:pt x="55982" y="17641"/>
                  </a:lnTo>
                  <a:lnTo>
                    <a:pt x="54980" y="15274"/>
                  </a:lnTo>
                  <a:lnTo>
                    <a:pt x="53575" y="12914"/>
                  </a:lnTo>
                  <a:lnTo>
                    <a:pt x="51973" y="10709"/>
                  </a:lnTo>
                  <a:lnTo>
                    <a:pt x="50371" y="8820"/>
                  </a:lnTo>
                  <a:lnTo>
                    <a:pt x="48358" y="6931"/>
                  </a:lnTo>
                  <a:lnTo>
                    <a:pt x="45950" y="5196"/>
                  </a:lnTo>
                  <a:lnTo>
                    <a:pt x="43543" y="3784"/>
                  </a:lnTo>
                  <a:lnTo>
                    <a:pt x="41136" y="2521"/>
                  </a:lnTo>
                  <a:lnTo>
                    <a:pt x="38729" y="1579"/>
                  </a:lnTo>
                  <a:lnTo>
                    <a:pt x="36519" y="947"/>
                  </a:lnTo>
                  <a:lnTo>
                    <a:pt x="34317" y="315"/>
                  </a:lnTo>
                  <a:lnTo>
                    <a:pt x="32107" y="161"/>
                  </a:lnTo>
                  <a:lnTo>
                    <a:pt x="29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" y="0"/>
                  </a:moveTo>
                  <a:lnTo>
                    <a:pt x="26" y="113115"/>
                  </a:lnTo>
                  <a:lnTo>
                    <a:pt x="660" y="114495"/>
                  </a:lnTo>
                  <a:lnTo>
                    <a:pt x="1320" y="115875"/>
                  </a:lnTo>
                  <a:lnTo>
                    <a:pt x="2614" y="116902"/>
                  </a:lnTo>
                  <a:lnTo>
                    <a:pt x="3908" y="117930"/>
                  </a:lnTo>
                  <a:lnTo>
                    <a:pt x="5836" y="118620"/>
                  </a:lnTo>
                  <a:lnTo>
                    <a:pt x="8397" y="119310"/>
                  </a:lnTo>
                  <a:lnTo>
                    <a:pt x="10352" y="119648"/>
                  </a:lnTo>
                  <a:lnTo>
                    <a:pt x="12913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07083" y="120000"/>
                  </a:lnTo>
                  <a:lnTo>
                    <a:pt x="109672" y="119648"/>
                  </a:lnTo>
                  <a:lnTo>
                    <a:pt x="111600" y="119310"/>
                  </a:lnTo>
                  <a:lnTo>
                    <a:pt x="114188" y="118620"/>
                  </a:lnTo>
                  <a:lnTo>
                    <a:pt x="116117" y="117930"/>
                  </a:lnTo>
                  <a:lnTo>
                    <a:pt x="117411" y="116902"/>
                  </a:lnTo>
                  <a:lnTo>
                    <a:pt x="118705" y="115875"/>
                  </a:lnTo>
                  <a:lnTo>
                    <a:pt x="119339" y="114495"/>
                  </a:lnTo>
                  <a:lnTo>
                    <a:pt x="120000" y="11311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2048002" y="5237814"/>
            <a:ext cx="350199" cy="359875"/>
            <a:chOff x="2605300" y="5003050"/>
            <a:chExt cx="418898" cy="430474"/>
          </a:xfrm>
        </p:grpSpPr>
        <p:sp>
          <p:nvSpPr>
            <p:cNvPr id="496" name="Shape 496"/>
            <p:cNvSpPr/>
            <p:nvPr/>
          </p:nvSpPr>
          <p:spPr>
            <a:xfrm>
              <a:off x="2820225" y="5222250"/>
              <a:ext cx="202749" cy="211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02" y="14"/>
                  </a:moveTo>
                  <a:lnTo>
                    <a:pt x="14" y="26368"/>
                  </a:lnTo>
                  <a:lnTo>
                    <a:pt x="86012" y="115839"/>
                  </a:lnTo>
                  <a:lnTo>
                    <a:pt x="88187" y="117571"/>
                  </a:lnTo>
                  <a:lnTo>
                    <a:pt x="90717" y="118963"/>
                  </a:lnTo>
                  <a:lnTo>
                    <a:pt x="93247" y="119659"/>
                  </a:lnTo>
                  <a:lnTo>
                    <a:pt x="96133" y="120000"/>
                  </a:lnTo>
                  <a:lnTo>
                    <a:pt x="98663" y="119659"/>
                  </a:lnTo>
                  <a:lnTo>
                    <a:pt x="101193" y="118963"/>
                  </a:lnTo>
                  <a:lnTo>
                    <a:pt x="103723" y="117571"/>
                  </a:lnTo>
                  <a:lnTo>
                    <a:pt x="105898" y="115839"/>
                  </a:lnTo>
                  <a:lnTo>
                    <a:pt x="116019" y="106127"/>
                  </a:lnTo>
                  <a:lnTo>
                    <a:pt x="117824" y="104053"/>
                  </a:lnTo>
                  <a:lnTo>
                    <a:pt x="119260" y="101625"/>
                  </a:lnTo>
                  <a:lnTo>
                    <a:pt x="119985" y="99197"/>
                  </a:lnTo>
                  <a:lnTo>
                    <a:pt x="119985" y="96769"/>
                  </a:lnTo>
                  <a:lnTo>
                    <a:pt x="119985" y="93986"/>
                  </a:lnTo>
                  <a:lnTo>
                    <a:pt x="119260" y="91558"/>
                  </a:lnTo>
                  <a:lnTo>
                    <a:pt x="117824" y="89130"/>
                  </a:lnTo>
                  <a:lnTo>
                    <a:pt x="116019" y="87057"/>
                  </a:lnTo>
                  <a:lnTo>
                    <a:pt x="25302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606525" y="5003050"/>
              <a:ext cx="203973" cy="208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942" y="14"/>
                  </a:moveTo>
                  <a:lnTo>
                    <a:pt x="10074" y="720"/>
                  </a:lnTo>
                  <a:lnTo>
                    <a:pt x="7559" y="1772"/>
                  </a:lnTo>
                  <a:lnTo>
                    <a:pt x="5750" y="3529"/>
                  </a:lnTo>
                  <a:lnTo>
                    <a:pt x="3956" y="5287"/>
                  </a:lnTo>
                  <a:lnTo>
                    <a:pt x="2529" y="7405"/>
                  </a:lnTo>
                  <a:lnTo>
                    <a:pt x="1441" y="9869"/>
                  </a:lnTo>
                  <a:lnTo>
                    <a:pt x="735" y="12332"/>
                  </a:lnTo>
                  <a:lnTo>
                    <a:pt x="14" y="14782"/>
                  </a:lnTo>
                  <a:lnTo>
                    <a:pt x="14" y="17605"/>
                  </a:lnTo>
                  <a:lnTo>
                    <a:pt x="14" y="20415"/>
                  </a:lnTo>
                  <a:lnTo>
                    <a:pt x="14" y="23239"/>
                  </a:lnTo>
                  <a:lnTo>
                    <a:pt x="1088" y="29218"/>
                  </a:lnTo>
                  <a:lnTo>
                    <a:pt x="3250" y="35903"/>
                  </a:lnTo>
                  <a:lnTo>
                    <a:pt x="5750" y="42228"/>
                  </a:lnTo>
                  <a:lnTo>
                    <a:pt x="8986" y="48927"/>
                  </a:lnTo>
                  <a:lnTo>
                    <a:pt x="12589" y="55958"/>
                  </a:lnTo>
                  <a:lnTo>
                    <a:pt x="16531" y="62297"/>
                  </a:lnTo>
                  <a:lnTo>
                    <a:pt x="20840" y="68983"/>
                  </a:lnTo>
                  <a:lnTo>
                    <a:pt x="25150" y="74962"/>
                  </a:lnTo>
                  <a:lnTo>
                    <a:pt x="29459" y="80595"/>
                  </a:lnTo>
                  <a:lnTo>
                    <a:pt x="33768" y="85868"/>
                  </a:lnTo>
                  <a:lnTo>
                    <a:pt x="38092" y="90796"/>
                  </a:lnTo>
                  <a:lnTo>
                    <a:pt x="42034" y="94671"/>
                  </a:lnTo>
                  <a:lnTo>
                    <a:pt x="45270" y="97826"/>
                  </a:lnTo>
                  <a:lnTo>
                    <a:pt x="48858" y="100650"/>
                  </a:lnTo>
                  <a:lnTo>
                    <a:pt x="52447" y="103114"/>
                  </a:lnTo>
                  <a:lnTo>
                    <a:pt x="56050" y="105578"/>
                  </a:lnTo>
                  <a:lnTo>
                    <a:pt x="63596" y="109799"/>
                  </a:lnTo>
                  <a:lnTo>
                    <a:pt x="71126" y="112969"/>
                  </a:lnTo>
                  <a:lnTo>
                    <a:pt x="78318" y="115778"/>
                  </a:lnTo>
                  <a:lnTo>
                    <a:pt x="84422" y="117882"/>
                  </a:lnTo>
                  <a:lnTo>
                    <a:pt x="93408" y="120000"/>
                  </a:lnTo>
                  <a:lnTo>
                    <a:pt x="119985" y="96069"/>
                  </a:lnTo>
                  <a:lnTo>
                    <a:pt x="65390" y="42588"/>
                  </a:lnTo>
                  <a:lnTo>
                    <a:pt x="25517" y="3529"/>
                  </a:lnTo>
                  <a:lnTo>
                    <a:pt x="23355" y="1772"/>
                  </a:lnTo>
                  <a:lnTo>
                    <a:pt x="20840" y="720"/>
                  </a:lnTo>
                  <a:lnTo>
                    <a:pt x="1832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605300" y="5008550"/>
              <a:ext cx="418898" cy="418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703" y="7"/>
                  </a:moveTo>
                  <a:lnTo>
                    <a:pt x="99002" y="350"/>
                  </a:lnTo>
                  <a:lnTo>
                    <a:pt x="95679" y="2449"/>
                  </a:lnTo>
                  <a:lnTo>
                    <a:pt x="87808" y="7348"/>
                  </a:lnTo>
                  <a:lnTo>
                    <a:pt x="83089" y="10499"/>
                  </a:lnTo>
                  <a:lnTo>
                    <a:pt x="78362" y="13822"/>
                  </a:lnTo>
                  <a:lnTo>
                    <a:pt x="74344" y="16974"/>
                  </a:lnTo>
                  <a:lnTo>
                    <a:pt x="72418" y="18542"/>
                  </a:lnTo>
                  <a:lnTo>
                    <a:pt x="71021" y="19946"/>
                  </a:lnTo>
                  <a:lnTo>
                    <a:pt x="70148" y="20820"/>
                  </a:lnTo>
                  <a:lnTo>
                    <a:pt x="69446" y="21865"/>
                  </a:lnTo>
                  <a:lnTo>
                    <a:pt x="68744" y="23090"/>
                  </a:lnTo>
                  <a:lnTo>
                    <a:pt x="68221" y="24494"/>
                  </a:lnTo>
                  <a:lnTo>
                    <a:pt x="67347" y="27466"/>
                  </a:lnTo>
                  <a:lnTo>
                    <a:pt x="66817" y="30617"/>
                  </a:lnTo>
                  <a:lnTo>
                    <a:pt x="66474" y="33761"/>
                  </a:lnTo>
                  <a:lnTo>
                    <a:pt x="66645" y="37085"/>
                  </a:lnTo>
                  <a:lnTo>
                    <a:pt x="66996" y="40057"/>
                  </a:lnTo>
                  <a:lnTo>
                    <a:pt x="67168" y="41461"/>
                  </a:lnTo>
                  <a:lnTo>
                    <a:pt x="67698" y="42685"/>
                  </a:lnTo>
                  <a:lnTo>
                    <a:pt x="1933" y="103555"/>
                  </a:lnTo>
                  <a:lnTo>
                    <a:pt x="1052" y="104608"/>
                  </a:lnTo>
                  <a:lnTo>
                    <a:pt x="529" y="105826"/>
                  </a:lnTo>
                  <a:lnTo>
                    <a:pt x="7" y="107051"/>
                  </a:lnTo>
                  <a:lnTo>
                    <a:pt x="7" y="108275"/>
                  </a:lnTo>
                  <a:lnTo>
                    <a:pt x="7" y="109679"/>
                  </a:lnTo>
                  <a:lnTo>
                    <a:pt x="529" y="110904"/>
                  </a:lnTo>
                  <a:lnTo>
                    <a:pt x="1052" y="112128"/>
                  </a:lnTo>
                  <a:lnTo>
                    <a:pt x="1933" y="113174"/>
                  </a:lnTo>
                  <a:lnTo>
                    <a:pt x="6825" y="118073"/>
                  </a:lnTo>
                  <a:lnTo>
                    <a:pt x="7877" y="118947"/>
                  </a:lnTo>
                  <a:lnTo>
                    <a:pt x="9102" y="119470"/>
                  </a:lnTo>
                  <a:lnTo>
                    <a:pt x="10327" y="120000"/>
                  </a:lnTo>
                  <a:lnTo>
                    <a:pt x="12948" y="120000"/>
                  </a:lnTo>
                  <a:lnTo>
                    <a:pt x="14172" y="119470"/>
                  </a:lnTo>
                  <a:lnTo>
                    <a:pt x="15397" y="118947"/>
                  </a:lnTo>
                  <a:lnTo>
                    <a:pt x="16450" y="118073"/>
                  </a:lnTo>
                  <a:lnTo>
                    <a:pt x="77316" y="52304"/>
                  </a:lnTo>
                  <a:lnTo>
                    <a:pt x="79937" y="53006"/>
                  </a:lnTo>
                  <a:lnTo>
                    <a:pt x="82910" y="53357"/>
                  </a:lnTo>
                  <a:lnTo>
                    <a:pt x="86232" y="53529"/>
                  </a:lnTo>
                  <a:lnTo>
                    <a:pt x="89384" y="53178"/>
                  </a:lnTo>
                  <a:lnTo>
                    <a:pt x="92535" y="52655"/>
                  </a:lnTo>
                  <a:lnTo>
                    <a:pt x="95507" y="51781"/>
                  </a:lnTo>
                  <a:lnTo>
                    <a:pt x="96903" y="51251"/>
                  </a:lnTo>
                  <a:lnTo>
                    <a:pt x="98128" y="50556"/>
                  </a:lnTo>
                  <a:lnTo>
                    <a:pt x="99181" y="49854"/>
                  </a:lnTo>
                  <a:lnTo>
                    <a:pt x="100054" y="48981"/>
                  </a:lnTo>
                  <a:lnTo>
                    <a:pt x="101451" y="47584"/>
                  </a:lnTo>
                  <a:lnTo>
                    <a:pt x="103026" y="45658"/>
                  </a:lnTo>
                  <a:lnTo>
                    <a:pt x="106178" y="41632"/>
                  </a:lnTo>
                  <a:lnTo>
                    <a:pt x="109501" y="36913"/>
                  </a:lnTo>
                  <a:lnTo>
                    <a:pt x="112645" y="32186"/>
                  </a:lnTo>
                  <a:lnTo>
                    <a:pt x="117543" y="24315"/>
                  </a:lnTo>
                  <a:lnTo>
                    <a:pt x="119641" y="20991"/>
                  </a:lnTo>
                  <a:lnTo>
                    <a:pt x="119992" y="20297"/>
                  </a:lnTo>
                  <a:lnTo>
                    <a:pt x="119992" y="19595"/>
                  </a:lnTo>
                  <a:lnTo>
                    <a:pt x="119992" y="19072"/>
                  </a:lnTo>
                  <a:lnTo>
                    <a:pt x="119641" y="18542"/>
                  </a:lnTo>
                  <a:lnTo>
                    <a:pt x="119119" y="18198"/>
                  </a:lnTo>
                  <a:lnTo>
                    <a:pt x="117894" y="18198"/>
                  </a:lnTo>
                  <a:lnTo>
                    <a:pt x="117192" y="18542"/>
                  </a:lnTo>
                  <a:lnTo>
                    <a:pt x="97777" y="35509"/>
                  </a:lnTo>
                  <a:lnTo>
                    <a:pt x="97254" y="35860"/>
                  </a:lnTo>
                  <a:lnTo>
                    <a:pt x="96380" y="35860"/>
                  </a:lnTo>
                  <a:lnTo>
                    <a:pt x="95679" y="35688"/>
                  </a:lnTo>
                  <a:lnTo>
                    <a:pt x="94805" y="34986"/>
                  </a:lnTo>
                  <a:lnTo>
                    <a:pt x="94103" y="34112"/>
                  </a:lnTo>
                  <a:lnTo>
                    <a:pt x="93759" y="33239"/>
                  </a:lnTo>
                  <a:lnTo>
                    <a:pt x="93759" y="32537"/>
                  </a:lnTo>
                  <a:lnTo>
                    <a:pt x="94103" y="31842"/>
                  </a:lnTo>
                  <a:lnTo>
                    <a:pt x="111771" y="10671"/>
                  </a:lnTo>
                  <a:lnTo>
                    <a:pt x="112122" y="9976"/>
                  </a:lnTo>
                  <a:lnTo>
                    <a:pt x="112122" y="9446"/>
                  </a:lnTo>
                  <a:lnTo>
                    <a:pt x="112122" y="8752"/>
                  </a:lnTo>
                  <a:lnTo>
                    <a:pt x="111771" y="8222"/>
                  </a:lnTo>
                  <a:lnTo>
                    <a:pt x="111248" y="7878"/>
                  </a:lnTo>
                  <a:lnTo>
                    <a:pt x="110023" y="7878"/>
                  </a:lnTo>
                  <a:lnTo>
                    <a:pt x="109322" y="8222"/>
                  </a:lnTo>
                  <a:lnTo>
                    <a:pt x="88159" y="25890"/>
                  </a:lnTo>
                  <a:lnTo>
                    <a:pt x="87457" y="26241"/>
                  </a:lnTo>
                  <a:lnTo>
                    <a:pt x="86762" y="26241"/>
                  </a:lnTo>
                  <a:lnTo>
                    <a:pt x="85889" y="25890"/>
                  </a:lnTo>
                  <a:lnTo>
                    <a:pt x="85187" y="25188"/>
                  </a:lnTo>
                  <a:lnTo>
                    <a:pt x="84485" y="24315"/>
                  </a:lnTo>
                  <a:lnTo>
                    <a:pt x="84134" y="23620"/>
                  </a:lnTo>
                  <a:lnTo>
                    <a:pt x="84134" y="22746"/>
                  </a:lnTo>
                  <a:lnTo>
                    <a:pt x="84485" y="22216"/>
                  </a:lnTo>
                  <a:lnTo>
                    <a:pt x="101451" y="2800"/>
                  </a:lnTo>
                  <a:lnTo>
                    <a:pt x="101802" y="2105"/>
                  </a:lnTo>
                  <a:lnTo>
                    <a:pt x="101802" y="1575"/>
                  </a:lnTo>
                  <a:lnTo>
                    <a:pt x="101802" y="880"/>
                  </a:lnTo>
                  <a:lnTo>
                    <a:pt x="101451" y="350"/>
                  </a:lnTo>
                  <a:lnTo>
                    <a:pt x="100928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577335" y="5245483"/>
            <a:ext cx="418583" cy="344053"/>
            <a:chOff x="3238475" y="5012225"/>
            <a:chExt cx="500698" cy="411549"/>
          </a:xfrm>
        </p:grpSpPr>
        <p:sp>
          <p:nvSpPr>
            <p:cNvPr id="500" name="Shape 500"/>
            <p:cNvSpPr/>
            <p:nvPr/>
          </p:nvSpPr>
          <p:spPr>
            <a:xfrm>
              <a:off x="3238475" y="5315050"/>
              <a:ext cx="500698" cy="108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949" y="23619"/>
                  </a:moveTo>
                  <a:lnTo>
                    <a:pt x="106536" y="24281"/>
                  </a:lnTo>
                  <a:lnTo>
                    <a:pt x="106974" y="25633"/>
                  </a:lnTo>
                  <a:lnTo>
                    <a:pt x="107267" y="27647"/>
                  </a:lnTo>
                  <a:lnTo>
                    <a:pt x="107411" y="30351"/>
                  </a:lnTo>
                  <a:lnTo>
                    <a:pt x="107267" y="33055"/>
                  </a:lnTo>
                  <a:lnTo>
                    <a:pt x="106974" y="35070"/>
                  </a:lnTo>
                  <a:lnTo>
                    <a:pt x="106536" y="36422"/>
                  </a:lnTo>
                  <a:lnTo>
                    <a:pt x="105949" y="37084"/>
                  </a:lnTo>
                  <a:lnTo>
                    <a:pt x="14050" y="37084"/>
                  </a:lnTo>
                  <a:lnTo>
                    <a:pt x="13463" y="36422"/>
                  </a:lnTo>
                  <a:lnTo>
                    <a:pt x="13025" y="35070"/>
                  </a:lnTo>
                  <a:lnTo>
                    <a:pt x="12732" y="33055"/>
                  </a:lnTo>
                  <a:lnTo>
                    <a:pt x="12588" y="30351"/>
                  </a:lnTo>
                  <a:lnTo>
                    <a:pt x="12732" y="27647"/>
                  </a:lnTo>
                  <a:lnTo>
                    <a:pt x="13025" y="25633"/>
                  </a:lnTo>
                  <a:lnTo>
                    <a:pt x="13463" y="24281"/>
                  </a:lnTo>
                  <a:lnTo>
                    <a:pt x="14050" y="23619"/>
                  </a:lnTo>
                  <a:close/>
                  <a:moveTo>
                    <a:pt x="2198" y="27"/>
                  </a:moveTo>
                  <a:lnTo>
                    <a:pt x="1611" y="689"/>
                  </a:lnTo>
                  <a:lnTo>
                    <a:pt x="1174" y="2041"/>
                  </a:lnTo>
                  <a:lnTo>
                    <a:pt x="736" y="3393"/>
                  </a:lnTo>
                  <a:lnTo>
                    <a:pt x="443" y="5408"/>
                  </a:lnTo>
                  <a:lnTo>
                    <a:pt x="293" y="7449"/>
                  </a:lnTo>
                  <a:lnTo>
                    <a:pt x="149" y="9464"/>
                  </a:lnTo>
                  <a:lnTo>
                    <a:pt x="5" y="12168"/>
                  </a:lnTo>
                  <a:lnTo>
                    <a:pt x="149" y="14182"/>
                  </a:lnTo>
                  <a:lnTo>
                    <a:pt x="293" y="16196"/>
                  </a:lnTo>
                  <a:lnTo>
                    <a:pt x="443" y="18211"/>
                  </a:lnTo>
                  <a:lnTo>
                    <a:pt x="736" y="20252"/>
                  </a:lnTo>
                  <a:lnTo>
                    <a:pt x="1174" y="21577"/>
                  </a:lnTo>
                  <a:lnTo>
                    <a:pt x="1611" y="22929"/>
                  </a:lnTo>
                  <a:lnTo>
                    <a:pt x="2198" y="23619"/>
                  </a:lnTo>
                  <a:lnTo>
                    <a:pt x="2636" y="23619"/>
                  </a:lnTo>
                  <a:lnTo>
                    <a:pt x="2929" y="24281"/>
                  </a:lnTo>
                  <a:lnTo>
                    <a:pt x="3367" y="24971"/>
                  </a:lnTo>
                  <a:lnTo>
                    <a:pt x="4248" y="28999"/>
                  </a:lnTo>
                  <a:lnTo>
                    <a:pt x="5122" y="34380"/>
                  </a:lnTo>
                  <a:lnTo>
                    <a:pt x="6147" y="41140"/>
                  </a:lnTo>
                  <a:lnTo>
                    <a:pt x="8052" y="55957"/>
                  </a:lnTo>
                  <a:lnTo>
                    <a:pt x="9808" y="69422"/>
                  </a:lnTo>
                  <a:lnTo>
                    <a:pt x="11420" y="82915"/>
                  </a:lnTo>
                  <a:lnTo>
                    <a:pt x="13025" y="95718"/>
                  </a:lnTo>
                  <a:lnTo>
                    <a:pt x="14781" y="107169"/>
                  </a:lnTo>
                  <a:lnTo>
                    <a:pt x="15512" y="111887"/>
                  </a:lnTo>
                  <a:lnTo>
                    <a:pt x="16393" y="116606"/>
                  </a:lnTo>
                  <a:lnTo>
                    <a:pt x="16830" y="117958"/>
                  </a:lnTo>
                  <a:lnTo>
                    <a:pt x="17267" y="118620"/>
                  </a:lnTo>
                  <a:lnTo>
                    <a:pt x="17855" y="119310"/>
                  </a:lnTo>
                  <a:lnTo>
                    <a:pt x="18292" y="119972"/>
                  </a:lnTo>
                  <a:lnTo>
                    <a:pt x="101707" y="119972"/>
                  </a:lnTo>
                  <a:lnTo>
                    <a:pt x="102144" y="119310"/>
                  </a:lnTo>
                  <a:lnTo>
                    <a:pt x="102732" y="118620"/>
                  </a:lnTo>
                  <a:lnTo>
                    <a:pt x="103169" y="117958"/>
                  </a:lnTo>
                  <a:lnTo>
                    <a:pt x="103606" y="116606"/>
                  </a:lnTo>
                  <a:lnTo>
                    <a:pt x="104487" y="111887"/>
                  </a:lnTo>
                  <a:lnTo>
                    <a:pt x="105218" y="107169"/>
                  </a:lnTo>
                  <a:lnTo>
                    <a:pt x="106974" y="95718"/>
                  </a:lnTo>
                  <a:lnTo>
                    <a:pt x="108579" y="82915"/>
                  </a:lnTo>
                  <a:lnTo>
                    <a:pt x="110191" y="69422"/>
                  </a:lnTo>
                  <a:lnTo>
                    <a:pt x="111947" y="55957"/>
                  </a:lnTo>
                  <a:lnTo>
                    <a:pt x="113852" y="41140"/>
                  </a:lnTo>
                  <a:lnTo>
                    <a:pt x="114877" y="34380"/>
                  </a:lnTo>
                  <a:lnTo>
                    <a:pt x="115751" y="28999"/>
                  </a:lnTo>
                  <a:lnTo>
                    <a:pt x="116632" y="24971"/>
                  </a:lnTo>
                  <a:lnTo>
                    <a:pt x="117070" y="24281"/>
                  </a:lnTo>
                  <a:lnTo>
                    <a:pt x="117363" y="23619"/>
                  </a:lnTo>
                  <a:lnTo>
                    <a:pt x="117801" y="23619"/>
                  </a:lnTo>
                  <a:lnTo>
                    <a:pt x="118388" y="22929"/>
                  </a:lnTo>
                  <a:lnTo>
                    <a:pt x="118825" y="21577"/>
                  </a:lnTo>
                  <a:lnTo>
                    <a:pt x="119263" y="20252"/>
                  </a:lnTo>
                  <a:lnTo>
                    <a:pt x="119556" y="18211"/>
                  </a:lnTo>
                  <a:lnTo>
                    <a:pt x="119706" y="16196"/>
                  </a:lnTo>
                  <a:lnTo>
                    <a:pt x="119850" y="14182"/>
                  </a:lnTo>
                  <a:lnTo>
                    <a:pt x="119994" y="12168"/>
                  </a:lnTo>
                  <a:lnTo>
                    <a:pt x="119850" y="9464"/>
                  </a:lnTo>
                  <a:lnTo>
                    <a:pt x="119706" y="7449"/>
                  </a:lnTo>
                  <a:lnTo>
                    <a:pt x="119556" y="5408"/>
                  </a:lnTo>
                  <a:lnTo>
                    <a:pt x="119119" y="3393"/>
                  </a:lnTo>
                  <a:lnTo>
                    <a:pt x="118825" y="2041"/>
                  </a:lnTo>
                  <a:lnTo>
                    <a:pt x="118388" y="689"/>
                  </a:lnTo>
                  <a:lnTo>
                    <a:pt x="11780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282450" y="5160575"/>
              <a:ext cx="412749" cy="1404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99" y="21"/>
                  </a:moveTo>
                  <a:lnTo>
                    <a:pt x="59287" y="1067"/>
                  </a:lnTo>
                  <a:lnTo>
                    <a:pt x="56983" y="2114"/>
                  </a:lnTo>
                  <a:lnTo>
                    <a:pt x="54672" y="3673"/>
                  </a:lnTo>
                  <a:lnTo>
                    <a:pt x="52542" y="5766"/>
                  </a:lnTo>
                  <a:lnTo>
                    <a:pt x="50413" y="7837"/>
                  </a:lnTo>
                  <a:lnTo>
                    <a:pt x="48283" y="10977"/>
                  </a:lnTo>
                  <a:lnTo>
                    <a:pt x="46328" y="14095"/>
                  </a:lnTo>
                  <a:lnTo>
                    <a:pt x="44380" y="17234"/>
                  </a:lnTo>
                  <a:lnTo>
                    <a:pt x="42606" y="21398"/>
                  </a:lnTo>
                  <a:lnTo>
                    <a:pt x="40826" y="25050"/>
                  </a:lnTo>
                  <a:lnTo>
                    <a:pt x="39234" y="29749"/>
                  </a:lnTo>
                  <a:lnTo>
                    <a:pt x="37809" y="34447"/>
                  </a:lnTo>
                  <a:lnTo>
                    <a:pt x="36392" y="39658"/>
                  </a:lnTo>
                  <a:lnTo>
                    <a:pt x="34967" y="44869"/>
                  </a:lnTo>
                  <a:lnTo>
                    <a:pt x="33725" y="50613"/>
                  </a:lnTo>
                  <a:lnTo>
                    <a:pt x="31777" y="48521"/>
                  </a:lnTo>
                  <a:lnTo>
                    <a:pt x="29821" y="47474"/>
                  </a:lnTo>
                  <a:lnTo>
                    <a:pt x="27866" y="46962"/>
                  </a:lnTo>
                  <a:lnTo>
                    <a:pt x="25737" y="46449"/>
                  </a:lnTo>
                  <a:lnTo>
                    <a:pt x="23251" y="46962"/>
                  </a:lnTo>
                  <a:lnTo>
                    <a:pt x="20772" y="48008"/>
                  </a:lnTo>
                  <a:lnTo>
                    <a:pt x="18287" y="50080"/>
                  </a:lnTo>
                  <a:lnTo>
                    <a:pt x="15975" y="52172"/>
                  </a:lnTo>
                  <a:lnTo>
                    <a:pt x="13671" y="55312"/>
                  </a:lnTo>
                  <a:lnTo>
                    <a:pt x="11542" y="58964"/>
                  </a:lnTo>
                  <a:lnTo>
                    <a:pt x="9586" y="63128"/>
                  </a:lnTo>
                  <a:lnTo>
                    <a:pt x="7813" y="67827"/>
                  </a:lnTo>
                  <a:lnTo>
                    <a:pt x="6214" y="73037"/>
                  </a:lnTo>
                  <a:lnTo>
                    <a:pt x="4615" y="78782"/>
                  </a:lnTo>
                  <a:lnTo>
                    <a:pt x="3372" y="85040"/>
                  </a:lnTo>
                  <a:lnTo>
                    <a:pt x="2311" y="91297"/>
                  </a:lnTo>
                  <a:lnTo>
                    <a:pt x="1417" y="98067"/>
                  </a:lnTo>
                  <a:lnTo>
                    <a:pt x="712" y="104858"/>
                  </a:lnTo>
                  <a:lnTo>
                    <a:pt x="174" y="112162"/>
                  </a:lnTo>
                  <a:lnTo>
                    <a:pt x="0" y="119978"/>
                  </a:lnTo>
                  <a:lnTo>
                    <a:pt x="120000" y="119978"/>
                  </a:lnTo>
                  <a:lnTo>
                    <a:pt x="119469" y="115814"/>
                  </a:lnTo>
                  <a:lnTo>
                    <a:pt x="118757" y="112162"/>
                  </a:lnTo>
                  <a:lnTo>
                    <a:pt x="117158" y="105371"/>
                  </a:lnTo>
                  <a:lnTo>
                    <a:pt x="115210" y="99113"/>
                  </a:lnTo>
                  <a:lnTo>
                    <a:pt x="112898" y="93902"/>
                  </a:lnTo>
                  <a:lnTo>
                    <a:pt x="111655" y="91809"/>
                  </a:lnTo>
                  <a:lnTo>
                    <a:pt x="110413" y="89738"/>
                  </a:lnTo>
                  <a:lnTo>
                    <a:pt x="109170" y="87645"/>
                  </a:lnTo>
                  <a:lnTo>
                    <a:pt x="107752" y="86599"/>
                  </a:lnTo>
                  <a:lnTo>
                    <a:pt x="106328" y="85040"/>
                  </a:lnTo>
                  <a:lnTo>
                    <a:pt x="104910" y="84506"/>
                  </a:lnTo>
                  <a:lnTo>
                    <a:pt x="103311" y="83993"/>
                  </a:lnTo>
                  <a:lnTo>
                    <a:pt x="101894" y="83481"/>
                  </a:lnTo>
                  <a:lnTo>
                    <a:pt x="100121" y="83993"/>
                  </a:lnTo>
                  <a:lnTo>
                    <a:pt x="98522" y="84506"/>
                  </a:lnTo>
                  <a:lnTo>
                    <a:pt x="97809" y="75643"/>
                  </a:lnTo>
                  <a:lnTo>
                    <a:pt x="96923" y="67293"/>
                  </a:lnTo>
                  <a:lnTo>
                    <a:pt x="95680" y="58964"/>
                  </a:lnTo>
                  <a:lnTo>
                    <a:pt x="94262" y="51126"/>
                  </a:lnTo>
                  <a:lnTo>
                    <a:pt x="92663" y="43822"/>
                  </a:lnTo>
                  <a:lnTo>
                    <a:pt x="90890" y="36518"/>
                  </a:lnTo>
                  <a:lnTo>
                    <a:pt x="88760" y="30261"/>
                  </a:lnTo>
                  <a:lnTo>
                    <a:pt x="86623" y="24004"/>
                  </a:lnTo>
                  <a:lnTo>
                    <a:pt x="84145" y="18793"/>
                  </a:lnTo>
                  <a:lnTo>
                    <a:pt x="81659" y="14095"/>
                  </a:lnTo>
                  <a:lnTo>
                    <a:pt x="78992" y="9930"/>
                  </a:lnTo>
                  <a:lnTo>
                    <a:pt x="76150" y="6278"/>
                  </a:lnTo>
                  <a:lnTo>
                    <a:pt x="73315" y="3673"/>
                  </a:lnTo>
                  <a:lnTo>
                    <a:pt x="70299" y="1580"/>
                  </a:lnTo>
                  <a:lnTo>
                    <a:pt x="67101" y="533"/>
                  </a:lnTo>
                  <a:lnTo>
                    <a:pt x="6390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84" y="0"/>
                  </a:moveTo>
                  <a:lnTo>
                    <a:pt x="81603" y="556"/>
                  </a:lnTo>
                  <a:lnTo>
                    <a:pt x="74435" y="2271"/>
                  </a:lnTo>
                  <a:lnTo>
                    <a:pt x="67168" y="3962"/>
                  </a:lnTo>
                  <a:lnTo>
                    <a:pt x="64811" y="6790"/>
                  </a:lnTo>
                  <a:lnTo>
                    <a:pt x="62356" y="10753"/>
                  </a:lnTo>
                  <a:lnTo>
                    <a:pt x="57643" y="14159"/>
                  </a:lnTo>
                  <a:lnTo>
                    <a:pt x="50376" y="16987"/>
                  </a:lnTo>
                  <a:lnTo>
                    <a:pt x="38396" y="20370"/>
                  </a:lnTo>
                  <a:lnTo>
                    <a:pt x="26415" y="23777"/>
                  </a:lnTo>
                  <a:lnTo>
                    <a:pt x="12078" y="28876"/>
                  </a:lnTo>
                  <a:lnTo>
                    <a:pt x="7266" y="31703"/>
                  </a:lnTo>
                  <a:lnTo>
                    <a:pt x="2454" y="34530"/>
                  </a:lnTo>
                  <a:lnTo>
                    <a:pt x="0" y="37914"/>
                  </a:lnTo>
                  <a:lnTo>
                    <a:pt x="0" y="42456"/>
                  </a:lnTo>
                  <a:lnTo>
                    <a:pt x="0" y="46419"/>
                  </a:lnTo>
                  <a:lnTo>
                    <a:pt x="2454" y="49803"/>
                  </a:lnTo>
                  <a:lnTo>
                    <a:pt x="7266" y="52630"/>
                  </a:lnTo>
                  <a:lnTo>
                    <a:pt x="12078" y="55480"/>
                  </a:lnTo>
                  <a:lnTo>
                    <a:pt x="26415" y="60556"/>
                  </a:lnTo>
                  <a:lnTo>
                    <a:pt x="38396" y="64519"/>
                  </a:lnTo>
                  <a:lnTo>
                    <a:pt x="50376" y="67346"/>
                  </a:lnTo>
                  <a:lnTo>
                    <a:pt x="57643" y="70196"/>
                  </a:lnTo>
                  <a:lnTo>
                    <a:pt x="62356" y="73580"/>
                  </a:lnTo>
                  <a:lnTo>
                    <a:pt x="64811" y="77543"/>
                  </a:lnTo>
                  <a:lnTo>
                    <a:pt x="62356" y="82062"/>
                  </a:lnTo>
                  <a:lnTo>
                    <a:pt x="57643" y="85469"/>
                  </a:lnTo>
                  <a:lnTo>
                    <a:pt x="50376" y="88296"/>
                  </a:lnTo>
                  <a:lnTo>
                    <a:pt x="38396" y="91123"/>
                  </a:lnTo>
                  <a:lnTo>
                    <a:pt x="26415" y="95086"/>
                  </a:lnTo>
                  <a:lnTo>
                    <a:pt x="12078" y="99629"/>
                  </a:lnTo>
                  <a:lnTo>
                    <a:pt x="7266" y="102456"/>
                  </a:lnTo>
                  <a:lnTo>
                    <a:pt x="2454" y="105840"/>
                  </a:lnTo>
                  <a:lnTo>
                    <a:pt x="0" y="109246"/>
                  </a:lnTo>
                  <a:lnTo>
                    <a:pt x="0" y="113209"/>
                  </a:lnTo>
                  <a:lnTo>
                    <a:pt x="0" y="116037"/>
                  </a:lnTo>
                  <a:lnTo>
                    <a:pt x="7266" y="117728"/>
                  </a:lnTo>
                  <a:lnTo>
                    <a:pt x="16792" y="119420"/>
                  </a:lnTo>
                  <a:lnTo>
                    <a:pt x="26415" y="120000"/>
                  </a:lnTo>
                  <a:lnTo>
                    <a:pt x="38396" y="119420"/>
                  </a:lnTo>
                  <a:lnTo>
                    <a:pt x="45564" y="117728"/>
                  </a:lnTo>
                  <a:lnTo>
                    <a:pt x="52831" y="116037"/>
                  </a:lnTo>
                  <a:lnTo>
                    <a:pt x="55188" y="113209"/>
                  </a:lnTo>
                  <a:lnTo>
                    <a:pt x="57643" y="109246"/>
                  </a:lnTo>
                  <a:lnTo>
                    <a:pt x="62356" y="105840"/>
                  </a:lnTo>
                  <a:lnTo>
                    <a:pt x="69623" y="103012"/>
                  </a:lnTo>
                  <a:lnTo>
                    <a:pt x="81603" y="99629"/>
                  </a:lnTo>
                  <a:lnTo>
                    <a:pt x="93584" y="96222"/>
                  </a:lnTo>
                  <a:lnTo>
                    <a:pt x="107921" y="91123"/>
                  </a:lnTo>
                  <a:lnTo>
                    <a:pt x="112733" y="88296"/>
                  </a:lnTo>
                  <a:lnTo>
                    <a:pt x="117545" y="85469"/>
                  </a:lnTo>
                  <a:lnTo>
                    <a:pt x="120000" y="81506"/>
                  </a:lnTo>
                  <a:lnTo>
                    <a:pt x="120000" y="77543"/>
                  </a:lnTo>
                  <a:lnTo>
                    <a:pt x="120000" y="73580"/>
                  </a:lnTo>
                  <a:lnTo>
                    <a:pt x="117545" y="70196"/>
                  </a:lnTo>
                  <a:lnTo>
                    <a:pt x="112733" y="66790"/>
                  </a:lnTo>
                  <a:lnTo>
                    <a:pt x="107921" y="63962"/>
                  </a:lnTo>
                  <a:lnTo>
                    <a:pt x="93584" y="59420"/>
                  </a:lnTo>
                  <a:lnTo>
                    <a:pt x="81603" y="55480"/>
                  </a:lnTo>
                  <a:lnTo>
                    <a:pt x="69623" y="52630"/>
                  </a:lnTo>
                  <a:lnTo>
                    <a:pt x="62356" y="49803"/>
                  </a:lnTo>
                  <a:lnTo>
                    <a:pt x="57643" y="46419"/>
                  </a:lnTo>
                  <a:lnTo>
                    <a:pt x="55188" y="42456"/>
                  </a:lnTo>
                  <a:lnTo>
                    <a:pt x="57643" y="37914"/>
                  </a:lnTo>
                  <a:lnTo>
                    <a:pt x="62356" y="34530"/>
                  </a:lnTo>
                  <a:lnTo>
                    <a:pt x="69623" y="31703"/>
                  </a:lnTo>
                  <a:lnTo>
                    <a:pt x="81603" y="28876"/>
                  </a:lnTo>
                  <a:lnTo>
                    <a:pt x="93584" y="24913"/>
                  </a:lnTo>
                  <a:lnTo>
                    <a:pt x="107921" y="20370"/>
                  </a:lnTo>
                  <a:lnTo>
                    <a:pt x="112733" y="17543"/>
                  </a:lnTo>
                  <a:lnTo>
                    <a:pt x="117545" y="14159"/>
                  </a:lnTo>
                  <a:lnTo>
                    <a:pt x="120000" y="10753"/>
                  </a:lnTo>
                  <a:lnTo>
                    <a:pt x="120000" y="6790"/>
                  </a:lnTo>
                  <a:lnTo>
                    <a:pt x="120000" y="3962"/>
                  </a:lnTo>
                  <a:lnTo>
                    <a:pt x="112733" y="2271"/>
                  </a:lnTo>
                  <a:lnTo>
                    <a:pt x="103207" y="556"/>
                  </a:lnTo>
                  <a:lnTo>
                    <a:pt x="93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429575" y="5012225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373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918" y="6790"/>
                  </a:lnTo>
                  <a:lnTo>
                    <a:pt x="63512" y="10753"/>
                  </a:lnTo>
                  <a:lnTo>
                    <a:pt x="58893" y="14159"/>
                  </a:lnTo>
                  <a:lnTo>
                    <a:pt x="49462" y="16987"/>
                  </a:lnTo>
                  <a:lnTo>
                    <a:pt x="40032" y="20370"/>
                  </a:lnTo>
                  <a:lnTo>
                    <a:pt x="25982" y="23777"/>
                  </a:lnTo>
                  <a:lnTo>
                    <a:pt x="14242" y="28876"/>
                  </a:lnTo>
                  <a:lnTo>
                    <a:pt x="7121" y="31703"/>
                  </a:lnTo>
                  <a:lnTo>
                    <a:pt x="4811" y="34530"/>
                  </a:lnTo>
                  <a:lnTo>
                    <a:pt x="96" y="37914"/>
                  </a:lnTo>
                  <a:lnTo>
                    <a:pt x="96" y="42456"/>
                  </a:lnTo>
                  <a:lnTo>
                    <a:pt x="96" y="46419"/>
                  </a:lnTo>
                  <a:lnTo>
                    <a:pt x="4811" y="49803"/>
                  </a:lnTo>
                  <a:lnTo>
                    <a:pt x="7121" y="52630"/>
                  </a:lnTo>
                  <a:lnTo>
                    <a:pt x="14242" y="55480"/>
                  </a:lnTo>
                  <a:lnTo>
                    <a:pt x="25982" y="60556"/>
                  </a:lnTo>
                  <a:lnTo>
                    <a:pt x="40032" y="64519"/>
                  </a:lnTo>
                  <a:lnTo>
                    <a:pt x="49462" y="67346"/>
                  </a:lnTo>
                  <a:lnTo>
                    <a:pt x="58893" y="70196"/>
                  </a:lnTo>
                  <a:lnTo>
                    <a:pt x="63512" y="73580"/>
                  </a:lnTo>
                  <a:lnTo>
                    <a:pt x="65918" y="77543"/>
                  </a:lnTo>
                  <a:lnTo>
                    <a:pt x="63512" y="82062"/>
                  </a:lnTo>
                  <a:lnTo>
                    <a:pt x="58893" y="85469"/>
                  </a:lnTo>
                  <a:lnTo>
                    <a:pt x="49462" y="88296"/>
                  </a:lnTo>
                  <a:lnTo>
                    <a:pt x="40032" y="91123"/>
                  </a:lnTo>
                  <a:lnTo>
                    <a:pt x="25982" y="95086"/>
                  </a:lnTo>
                  <a:lnTo>
                    <a:pt x="14242" y="99629"/>
                  </a:lnTo>
                  <a:lnTo>
                    <a:pt x="7121" y="102456"/>
                  </a:lnTo>
                  <a:lnTo>
                    <a:pt x="4811" y="105840"/>
                  </a:lnTo>
                  <a:lnTo>
                    <a:pt x="96" y="109246"/>
                  </a:lnTo>
                  <a:lnTo>
                    <a:pt x="96" y="113209"/>
                  </a:lnTo>
                  <a:lnTo>
                    <a:pt x="2405" y="116037"/>
                  </a:lnTo>
                  <a:lnTo>
                    <a:pt x="7121" y="117728"/>
                  </a:lnTo>
                  <a:lnTo>
                    <a:pt x="16551" y="119420"/>
                  </a:lnTo>
                  <a:lnTo>
                    <a:pt x="28291" y="120000"/>
                  </a:lnTo>
                  <a:lnTo>
                    <a:pt x="37722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178" y="113209"/>
                  </a:lnTo>
                  <a:lnTo>
                    <a:pt x="56487" y="109246"/>
                  </a:lnTo>
                  <a:lnTo>
                    <a:pt x="61202" y="105840"/>
                  </a:lnTo>
                  <a:lnTo>
                    <a:pt x="70633" y="103012"/>
                  </a:lnTo>
                  <a:lnTo>
                    <a:pt x="79967" y="99629"/>
                  </a:lnTo>
                  <a:lnTo>
                    <a:pt x="94113" y="96222"/>
                  </a:lnTo>
                  <a:lnTo>
                    <a:pt x="105854" y="91123"/>
                  </a:lnTo>
                  <a:lnTo>
                    <a:pt x="110569" y="88296"/>
                  </a:lnTo>
                  <a:lnTo>
                    <a:pt x="115284" y="85469"/>
                  </a:lnTo>
                  <a:lnTo>
                    <a:pt x="117594" y="81506"/>
                  </a:lnTo>
                  <a:lnTo>
                    <a:pt x="120000" y="77543"/>
                  </a:lnTo>
                  <a:lnTo>
                    <a:pt x="117594" y="73580"/>
                  </a:lnTo>
                  <a:lnTo>
                    <a:pt x="115284" y="70196"/>
                  </a:lnTo>
                  <a:lnTo>
                    <a:pt x="110569" y="66790"/>
                  </a:lnTo>
                  <a:lnTo>
                    <a:pt x="105854" y="63962"/>
                  </a:lnTo>
                  <a:lnTo>
                    <a:pt x="94113" y="59420"/>
                  </a:lnTo>
                  <a:lnTo>
                    <a:pt x="79967" y="55480"/>
                  </a:lnTo>
                  <a:lnTo>
                    <a:pt x="70633" y="52630"/>
                  </a:lnTo>
                  <a:lnTo>
                    <a:pt x="61202" y="49803"/>
                  </a:lnTo>
                  <a:lnTo>
                    <a:pt x="56487" y="46419"/>
                  </a:lnTo>
                  <a:lnTo>
                    <a:pt x="54178" y="42456"/>
                  </a:lnTo>
                  <a:lnTo>
                    <a:pt x="56487" y="37914"/>
                  </a:lnTo>
                  <a:lnTo>
                    <a:pt x="61202" y="34530"/>
                  </a:lnTo>
                  <a:lnTo>
                    <a:pt x="70633" y="31703"/>
                  </a:lnTo>
                  <a:lnTo>
                    <a:pt x="79967" y="28876"/>
                  </a:lnTo>
                  <a:lnTo>
                    <a:pt x="94113" y="24913"/>
                  </a:lnTo>
                  <a:lnTo>
                    <a:pt x="105854" y="20370"/>
                  </a:lnTo>
                  <a:lnTo>
                    <a:pt x="110569" y="17543"/>
                  </a:lnTo>
                  <a:lnTo>
                    <a:pt x="115284" y="14159"/>
                  </a:lnTo>
                  <a:lnTo>
                    <a:pt x="117594" y="10753"/>
                  </a:lnTo>
                  <a:lnTo>
                    <a:pt x="120000" y="6790"/>
                  </a:lnTo>
                  <a:lnTo>
                    <a:pt x="117594" y="3962"/>
                  </a:lnTo>
                  <a:lnTo>
                    <a:pt x="110569" y="2271"/>
                  </a:lnTo>
                  <a:lnTo>
                    <a:pt x="103544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3516900" y="5012225"/>
              <a:ext cx="31173" cy="1294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8" y="0"/>
                  </a:moveTo>
                  <a:lnTo>
                    <a:pt x="82277" y="556"/>
                  </a:lnTo>
                  <a:lnTo>
                    <a:pt x="72943" y="2271"/>
                  </a:lnTo>
                  <a:lnTo>
                    <a:pt x="68227" y="3962"/>
                  </a:lnTo>
                  <a:lnTo>
                    <a:pt x="65821" y="6790"/>
                  </a:lnTo>
                  <a:lnTo>
                    <a:pt x="63512" y="10753"/>
                  </a:lnTo>
                  <a:lnTo>
                    <a:pt x="58797" y="14159"/>
                  </a:lnTo>
                  <a:lnTo>
                    <a:pt x="49366" y="16987"/>
                  </a:lnTo>
                  <a:lnTo>
                    <a:pt x="40032" y="20370"/>
                  </a:lnTo>
                  <a:lnTo>
                    <a:pt x="25886" y="23777"/>
                  </a:lnTo>
                  <a:lnTo>
                    <a:pt x="14145" y="28876"/>
                  </a:lnTo>
                  <a:lnTo>
                    <a:pt x="9430" y="31703"/>
                  </a:lnTo>
                  <a:lnTo>
                    <a:pt x="4715" y="34530"/>
                  </a:lnTo>
                  <a:lnTo>
                    <a:pt x="2405" y="37914"/>
                  </a:lnTo>
                  <a:lnTo>
                    <a:pt x="0" y="42456"/>
                  </a:lnTo>
                  <a:lnTo>
                    <a:pt x="2405" y="46419"/>
                  </a:lnTo>
                  <a:lnTo>
                    <a:pt x="4715" y="49803"/>
                  </a:lnTo>
                  <a:lnTo>
                    <a:pt x="9430" y="52630"/>
                  </a:lnTo>
                  <a:lnTo>
                    <a:pt x="14145" y="55480"/>
                  </a:lnTo>
                  <a:lnTo>
                    <a:pt x="25886" y="60556"/>
                  </a:lnTo>
                  <a:lnTo>
                    <a:pt x="40032" y="64519"/>
                  </a:lnTo>
                  <a:lnTo>
                    <a:pt x="49366" y="67346"/>
                  </a:lnTo>
                  <a:lnTo>
                    <a:pt x="58797" y="70196"/>
                  </a:lnTo>
                  <a:lnTo>
                    <a:pt x="63512" y="73580"/>
                  </a:lnTo>
                  <a:lnTo>
                    <a:pt x="65821" y="77543"/>
                  </a:lnTo>
                  <a:lnTo>
                    <a:pt x="63512" y="82062"/>
                  </a:lnTo>
                  <a:lnTo>
                    <a:pt x="58797" y="85469"/>
                  </a:lnTo>
                  <a:lnTo>
                    <a:pt x="49366" y="88296"/>
                  </a:lnTo>
                  <a:lnTo>
                    <a:pt x="40032" y="91123"/>
                  </a:lnTo>
                  <a:lnTo>
                    <a:pt x="25886" y="95086"/>
                  </a:lnTo>
                  <a:lnTo>
                    <a:pt x="14145" y="99629"/>
                  </a:lnTo>
                  <a:lnTo>
                    <a:pt x="9430" y="102456"/>
                  </a:lnTo>
                  <a:lnTo>
                    <a:pt x="4715" y="105840"/>
                  </a:lnTo>
                  <a:lnTo>
                    <a:pt x="2405" y="109246"/>
                  </a:lnTo>
                  <a:lnTo>
                    <a:pt x="0" y="113209"/>
                  </a:lnTo>
                  <a:lnTo>
                    <a:pt x="2405" y="116037"/>
                  </a:lnTo>
                  <a:lnTo>
                    <a:pt x="9430" y="117728"/>
                  </a:lnTo>
                  <a:lnTo>
                    <a:pt x="16455" y="119420"/>
                  </a:lnTo>
                  <a:lnTo>
                    <a:pt x="28291" y="120000"/>
                  </a:lnTo>
                  <a:lnTo>
                    <a:pt x="37626" y="119420"/>
                  </a:lnTo>
                  <a:lnTo>
                    <a:pt x="47056" y="117728"/>
                  </a:lnTo>
                  <a:lnTo>
                    <a:pt x="51772" y="116037"/>
                  </a:lnTo>
                  <a:lnTo>
                    <a:pt x="54081" y="113209"/>
                  </a:lnTo>
                  <a:lnTo>
                    <a:pt x="56487" y="109246"/>
                  </a:lnTo>
                  <a:lnTo>
                    <a:pt x="61106" y="105840"/>
                  </a:lnTo>
                  <a:lnTo>
                    <a:pt x="70537" y="103012"/>
                  </a:lnTo>
                  <a:lnTo>
                    <a:pt x="79967" y="99629"/>
                  </a:lnTo>
                  <a:lnTo>
                    <a:pt x="94017" y="96222"/>
                  </a:lnTo>
                  <a:lnTo>
                    <a:pt x="105757" y="91123"/>
                  </a:lnTo>
                  <a:lnTo>
                    <a:pt x="112878" y="88296"/>
                  </a:lnTo>
                  <a:lnTo>
                    <a:pt x="115188" y="85469"/>
                  </a:lnTo>
                  <a:lnTo>
                    <a:pt x="119903" y="81506"/>
                  </a:lnTo>
                  <a:lnTo>
                    <a:pt x="119903" y="77543"/>
                  </a:lnTo>
                  <a:lnTo>
                    <a:pt x="119903" y="73580"/>
                  </a:lnTo>
                  <a:lnTo>
                    <a:pt x="115188" y="70196"/>
                  </a:lnTo>
                  <a:lnTo>
                    <a:pt x="112878" y="66790"/>
                  </a:lnTo>
                  <a:lnTo>
                    <a:pt x="105757" y="63962"/>
                  </a:lnTo>
                  <a:lnTo>
                    <a:pt x="94017" y="59420"/>
                  </a:lnTo>
                  <a:lnTo>
                    <a:pt x="79967" y="55480"/>
                  </a:lnTo>
                  <a:lnTo>
                    <a:pt x="70537" y="52630"/>
                  </a:lnTo>
                  <a:lnTo>
                    <a:pt x="61106" y="49803"/>
                  </a:lnTo>
                  <a:lnTo>
                    <a:pt x="56487" y="46419"/>
                  </a:lnTo>
                  <a:lnTo>
                    <a:pt x="54081" y="42456"/>
                  </a:lnTo>
                  <a:lnTo>
                    <a:pt x="56487" y="37914"/>
                  </a:lnTo>
                  <a:lnTo>
                    <a:pt x="61106" y="34530"/>
                  </a:lnTo>
                  <a:lnTo>
                    <a:pt x="70537" y="31703"/>
                  </a:lnTo>
                  <a:lnTo>
                    <a:pt x="79967" y="28876"/>
                  </a:lnTo>
                  <a:lnTo>
                    <a:pt x="94017" y="24913"/>
                  </a:lnTo>
                  <a:lnTo>
                    <a:pt x="105757" y="20370"/>
                  </a:lnTo>
                  <a:lnTo>
                    <a:pt x="112878" y="17543"/>
                  </a:lnTo>
                  <a:lnTo>
                    <a:pt x="115188" y="14159"/>
                  </a:lnTo>
                  <a:lnTo>
                    <a:pt x="119903" y="10753"/>
                  </a:lnTo>
                  <a:lnTo>
                    <a:pt x="119903" y="6790"/>
                  </a:lnTo>
                  <a:lnTo>
                    <a:pt x="117594" y="3962"/>
                  </a:lnTo>
                  <a:lnTo>
                    <a:pt x="112878" y="2271"/>
                  </a:lnTo>
                  <a:lnTo>
                    <a:pt x="103448" y="556"/>
                  </a:lnTo>
                  <a:lnTo>
                    <a:pt x="91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83968" y="5208721"/>
            <a:ext cx="459422" cy="417560"/>
            <a:chOff x="4562200" y="4968250"/>
            <a:chExt cx="549549" cy="499475"/>
          </a:xfrm>
        </p:grpSpPr>
        <p:sp>
          <p:nvSpPr>
            <p:cNvPr id="506" name="Shape 506"/>
            <p:cNvSpPr/>
            <p:nvPr/>
          </p:nvSpPr>
          <p:spPr>
            <a:xfrm>
              <a:off x="4842450" y="5242400"/>
              <a:ext cx="213123" cy="22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85" y="13"/>
                  </a:moveTo>
                  <a:lnTo>
                    <a:pt x="31981" y="47158"/>
                  </a:lnTo>
                  <a:lnTo>
                    <a:pt x="30263" y="47810"/>
                  </a:lnTo>
                  <a:lnTo>
                    <a:pt x="28546" y="48130"/>
                  </a:lnTo>
                  <a:lnTo>
                    <a:pt x="26829" y="47810"/>
                  </a:lnTo>
                  <a:lnTo>
                    <a:pt x="25449" y="47478"/>
                  </a:lnTo>
                  <a:lnTo>
                    <a:pt x="24422" y="46825"/>
                  </a:lnTo>
                  <a:lnTo>
                    <a:pt x="23394" y="45853"/>
                  </a:lnTo>
                  <a:lnTo>
                    <a:pt x="22353" y="44881"/>
                  </a:lnTo>
                  <a:lnTo>
                    <a:pt x="14" y="5858"/>
                  </a:lnTo>
                  <a:lnTo>
                    <a:pt x="14" y="120000"/>
                  </a:lnTo>
                  <a:lnTo>
                    <a:pt x="119985" y="54641"/>
                  </a:lnTo>
                  <a:lnTo>
                    <a:pt x="11998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617775" y="5241800"/>
              <a:ext cx="212498" cy="225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4814"/>
                  </a:lnTo>
                  <a:lnTo>
                    <a:pt x="119985" y="120000"/>
                  </a:lnTo>
                  <a:lnTo>
                    <a:pt x="119985" y="7781"/>
                  </a:lnTo>
                  <a:lnTo>
                    <a:pt x="98272" y="45081"/>
                  </a:lnTo>
                  <a:lnTo>
                    <a:pt x="97228" y="46050"/>
                  </a:lnTo>
                  <a:lnTo>
                    <a:pt x="96197" y="47020"/>
                  </a:lnTo>
                  <a:lnTo>
                    <a:pt x="95167" y="47670"/>
                  </a:lnTo>
                  <a:lnTo>
                    <a:pt x="93783" y="48002"/>
                  </a:lnTo>
                  <a:lnTo>
                    <a:pt x="92061" y="48321"/>
                  </a:lnTo>
                  <a:lnTo>
                    <a:pt x="90338" y="48002"/>
                  </a:lnTo>
                  <a:lnTo>
                    <a:pt x="88616" y="47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642" y="12"/>
                  </a:moveTo>
                  <a:lnTo>
                    <a:pt x="0" y="60463"/>
                  </a:lnTo>
                  <a:lnTo>
                    <a:pt x="60000" y="119987"/>
                  </a:lnTo>
                  <a:lnTo>
                    <a:pt x="120000" y="60463"/>
                  </a:lnTo>
                  <a:lnTo>
                    <a:pt x="5964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4562200" y="5094025"/>
              <a:ext cx="274800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41" y="13"/>
                  </a:moveTo>
                  <a:lnTo>
                    <a:pt x="10" y="54014"/>
                  </a:lnTo>
                  <a:lnTo>
                    <a:pt x="95458" y="120000"/>
                  </a:lnTo>
                  <a:lnTo>
                    <a:pt x="119989" y="65985"/>
                  </a:lnTo>
                  <a:lnTo>
                    <a:pt x="2454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4836975" y="5094025"/>
              <a:ext cx="274774" cy="2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56" y="13"/>
                  </a:moveTo>
                  <a:lnTo>
                    <a:pt x="0" y="65985"/>
                  </a:lnTo>
                  <a:lnTo>
                    <a:pt x="24532" y="120000"/>
                  </a:lnTo>
                  <a:lnTo>
                    <a:pt x="119989" y="54014"/>
                  </a:lnTo>
                  <a:lnTo>
                    <a:pt x="9545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3190897" y="5232212"/>
            <a:ext cx="318516" cy="370076"/>
            <a:chOff x="3972400" y="4996350"/>
            <a:chExt cx="381000" cy="442675"/>
          </a:xfrm>
        </p:grpSpPr>
        <p:sp>
          <p:nvSpPr>
            <p:cNvPr id="512" name="Shape 512"/>
            <p:cNvSpPr/>
            <p:nvPr/>
          </p:nvSpPr>
          <p:spPr>
            <a:xfrm>
              <a:off x="4157400" y="4996350"/>
              <a:ext cx="86723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440" y="0"/>
                  </a:moveTo>
                  <a:lnTo>
                    <a:pt x="104779" y="2848"/>
                  </a:lnTo>
                  <a:lnTo>
                    <a:pt x="91253" y="5668"/>
                  </a:lnTo>
                  <a:lnTo>
                    <a:pt x="74338" y="9941"/>
                  </a:lnTo>
                  <a:lnTo>
                    <a:pt x="57457" y="15610"/>
                  </a:lnTo>
                  <a:lnTo>
                    <a:pt x="48152" y="19156"/>
                  </a:lnTo>
                  <a:lnTo>
                    <a:pt x="39711" y="23430"/>
                  </a:lnTo>
                  <a:lnTo>
                    <a:pt x="31271" y="27703"/>
                  </a:lnTo>
                  <a:lnTo>
                    <a:pt x="23660" y="32674"/>
                  </a:lnTo>
                  <a:lnTo>
                    <a:pt x="16915" y="38343"/>
                  </a:lnTo>
                  <a:lnTo>
                    <a:pt x="11000" y="44011"/>
                  </a:lnTo>
                  <a:lnTo>
                    <a:pt x="6780" y="49709"/>
                  </a:lnTo>
                  <a:lnTo>
                    <a:pt x="3390" y="56075"/>
                  </a:lnTo>
                  <a:lnTo>
                    <a:pt x="1695" y="62470"/>
                  </a:lnTo>
                  <a:lnTo>
                    <a:pt x="0" y="68866"/>
                  </a:lnTo>
                  <a:lnTo>
                    <a:pt x="0" y="75261"/>
                  </a:lnTo>
                  <a:lnTo>
                    <a:pt x="864" y="80930"/>
                  </a:lnTo>
                  <a:lnTo>
                    <a:pt x="1695" y="86627"/>
                  </a:lnTo>
                  <a:lnTo>
                    <a:pt x="3390" y="92296"/>
                  </a:lnTo>
                  <a:lnTo>
                    <a:pt x="7610" y="102238"/>
                  </a:lnTo>
                  <a:lnTo>
                    <a:pt x="11830" y="110058"/>
                  </a:lnTo>
                  <a:lnTo>
                    <a:pt x="16915" y="117151"/>
                  </a:lnTo>
                  <a:lnTo>
                    <a:pt x="26186" y="118575"/>
                  </a:lnTo>
                  <a:lnTo>
                    <a:pt x="36321" y="119273"/>
                  </a:lnTo>
                  <a:lnTo>
                    <a:pt x="48152" y="120000"/>
                  </a:lnTo>
                  <a:lnTo>
                    <a:pt x="54932" y="119273"/>
                  </a:lnTo>
                  <a:lnTo>
                    <a:pt x="62542" y="118575"/>
                  </a:lnTo>
                  <a:lnTo>
                    <a:pt x="69287" y="117151"/>
                  </a:lnTo>
                  <a:lnTo>
                    <a:pt x="76033" y="115029"/>
                  </a:lnTo>
                  <a:lnTo>
                    <a:pt x="82813" y="112180"/>
                  </a:lnTo>
                  <a:lnTo>
                    <a:pt x="89558" y="108633"/>
                  </a:lnTo>
                  <a:lnTo>
                    <a:pt x="95474" y="104360"/>
                  </a:lnTo>
                  <a:lnTo>
                    <a:pt x="101389" y="98691"/>
                  </a:lnTo>
                  <a:lnTo>
                    <a:pt x="105609" y="92296"/>
                  </a:lnTo>
                  <a:lnTo>
                    <a:pt x="109829" y="85203"/>
                  </a:lnTo>
                  <a:lnTo>
                    <a:pt x="113219" y="77383"/>
                  </a:lnTo>
                  <a:lnTo>
                    <a:pt x="115745" y="69593"/>
                  </a:lnTo>
                  <a:lnTo>
                    <a:pt x="117440" y="61773"/>
                  </a:lnTo>
                  <a:lnTo>
                    <a:pt x="118270" y="53255"/>
                  </a:lnTo>
                  <a:lnTo>
                    <a:pt x="119965" y="37616"/>
                  </a:lnTo>
                  <a:lnTo>
                    <a:pt x="119965" y="22732"/>
                  </a:lnTo>
                  <a:lnTo>
                    <a:pt x="119135" y="11366"/>
                  </a:lnTo>
                  <a:lnTo>
                    <a:pt x="117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921" y="29249"/>
                  </a:moveTo>
                  <a:lnTo>
                    <a:pt x="37692" y="29433"/>
                  </a:lnTo>
                  <a:lnTo>
                    <a:pt x="38267" y="30001"/>
                  </a:lnTo>
                  <a:lnTo>
                    <a:pt x="38464" y="30746"/>
                  </a:lnTo>
                  <a:lnTo>
                    <a:pt x="38464" y="31498"/>
                  </a:lnTo>
                  <a:lnTo>
                    <a:pt x="38078" y="32059"/>
                  </a:lnTo>
                  <a:lnTo>
                    <a:pt x="37692" y="32627"/>
                  </a:lnTo>
                  <a:lnTo>
                    <a:pt x="36921" y="32995"/>
                  </a:lnTo>
                  <a:lnTo>
                    <a:pt x="34811" y="33372"/>
                  </a:lnTo>
                  <a:lnTo>
                    <a:pt x="32881" y="33940"/>
                  </a:lnTo>
                  <a:lnTo>
                    <a:pt x="31157" y="34684"/>
                  </a:lnTo>
                  <a:lnTo>
                    <a:pt x="29425" y="35621"/>
                  </a:lnTo>
                  <a:lnTo>
                    <a:pt x="28078" y="36750"/>
                  </a:lnTo>
                  <a:lnTo>
                    <a:pt x="26732" y="37870"/>
                  </a:lnTo>
                  <a:lnTo>
                    <a:pt x="25574" y="38999"/>
                  </a:lnTo>
                  <a:lnTo>
                    <a:pt x="24425" y="40312"/>
                  </a:lnTo>
                  <a:lnTo>
                    <a:pt x="23653" y="41624"/>
                  </a:lnTo>
                  <a:lnTo>
                    <a:pt x="22692" y="43122"/>
                  </a:lnTo>
                  <a:lnTo>
                    <a:pt x="21535" y="45939"/>
                  </a:lnTo>
                  <a:lnTo>
                    <a:pt x="20574" y="48933"/>
                  </a:lnTo>
                  <a:lnTo>
                    <a:pt x="19811" y="51935"/>
                  </a:lnTo>
                  <a:lnTo>
                    <a:pt x="19614" y="52495"/>
                  </a:lnTo>
                  <a:lnTo>
                    <a:pt x="19228" y="53063"/>
                  </a:lnTo>
                  <a:lnTo>
                    <a:pt x="18653" y="53248"/>
                  </a:lnTo>
                  <a:lnTo>
                    <a:pt x="18078" y="53439"/>
                  </a:lnTo>
                  <a:lnTo>
                    <a:pt x="17692" y="53439"/>
                  </a:lnTo>
                  <a:lnTo>
                    <a:pt x="16921" y="53063"/>
                  </a:lnTo>
                  <a:lnTo>
                    <a:pt x="16346" y="52687"/>
                  </a:lnTo>
                  <a:lnTo>
                    <a:pt x="16157" y="51935"/>
                  </a:lnTo>
                  <a:lnTo>
                    <a:pt x="16157" y="51190"/>
                  </a:lnTo>
                  <a:lnTo>
                    <a:pt x="16535" y="48933"/>
                  </a:lnTo>
                  <a:lnTo>
                    <a:pt x="17118" y="46876"/>
                  </a:lnTo>
                  <a:lnTo>
                    <a:pt x="17881" y="44810"/>
                  </a:lnTo>
                  <a:lnTo>
                    <a:pt x="18653" y="42937"/>
                  </a:lnTo>
                  <a:lnTo>
                    <a:pt x="19614" y="41064"/>
                  </a:lnTo>
                  <a:lnTo>
                    <a:pt x="20574" y="39375"/>
                  </a:lnTo>
                  <a:lnTo>
                    <a:pt x="21732" y="37870"/>
                  </a:lnTo>
                  <a:lnTo>
                    <a:pt x="22881" y="36373"/>
                  </a:lnTo>
                  <a:lnTo>
                    <a:pt x="24228" y="35061"/>
                  </a:lnTo>
                  <a:lnTo>
                    <a:pt x="25574" y="33748"/>
                  </a:lnTo>
                  <a:lnTo>
                    <a:pt x="27118" y="32627"/>
                  </a:lnTo>
                  <a:lnTo>
                    <a:pt x="28842" y="31690"/>
                  </a:lnTo>
                  <a:lnTo>
                    <a:pt x="30574" y="30938"/>
                  </a:lnTo>
                  <a:lnTo>
                    <a:pt x="32307" y="30186"/>
                  </a:lnTo>
                  <a:lnTo>
                    <a:pt x="34228" y="29625"/>
                  </a:lnTo>
                  <a:lnTo>
                    <a:pt x="36346" y="29249"/>
                  </a:lnTo>
                  <a:close/>
                  <a:moveTo>
                    <a:pt x="50188" y="0"/>
                  </a:moveTo>
                  <a:lnTo>
                    <a:pt x="47307" y="2249"/>
                  </a:lnTo>
                  <a:lnTo>
                    <a:pt x="49614" y="7316"/>
                  </a:lnTo>
                  <a:lnTo>
                    <a:pt x="55771" y="20628"/>
                  </a:lnTo>
                  <a:lnTo>
                    <a:pt x="52118" y="20436"/>
                  </a:lnTo>
                  <a:lnTo>
                    <a:pt x="48653" y="20252"/>
                  </a:lnTo>
                  <a:lnTo>
                    <a:pt x="42307" y="19315"/>
                  </a:lnTo>
                  <a:lnTo>
                    <a:pt x="36157" y="19315"/>
                  </a:lnTo>
                  <a:lnTo>
                    <a:pt x="34811" y="19499"/>
                  </a:lnTo>
                  <a:lnTo>
                    <a:pt x="33267" y="19875"/>
                  </a:lnTo>
                  <a:lnTo>
                    <a:pt x="31732" y="20436"/>
                  </a:lnTo>
                  <a:lnTo>
                    <a:pt x="30188" y="20996"/>
                  </a:lnTo>
                  <a:lnTo>
                    <a:pt x="26921" y="22685"/>
                  </a:lnTo>
                  <a:lnTo>
                    <a:pt x="23653" y="24374"/>
                  </a:lnTo>
                  <a:lnTo>
                    <a:pt x="20771" y="26439"/>
                  </a:lnTo>
                  <a:lnTo>
                    <a:pt x="17881" y="28497"/>
                  </a:lnTo>
                  <a:lnTo>
                    <a:pt x="15188" y="30938"/>
                  </a:lnTo>
                  <a:lnTo>
                    <a:pt x="12692" y="33372"/>
                  </a:lnTo>
                  <a:lnTo>
                    <a:pt x="10385" y="35997"/>
                  </a:lnTo>
                  <a:lnTo>
                    <a:pt x="8464" y="38815"/>
                  </a:lnTo>
                  <a:lnTo>
                    <a:pt x="6535" y="41809"/>
                  </a:lnTo>
                  <a:lnTo>
                    <a:pt x="4811" y="45002"/>
                  </a:lnTo>
                  <a:lnTo>
                    <a:pt x="3464" y="48373"/>
                  </a:lnTo>
                  <a:lnTo>
                    <a:pt x="2307" y="51751"/>
                  </a:lnTo>
                  <a:lnTo>
                    <a:pt x="1346" y="55313"/>
                  </a:lnTo>
                  <a:lnTo>
                    <a:pt x="574" y="59059"/>
                  </a:lnTo>
                  <a:lnTo>
                    <a:pt x="188" y="62997"/>
                  </a:lnTo>
                  <a:lnTo>
                    <a:pt x="0" y="66936"/>
                  </a:lnTo>
                  <a:lnTo>
                    <a:pt x="188" y="71058"/>
                  </a:lnTo>
                  <a:lnTo>
                    <a:pt x="574" y="75189"/>
                  </a:lnTo>
                  <a:lnTo>
                    <a:pt x="1346" y="79127"/>
                  </a:lnTo>
                  <a:lnTo>
                    <a:pt x="2307" y="82873"/>
                  </a:lnTo>
                  <a:lnTo>
                    <a:pt x="3653" y="86812"/>
                  </a:lnTo>
                  <a:lnTo>
                    <a:pt x="5188" y="90374"/>
                  </a:lnTo>
                  <a:lnTo>
                    <a:pt x="6921" y="93936"/>
                  </a:lnTo>
                  <a:lnTo>
                    <a:pt x="8842" y="97314"/>
                  </a:lnTo>
                  <a:lnTo>
                    <a:pt x="10960" y="100500"/>
                  </a:lnTo>
                  <a:lnTo>
                    <a:pt x="13464" y="103686"/>
                  </a:lnTo>
                  <a:lnTo>
                    <a:pt x="15960" y="106496"/>
                  </a:lnTo>
                  <a:lnTo>
                    <a:pt x="18842" y="109313"/>
                  </a:lnTo>
                  <a:lnTo>
                    <a:pt x="21732" y="111939"/>
                  </a:lnTo>
                  <a:lnTo>
                    <a:pt x="24811" y="114188"/>
                  </a:lnTo>
                  <a:lnTo>
                    <a:pt x="28267" y="116437"/>
                  </a:lnTo>
                  <a:lnTo>
                    <a:pt x="31732" y="118311"/>
                  </a:lnTo>
                  <a:lnTo>
                    <a:pt x="33267" y="119063"/>
                  </a:lnTo>
                  <a:lnTo>
                    <a:pt x="34811" y="119623"/>
                  </a:lnTo>
                  <a:lnTo>
                    <a:pt x="36535" y="120000"/>
                  </a:lnTo>
                  <a:lnTo>
                    <a:pt x="41535" y="120000"/>
                  </a:lnTo>
                  <a:lnTo>
                    <a:pt x="45188" y="119439"/>
                  </a:lnTo>
                  <a:lnTo>
                    <a:pt x="52503" y="117934"/>
                  </a:lnTo>
                  <a:lnTo>
                    <a:pt x="56157" y="117374"/>
                  </a:lnTo>
                  <a:lnTo>
                    <a:pt x="58078" y="117182"/>
                  </a:lnTo>
                  <a:lnTo>
                    <a:pt x="61921" y="117182"/>
                  </a:lnTo>
                  <a:lnTo>
                    <a:pt x="63842" y="117374"/>
                  </a:lnTo>
                  <a:lnTo>
                    <a:pt x="67692" y="117934"/>
                  </a:lnTo>
                  <a:lnTo>
                    <a:pt x="75188" y="119439"/>
                  </a:lnTo>
                  <a:lnTo>
                    <a:pt x="78653" y="119808"/>
                  </a:lnTo>
                  <a:lnTo>
                    <a:pt x="80385" y="120000"/>
                  </a:lnTo>
                  <a:lnTo>
                    <a:pt x="82118" y="120000"/>
                  </a:lnTo>
                  <a:lnTo>
                    <a:pt x="83842" y="119808"/>
                  </a:lnTo>
                  <a:lnTo>
                    <a:pt x="85574" y="119439"/>
                  </a:lnTo>
                  <a:lnTo>
                    <a:pt x="87118" y="118871"/>
                  </a:lnTo>
                  <a:lnTo>
                    <a:pt x="88842" y="118126"/>
                  </a:lnTo>
                  <a:lnTo>
                    <a:pt x="92307" y="116245"/>
                  </a:lnTo>
                  <a:lnTo>
                    <a:pt x="95385" y="113996"/>
                  </a:lnTo>
                  <a:lnTo>
                    <a:pt x="98653" y="111562"/>
                  </a:lnTo>
                  <a:lnTo>
                    <a:pt x="101535" y="109121"/>
                  </a:lnTo>
                  <a:lnTo>
                    <a:pt x="104228" y="106311"/>
                  </a:lnTo>
                  <a:lnTo>
                    <a:pt x="106732" y="103310"/>
                  </a:lnTo>
                  <a:lnTo>
                    <a:pt x="109228" y="100308"/>
                  </a:lnTo>
                  <a:lnTo>
                    <a:pt x="111346" y="97122"/>
                  </a:lnTo>
                  <a:lnTo>
                    <a:pt x="113267" y="93752"/>
                  </a:lnTo>
                  <a:lnTo>
                    <a:pt x="115000" y="90190"/>
                  </a:lnTo>
                  <a:lnTo>
                    <a:pt x="116535" y="86620"/>
                  </a:lnTo>
                  <a:lnTo>
                    <a:pt x="117692" y="82873"/>
                  </a:lnTo>
                  <a:lnTo>
                    <a:pt x="118653" y="78935"/>
                  </a:lnTo>
                  <a:lnTo>
                    <a:pt x="119425" y="74997"/>
                  </a:lnTo>
                  <a:lnTo>
                    <a:pt x="119811" y="71058"/>
                  </a:lnTo>
                  <a:lnTo>
                    <a:pt x="120000" y="66936"/>
                  </a:lnTo>
                  <a:lnTo>
                    <a:pt x="119811" y="62813"/>
                  </a:lnTo>
                  <a:lnTo>
                    <a:pt x="119425" y="58875"/>
                  </a:lnTo>
                  <a:lnTo>
                    <a:pt x="118653" y="55121"/>
                  </a:lnTo>
                  <a:lnTo>
                    <a:pt x="117692" y="51374"/>
                  </a:lnTo>
                  <a:lnTo>
                    <a:pt x="116346" y="47996"/>
                  </a:lnTo>
                  <a:lnTo>
                    <a:pt x="115000" y="44626"/>
                  </a:lnTo>
                  <a:lnTo>
                    <a:pt x="113267" y="41440"/>
                  </a:lnTo>
                  <a:lnTo>
                    <a:pt x="111346" y="38438"/>
                  </a:lnTo>
                  <a:lnTo>
                    <a:pt x="109039" y="35437"/>
                  </a:lnTo>
                  <a:lnTo>
                    <a:pt x="106732" y="32811"/>
                  </a:lnTo>
                  <a:lnTo>
                    <a:pt x="104039" y="30378"/>
                  </a:lnTo>
                  <a:lnTo>
                    <a:pt x="101346" y="27936"/>
                  </a:lnTo>
                  <a:lnTo>
                    <a:pt x="98464" y="25871"/>
                  </a:lnTo>
                  <a:lnTo>
                    <a:pt x="95188" y="23814"/>
                  </a:lnTo>
                  <a:lnTo>
                    <a:pt x="91921" y="21941"/>
                  </a:lnTo>
                  <a:lnTo>
                    <a:pt x="88653" y="20436"/>
                  </a:lnTo>
                  <a:lnTo>
                    <a:pt x="87118" y="19875"/>
                  </a:lnTo>
                  <a:lnTo>
                    <a:pt x="85771" y="19499"/>
                  </a:lnTo>
                  <a:lnTo>
                    <a:pt x="84228" y="19315"/>
                  </a:lnTo>
                  <a:lnTo>
                    <a:pt x="82881" y="19123"/>
                  </a:lnTo>
                  <a:lnTo>
                    <a:pt x="79614" y="19123"/>
                  </a:lnTo>
                  <a:lnTo>
                    <a:pt x="76346" y="19315"/>
                  </a:lnTo>
                  <a:lnTo>
                    <a:pt x="69614" y="20060"/>
                  </a:lnTo>
                  <a:lnTo>
                    <a:pt x="66346" y="20436"/>
                  </a:lnTo>
                  <a:lnTo>
                    <a:pt x="62881" y="20628"/>
                  </a:lnTo>
                  <a:lnTo>
                    <a:pt x="50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4251593" y="5201072"/>
            <a:ext cx="451251" cy="432858"/>
            <a:chOff x="5241175" y="4959100"/>
            <a:chExt cx="539775" cy="517775"/>
          </a:xfrm>
        </p:grpSpPr>
        <p:sp>
          <p:nvSpPr>
            <p:cNvPr id="515" name="Shape 51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5619100" y="5194175"/>
              <a:ext cx="161850" cy="89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4842355" y="5307910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11" y="12567"/>
                </a:moveTo>
                <a:lnTo>
                  <a:pt x="108272" y="12842"/>
                </a:lnTo>
                <a:lnTo>
                  <a:pt x="109049" y="13676"/>
                </a:lnTo>
                <a:lnTo>
                  <a:pt x="109662" y="15081"/>
                </a:lnTo>
                <a:lnTo>
                  <a:pt x="109820" y="15915"/>
                </a:lnTo>
                <a:lnTo>
                  <a:pt x="109820" y="17023"/>
                </a:lnTo>
                <a:lnTo>
                  <a:pt x="109820" y="17869"/>
                </a:lnTo>
                <a:lnTo>
                  <a:pt x="109662" y="18703"/>
                </a:lnTo>
                <a:lnTo>
                  <a:pt x="109049" y="20097"/>
                </a:lnTo>
                <a:lnTo>
                  <a:pt x="108272" y="20931"/>
                </a:lnTo>
                <a:lnTo>
                  <a:pt x="107811" y="21216"/>
                </a:lnTo>
                <a:lnTo>
                  <a:pt x="106889" y="21216"/>
                </a:lnTo>
                <a:lnTo>
                  <a:pt x="106422" y="20931"/>
                </a:lnTo>
                <a:lnTo>
                  <a:pt x="105652" y="20097"/>
                </a:lnTo>
                <a:lnTo>
                  <a:pt x="105191" y="18703"/>
                </a:lnTo>
                <a:lnTo>
                  <a:pt x="105039" y="17869"/>
                </a:lnTo>
                <a:lnTo>
                  <a:pt x="104881" y="17023"/>
                </a:lnTo>
                <a:lnTo>
                  <a:pt x="105039" y="15915"/>
                </a:lnTo>
                <a:lnTo>
                  <a:pt x="105191" y="15081"/>
                </a:lnTo>
                <a:lnTo>
                  <a:pt x="105652" y="13676"/>
                </a:lnTo>
                <a:lnTo>
                  <a:pt x="106422" y="12842"/>
                </a:lnTo>
                <a:lnTo>
                  <a:pt x="106889" y="12567"/>
                </a:lnTo>
                <a:close/>
                <a:moveTo>
                  <a:pt x="100562" y="11"/>
                </a:moveTo>
                <a:lnTo>
                  <a:pt x="98869" y="285"/>
                </a:lnTo>
                <a:lnTo>
                  <a:pt x="97170" y="845"/>
                </a:lnTo>
                <a:lnTo>
                  <a:pt x="95939" y="1405"/>
                </a:lnTo>
                <a:lnTo>
                  <a:pt x="94701" y="1965"/>
                </a:lnTo>
                <a:lnTo>
                  <a:pt x="93470" y="3073"/>
                </a:lnTo>
                <a:lnTo>
                  <a:pt x="92232" y="4193"/>
                </a:lnTo>
                <a:lnTo>
                  <a:pt x="91158" y="5586"/>
                </a:lnTo>
                <a:lnTo>
                  <a:pt x="90078" y="6980"/>
                </a:lnTo>
                <a:lnTo>
                  <a:pt x="88999" y="8660"/>
                </a:lnTo>
                <a:lnTo>
                  <a:pt x="88222" y="10614"/>
                </a:lnTo>
                <a:lnTo>
                  <a:pt x="87300" y="12567"/>
                </a:lnTo>
                <a:lnTo>
                  <a:pt x="86681" y="14521"/>
                </a:lnTo>
                <a:lnTo>
                  <a:pt x="86068" y="16749"/>
                </a:lnTo>
                <a:lnTo>
                  <a:pt x="85449" y="18977"/>
                </a:lnTo>
                <a:lnTo>
                  <a:pt x="85140" y="21491"/>
                </a:lnTo>
                <a:lnTo>
                  <a:pt x="84831" y="24004"/>
                </a:lnTo>
                <a:lnTo>
                  <a:pt x="84679" y="26792"/>
                </a:lnTo>
                <a:lnTo>
                  <a:pt x="84679" y="29305"/>
                </a:lnTo>
                <a:lnTo>
                  <a:pt x="42109" y="49951"/>
                </a:lnTo>
                <a:lnTo>
                  <a:pt x="44117" y="52465"/>
                </a:lnTo>
                <a:lnTo>
                  <a:pt x="46119" y="54978"/>
                </a:lnTo>
                <a:lnTo>
                  <a:pt x="48127" y="57492"/>
                </a:lnTo>
                <a:lnTo>
                  <a:pt x="50129" y="59445"/>
                </a:lnTo>
                <a:lnTo>
                  <a:pt x="52289" y="61399"/>
                </a:lnTo>
                <a:lnTo>
                  <a:pt x="54291" y="62793"/>
                </a:lnTo>
                <a:lnTo>
                  <a:pt x="56450" y="64187"/>
                </a:lnTo>
                <a:lnTo>
                  <a:pt x="58459" y="65581"/>
                </a:lnTo>
                <a:lnTo>
                  <a:pt x="60618" y="66415"/>
                </a:lnTo>
                <a:lnTo>
                  <a:pt x="62778" y="66975"/>
                </a:lnTo>
                <a:lnTo>
                  <a:pt x="64780" y="67534"/>
                </a:lnTo>
                <a:lnTo>
                  <a:pt x="66940" y="67809"/>
                </a:lnTo>
                <a:lnTo>
                  <a:pt x="69100" y="67809"/>
                </a:lnTo>
                <a:lnTo>
                  <a:pt x="71259" y="67534"/>
                </a:lnTo>
                <a:lnTo>
                  <a:pt x="73419" y="66975"/>
                </a:lnTo>
                <a:lnTo>
                  <a:pt x="75579" y="66415"/>
                </a:lnTo>
                <a:lnTo>
                  <a:pt x="77581" y="65307"/>
                </a:lnTo>
                <a:lnTo>
                  <a:pt x="79589" y="64461"/>
                </a:lnTo>
                <a:lnTo>
                  <a:pt x="82980" y="61959"/>
                </a:lnTo>
                <a:lnTo>
                  <a:pt x="86068" y="59445"/>
                </a:lnTo>
                <a:lnTo>
                  <a:pt x="88689" y="56932"/>
                </a:lnTo>
                <a:lnTo>
                  <a:pt x="90849" y="54418"/>
                </a:lnTo>
                <a:lnTo>
                  <a:pt x="92390" y="52465"/>
                </a:lnTo>
                <a:lnTo>
                  <a:pt x="93779" y="50511"/>
                </a:lnTo>
                <a:lnTo>
                  <a:pt x="94240" y="49951"/>
                </a:lnTo>
                <a:lnTo>
                  <a:pt x="94859" y="49677"/>
                </a:lnTo>
                <a:lnTo>
                  <a:pt x="95472" y="49951"/>
                </a:lnTo>
                <a:lnTo>
                  <a:pt x="95939" y="50511"/>
                </a:lnTo>
                <a:lnTo>
                  <a:pt x="96242" y="51630"/>
                </a:lnTo>
                <a:lnTo>
                  <a:pt x="96242" y="52465"/>
                </a:lnTo>
                <a:lnTo>
                  <a:pt x="96242" y="53584"/>
                </a:lnTo>
                <a:lnTo>
                  <a:pt x="95781" y="54418"/>
                </a:lnTo>
                <a:lnTo>
                  <a:pt x="95011" y="55538"/>
                </a:lnTo>
                <a:lnTo>
                  <a:pt x="93160" y="58326"/>
                </a:lnTo>
                <a:lnTo>
                  <a:pt x="90382" y="61673"/>
                </a:lnTo>
                <a:lnTo>
                  <a:pt x="88531" y="63627"/>
                </a:lnTo>
                <a:lnTo>
                  <a:pt x="86529" y="65307"/>
                </a:lnTo>
                <a:lnTo>
                  <a:pt x="83441" y="67809"/>
                </a:lnTo>
                <a:lnTo>
                  <a:pt x="81900" y="68928"/>
                </a:lnTo>
                <a:lnTo>
                  <a:pt x="80050" y="70048"/>
                </a:lnTo>
                <a:lnTo>
                  <a:pt x="76349" y="71716"/>
                </a:lnTo>
                <a:lnTo>
                  <a:pt x="74499" y="72276"/>
                </a:lnTo>
                <a:lnTo>
                  <a:pt x="72491" y="72836"/>
                </a:lnTo>
                <a:lnTo>
                  <a:pt x="70331" y="73121"/>
                </a:lnTo>
                <a:lnTo>
                  <a:pt x="68178" y="73396"/>
                </a:lnTo>
                <a:lnTo>
                  <a:pt x="65860" y="73121"/>
                </a:lnTo>
                <a:lnTo>
                  <a:pt x="63549" y="72836"/>
                </a:lnTo>
                <a:lnTo>
                  <a:pt x="61231" y="72276"/>
                </a:lnTo>
                <a:lnTo>
                  <a:pt x="58768" y="71168"/>
                </a:lnTo>
                <a:lnTo>
                  <a:pt x="56299" y="70048"/>
                </a:lnTo>
                <a:lnTo>
                  <a:pt x="53678" y="68369"/>
                </a:lnTo>
                <a:lnTo>
                  <a:pt x="51057" y="66415"/>
                </a:lnTo>
                <a:lnTo>
                  <a:pt x="48430" y="63913"/>
                </a:lnTo>
                <a:lnTo>
                  <a:pt x="47818" y="63627"/>
                </a:lnTo>
                <a:lnTo>
                  <a:pt x="46580" y="62507"/>
                </a:lnTo>
                <a:lnTo>
                  <a:pt x="45809" y="62507"/>
                </a:lnTo>
                <a:lnTo>
                  <a:pt x="45039" y="62793"/>
                </a:lnTo>
                <a:lnTo>
                  <a:pt x="2008" y="87906"/>
                </a:lnTo>
                <a:lnTo>
                  <a:pt x="1547" y="88466"/>
                </a:lnTo>
                <a:lnTo>
                  <a:pt x="928" y="89025"/>
                </a:lnTo>
                <a:lnTo>
                  <a:pt x="618" y="89860"/>
                </a:lnTo>
                <a:lnTo>
                  <a:pt x="309" y="90694"/>
                </a:lnTo>
                <a:lnTo>
                  <a:pt x="6" y="91813"/>
                </a:lnTo>
                <a:lnTo>
                  <a:pt x="6" y="92933"/>
                </a:lnTo>
                <a:lnTo>
                  <a:pt x="6" y="93767"/>
                </a:lnTo>
                <a:lnTo>
                  <a:pt x="157" y="94887"/>
                </a:lnTo>
                <a:lnTo>
                  <a:pt x="618" y="96555"/>
                </a:lnTo>
                <a:lnTo>
                  <a:pt x="1237" y="97674"/>
                </a:lnTo>
                <a:lnTo>
                  <a:pt x="2008" y="98508"/>
                </a:lnTo>
                <a:lnTo>
                  <a:pt x="3088" y="98783"/>
                </a:lnTo>
                <a:lnTo>
                  <a:pt x="3858" y="98508"/>
                </a:lnTo>
                <a:lnTo>
                  <a:pt x="1698" y="100462"/>
                </a:lnTo>
                <a:lnTo>
                  <a:pt x="1079" y="101022"/>
                </a:lnTo>
                <a:lnTo>
                  <a:pt x="776" y="101856"/>
                </a:lnTo>
                <a:lnTo>
                  <a:pt x="309" y="102690"/>
                </a:lnTo>
                <a:lnTo>
                  <a:pt x="157" y="103810"/>
                </a:lnTo>
                <a:lnTo>
                  <a:pt x="6" y="104644"/>
                </a:lnTo>
                <a:lnTo>
                  <a:pt x="6" y="105764"/>
                </a:lnTo>
                <a:lnTo>
                  <a:pt x="6" y="106883"/>
                </a:lnTo>
                <a:lnTo>
                  <a:pt x="309" y="107992"/>
                </a:lnTo>
                <a:lnTo>
                  <a:pt x="776" y="109397"/>
                </a:lnTo>
                <a:lnTo>
                  <a:pt x="1389" y="110231"/>
                </a:lnTo>
                <a:lnTo>
                  <a:pt x="2159" y="110791"/>
                </a:lnTo>
                <a:lnTo>
                  <a:pt x="3088" y="111065"/>
                </a:lnTo>
                <a:lnTo>
                  <a:pt x="3706" y="111065"/>
                </a:lnTo>
                <a:lnTo>
                  <a:pt x="4319" y="110505"/>
                </a:lnTo>
                <a:lnTo>
                  <a:pt x="5399" y="109671"/>
                </a:lnTo>
                <a:lnTo>
                  <a:pt x="4938" y="111065"/>
                </a:lnTo>
                <a:lnTo>
                  <a:pt x="4786" y="112744"/>
                </a:lnTo>
                <a:lnTo>
                  <a:pt x="4938" y="114413"/>
                </a:lnTo>
                <a:lnTo>
                  <a:pt x="5247" y="116092"/>
                </a:lnTo>
                <a:lnTo>
                  <a:pt x="5866" y="117200"/>
                </a:lnTo>
                <a:lnTo>
                  <a:pt x="6479" y="117760"/>
                </a:lnTo>
                <a:lnTo>
                  <a:pt x="7098" y="118320"/>
                </a:lnTo>
                <a:lnTo>
                  <a:pt x="7868" y="118594"/>
                </a:lnTo>
                <a:lnTo>
                  <a:pt x="8796" y="118320"/>
                </a:lnTo>
                <a:lnTo>
                  <a:pt x="9567" y="117486"/>
                </a:lnTo>
                <a:lnTo>
                  <a:pt x="38408" y="83439"/>
                </a:lnTo>
                <a:lnTo>
                  <a:pt x="41338" y="85952"/>
                </a:lnTo>
                <a:lnTo>
                  <a:pt x="44887" y="88466"/>
                </a:lnTo>
                <a:lnTo>
                  <a:pt x="49201" y="91253"/>
                </a:lnTo>
                <a:lnTo>
                  <a:pt x="53830" y="93767"/>
                </a:lnTo>
                <a:lnTo>
                  <a:pt x="58768" y="95995"/>
                </a:lnTo>
                <a:lnTo>
                  <a:pt x="63700" y="97674"/>
                </a:lnTo>
                <a:lnTo>
                  <a:pt x="66018" y="98234"/>
                </a:lnTo>
                <a:lnTo>
                  <a:pt x="68329" y="98783"/>
                </a:lnTo>
                <a:lnTo>
                  <a:pt x="72800" y="98783"/>
                </a:lnTo>
                <a:lnTo>
                  <a:pt x="77120" y="118320"/>
                </a:lnTo>
                <a:lnTo>
                  <a:pt x="77429" y="118880"/>
                </a:lnTo>
                <a:lnTo>
                  <a:pt x="77739" y="119440"/>
                </a:lnTo>
                <a:lnTo>
                  <a:pt x="78200" y="119714"/>
                </a:lnTo>
                <a:lnTo>
                  <a:pt x="78661" y="120000"/>
                </a:lnTo>
                <a:lnTo>
                  <a:pt x="84521" y="120000"/>
                </a:lnTo>
                <a:lnTo>
                  <a:pt x="85140" y="119714"/>
                </a:lnTo>
                <a:lnTo>
                  <a:pt x="85601" y="119440"/>
                </a:lnTo>
                <a:lnTo>
                  <a:pt x="85910" y="118880"/>
                </a:lnTo>
                <a:lnTo>
                  <a:pt x="86068" y="118046"/>
                </a:lnTo>
                <a:lnTo>
                  <a:pt x="86068" y="116926"/>
                </a:lnTo>
                <a:lnTo>
                  <a:pt x="85759" y="116092"/>
                </a:lnTo>
                <a:lnTo>
                  <a:pt x="85292" y="115247"/>
                </a:lnTo>
                <a:lnTo>
                  <a:pt x="84679" y="115247"/>
                </a:lnTo>
                <a:lnTo>
                  <a:pt x="79589" y="114413"/>
                </a:lnTo>
                <a:lnTo>
                  <a:pt x="76810" y="98783"/>
                </a:lnTo>
                <a:lnTo>
                  <a:pt x="80202" y="98234"/>
                </a:lnTo>
                <a:lnTo>
                  <a:pt x="82519" y="97674"/>
                </a:lnTo>
                <a:lnTo>
                  <a:pt x="85140" y="96829"/>
                </a:lnTo>
                <a:lnTo>
                  <a:pt x="87919" y="95721"/>
                </a:lnTo>
                <a:lnTo>
                  <a:pt x="90849" y="94601"/>
                </a:lnTo>
                <a:lnTo>
                  <a:pt x="93931" y="92647"/>
                </a:lnTo>
                <a:lnTo>
                  <a:pt x="97019" y="90419"/>
                </a:lnTo>
                <a:lnTo>
                  <a:pt x="99949" y="87632"/>
                </a:lnTo>
                <a:lnTo>
                  <a:pt x="101332" y="86226"/>
                </a:lnTo>
                <a:lnTo>
                  <a:pt x="102879" y="84273"/>
                </a:lnTo>
                <a:lnTo>
                  <a:pt x="104111" y="82319"/>
                </a:lnTo>
                <a:lnTo>
                  <a:pt x="105342" y="80377"/>
                </a:lnTo>
                <a:lnTo>
                  <a:pt x="106580" y="78137"/>
                </a:lnTo>
                <a:lnTo>
                  <a:pt x="107811" y="75624"/>
                </a:lnTo>
                <a:lnTo>
                  <a:pt x="108740" y="72836"/>
                </a:lnTo>
                <a:lnTo>
                  <a:pt x="109662" y="70048"/>
                </a:lnTo>
                <a:lnTo>
                  <a:pt x="110590" y="66975"/>
                </a:lnTo>
                <a:lnTo>
                  <a:pt x="111209" y="63627"/>
                </a:lnTo>
                <a:lnTo>
                  <a:pt x="111821" y="60279"/>
                </a:lnTo>
                <a:lnTo>
                  <a:pt x="112282" y="56658"/>
                </a:lnTo>
                <a:lnTo>
                  <a:pt x="112592" y="52465"/>
                </a:lnTo>
                <a:lnTo>
                  <a:pt x="112750" y="48283"/>
                </a:lnTo>
                <a:lnTo>
                  <a:pt x="112750" y="44375"/>
                </a:lnTo>
                <a:lnTo>
                  <a:pt x="112592" y="39348"/>
                </a:lnTo>
                <a:lnTo>
                  <a:pt x="112592" y="34047"/>
                </a:lnTo>
                <a:lnTo>
                  <a:pt x="112592" y="31533"/>
                </a:lnTo>
                <a:lnTo>
                  <a:pt x="112901" y="29591"/>
                </a:lnTo>
                <a:lnTo>
                  <a:pt x="116450" y="27077"/>
                </a:lnTo>
                <a:lnTo>
                  <a:pt x="118301" y="25958"/>
                </a:lnTo>
                <a:lnTo>
                  <a:pt x="115522" y="24278"/>
                </a:lnTo>
                <a:lnTo>
                  <a:pt x="117372" y="22610"/>
                </a:lnTo>
                <a:lnTo>
                  <a:pt x="119071" y="21216"/>
                </a:lnTo>
                <a:lnTo>
                  <a:pt x="119690" y="20656"/>
                </a:lnTo>
                <a:lnTo>
                  <a:pt x="120000" y="20097"/>
                </a:lnTo>
                <a:lnTo>
                  <a:pt x="120000" y="19537"/>
                </a:lnTo>
                <a:lnTo>
                  <a:pt x="119690" y="19263"/>
                </a:lnTo>
                <a:lnTo>
                  <a:pt x="113672" y="14521"/>
                </a:lnTo>
                <a:lnTo>
                  <a:pt x="112282" y="11722"/>
                </a:lnTo>
                <a:lnTo>
                  <a:pt x="110899" y="8934"/>
                </a:lnTo>
                <a:lnTo>
                  <a:pt x="108891" y="5872"/>
                </a:lnTo>
                <a:lnTo>
                  <a:pt x="107660" y="4467"/>
                </a:lnTo>
                <a:lnTo>
                  <a:pt x="106422" y="3073"/>
                </a:lnTo>
                <a:lnTo>
                  <a:pt x="105039" y="1965"/>
                </a:lnTo>
                <a:lnTo>
                  <a:pt x="103650" y="1119"/>
                </a:lnTo>
                <a:lnTo>
                  <a:pt x="102109" y="285"/>
                </a:lnTo>
                <a:lnTo>
                  <a:pt x="10056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Shape 522"/>
          <p:cNvGrpSpPr/>
          <p:nvPr/>
        </p:nvGrpSpPr>
        <p:grpSpPr>
          <a:xfrm>
            <a:off x="5458776" y="5265382"/>
            <a:ext cx="289443" cy="332832"/>
            <a:chOff x="6685175" y="5036025"/>
            <a:chExt cx="346223" cy="398124"/>
          </a:xfrm>
        </p:grpSpPr>
        <p:sp>
          <p:nvSpPr>
            <p:cNvPr id="523" name="Shape 523"/>
            <p:cNvSpPr/>
            <p:nvPr/>
          </p:nvSpPr>
          <p:spPr>
            <a:xfrm>
              <a:off x="6743800" y="5036025"/>
              <a:ext cx="105650" cy="147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227" y="20"/>
                  </a:moveTo>
                  <a:lnTo>
                    <a:pt x="77690" y="507"/>
                  </a:lnTo>
                  <a:lnTo>
                    <a:pt x="71443" y="1502"/>
                  </a:lnTo>
                  <a:lnTo>
                    <a:pt x="64514" y="2984"/>
                  </a:lnTo>
                  <a:lnTo>
                    <a:pt x="57557" y="5461"/>
                  </a:lnTo>
                  <a:lnTo>
                    <a:pt x="50629" y="8445"/>
                  </a:lnTo>
                  <a:lnTo>
                    <a:pt x="43700" y="12403"/>
                  </a:lnTo>
                  <a:lnTo>
                    <a:pt x="37453" y="16383"/>
                  </a:lnTo>
                  <a:lnTo>
                    <a:pt x="30525" y="20828"/>
                  </a:lnTo>
                  <a:lnTo>
                    <a:pt x="24278" y="25802"/>
                  </a:lnTo>
                  <a:lnTo>
                    <a:pt x="18741" y="31243"/>
                  </a:lnTo>
                  <a:lnTo>
                    <a:pt x="13885" y="36704"/>
                  </a:lnTo>
                  <a:lnTo>
                    <a:pt x="9029" y="42652"/>
                  </a:lnTo>
                  <a:lnTo>
                    <a:pt x="5565" y="48113"/>
                  </a:lnTo>
                  <a:lnTo>
                    <a:pt x="2782" y="54061"/>
                  </a:lnTo>
                  <a:lnTo>
                    <a:pt x="709" y="60010"/>
                  </a:lnTo>
                  <a:lnTo>
                    <a:pt x="0" y="65958"/>
                  </a:lnTo>
                  <a:lnTo>
                    <a:pt x="0" y="71399"/>
                  </a:lnTo>
                  <a:lnTo>
                    <a:pt x="1391" y="76860"/>
                  </a:lnTo>
                  <a:lnTo>
                    <a:pt x="3464" y="82321"/>
                  </a:lnTo>
                  <a:lnTo>
                    <a:pt x="5565" y="87274"/>
                  </a:lnTo>
                  <a:lnTo>
                    <a:pt x="8319" y="92228"/>
                  </a:lnTo>
                  <a:lnTo>
                    <a:pt x="11784" y="96694"/>
                  </a:lnTo>
                  <a:lnTo>
                    <a:pt x="15958" y="100653"/>
                  </a:lnTo>
                  <a:lnTo>
                    <a:pt x="20104" y="104632"/>
                  </a:lnTo>
                  <a:lnTo>
                    <a:pt x="24278" y="108103"/>
                  </a:lnTo>
                  <a:lnTo>
                    <a:pt x="29133" y="111067"/>
                  </a:lnTo>
                  <a:lnTo>
                    <a:pt x="34671" y="114051"/>
                  </a:lnTo>
                  <a:lnTo>
                    <a:pt x="39526" y="116041"/>
                  </a:lnTo>
                  <a:lnTo>
                    <a:pt x="45092" y="118010"/>
                  </a:lnTo>
                  <a:lnTo>
                    <a:pt x="51310" y="119005"/>
                  </a:lnTo>
                  <a:lnTo>
                    <a:pt x="56876" y="120000"/>
                  </a:lnTo>
                  <a:lnTo>
                    <a:pt x="69342" y="120000"/>
                  </a:lnTo>
                  <a:lnTo>
                    <a:pt x="75589" y="119005"/>
                  </a:lnTo>
                  <a:lnTo>
                    <a:pt x="81154" y="117523"/>
                  </a:lnTo>
                  <a:lnTo>
                    <a:pt x="86691" y="116041"/>
                  </a:lnTo>
                  <a:lnTo>
                    <a:pt x="91547" y="113544"/>
                  </a:lnTo>
                  <a:lnTo>
                    <a:pt x="96403" y="111067"/>
                  </a:lnTo>
                  <a:lnTo>
                    <a:pt x="100548" y="107596"/>
                  </a:lnTo>
                  <a:lnTo>
                    <a:pt x="104723" y="104124"/>
                  </a:lnTo>
                  <a:lnTo>
                    <a:pt x="108187" y="100165"/>
                  </a:lnTo>
                  <a:lnTo>
                    <a:pt x="111651" y="96207"/>
                  </a:lnTo>
                  <a:lnTo>
                    <a:pt x="114434" y="91740"/>
                  </a:lnTo>
                  <a:lnTo>
                    <a:pt x="116507" y="86787"/>
                  </a:lnTo>
                  <a:lnTo>
                    <a:pt x="117898" y="81813"/>
                  </a:lnTo>
                  <a:lnTo>
                    <a:pt x="119290" y="76860"/>
                  </a:lnTo>
                  <a:lnTo>
                    <a:pt x="119971" y="71399"/>
                  </a:lnTo>
                  <a:lnTo>
                    <a:pt x="119290" y="65958"/>
                  </a:lnTo>
                  <a:lnTo>
                    <a:pt x="118580" y="60497"/>
                  </a:lnTo>
                  <a:lnTo>
                    <a:pt x="115115" y="38186"/>
                  </a:lnTo>
                  <a:lnTo>
                    <a:pt x="112361" y="27771"/>
                  </a:lnTo>
                  <a:lnTo>
                    <a:pt x="108897" y="18352"/>
                  </a:lnTo>
                  <a:lnTo>
                    <a:pt x="106114" y="13885"/>
                  </a:lnTo>
                  <a:lnTo>
                    <a:pt x="104041" y="10414"/>
                  </a:lnTo>
                  <a:lnTo>
                    <a:pt x="100548" y="6942"/>
                  </a:lnTo>
                  <a:lnTo>
                    <a:pt x="97084" y="4466"/>
                  </a:lnTo>
                  <a:lnTo>
                    <a:pt x="92938" y="2497"/>
                  </a:lnTo>
                  <a:lnTo>
                    <a:pt x="88764" y="994"/>
                  </a:lnTo>
                  <a:lnTo>
                    <a:pt x="8322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6685175" y="5152025"/>
              <a:ext cx="84275" cy="1172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697" y="25"/>
                  </a:moveTo>
                  <a:lnTo>
                    <a:pt x="42610" y="639"/>
                  </a:lnTo>
                  <a:lnTo>
                    <a:pt x="36523" y="2532"/>
                  </a:lnTo>
                  <a:lnTo>
                    <a:pt x="30436" y="4399"/>
                  </a:lnTo>
                  <a:lnTo>
                    <a:pt x="25238" y="6906"/>
                  </a:lnTo>
                  <a:lnTo>
                    <a:pt x="20005" y="10027"/>
                  </a:lnTo>
                  <a:lnTo>
                    <a:pt x="15663" y="13762"/>
                  </a:lnTo>
                  <a:lnTo>
                    <a:pt x="11320" y="17522"/>
                  </a:lnTo>
                  <a:lnTo>
                    <a:pt x="7831" y="21897"/>
                  </a:lnTo>
                  <a:lnTo>
                    <a:pt x="5232" y="26885"/>
                  </a:lnTo>
                  <a:lnTo>
                    <a:pt x="2634" y="31899"/>
                  </a:lnTo>
                  <a:lnTo>
                    <a:pt x="1744" y="36887"/>
                  </a:lnTo>
                  <a:lnTo>
                    <a:pt x="35" y="42515"/>
                  </a:lnTo>
                  <a:lnTo>
                    <a:pt x="35" y="48143"/>
                  </a:lnTo>
                  <a:lnTo>
                    <a:pt x="35" y="53745"/>
                  </a:lnTo>
                  <a:lnTo>
                    <a:pt x="889" y="60012"/>
                  </a:lnTo>
                  <a:lnTo>
                    <a:pt x="2634" y="65615"/>
                  </a:lnTo>
                  <a:lnTo>
                    <a:pt x="5232" y="71882"/>
                  </a:lnTo>
                  <a:lnTo>
                    <a:pt x="7831" y="78124"/>
                  </a:lnTo>
                  <a:lnTo>
                    <a:pt x="12174" y="83751"/>
                  </a:lnTo>
                  <a:lnTo>
                    <a:pt x="15663" y="89354"/>
                  </a:lnTo>
                  <a:lnTo>
                    <a:pt x="20895" y="94367"/>
                  </a:lnTo>
                  <a:lnTo>
                    <a:pt x="26093" y="98742"/>
                  </a:lnTo>
                  <a:lnTo>
                    <a:pt x="31326" y="103116"/>
                  </a:lnTo>
                  <a:lnTo>
                    <a:pt x="37413" y="106851"/>
                  </a:lnTo>
                  <a:lnTo>
                    <a:pt x="43500" y="110611"/>
                  </a:lnTo>
                  <a:lnTo>
                    <a:pt x="49587" y="113118"/>
                  </a:lnTo>
                  <a:lnTo>
                    <a:pt x="55674" y="115600"/>
                  </a:lnTo>
                  <a:lnTo>
                    <a:pt x="62616" y="117467"/>
                  </a:lnTo>
                  <a:lnTo>
                    <a:pt x="69557" y="118720"/>
                  </a:lnTo>
                  <a:lnTo>
                    <a:pt x="75645" y="119974"/>
                  </a:lnTo>
                  <a:lnTo>
                    <a:pt x="89563" y="119974"/>
                  </a:lnTo>
                  <a:lnTo>
                    <a:pt x="95651" y="118720"/>
                  </a:lnTo>
                  <a:lnTo>
                    <a:pt x="102592" y="117467"/>
                  </a:lnTo>
                  <a:lnTo>
                    <a:pt x="107825" y="114986"/>
                  </a:lnTo>
                  <a:lnTo>
                    <a:pt x="112168" y="112479"/>
                  </a:lnTo>
                  <a:lnTo>
                    <a:pt x="115657" y="109972"/>
                  </a:lnTo>
                  <a:lnTo>
                    <a:pt x="118255" y="106237"/>
                  </a:lnTo>
                  <a:lnTo>
                    <a:pt x="120000" y="102477"/>
                  </a:lnTo>
                  <a:lnTo>
                    <a:pt x="120000" y="98742"/>
                  </a:lnTo>
                  <a:lnTo>
                    <a:pt x="120000" y="94367"/>
                  </a:lnTo>
                  <a:lnTo>
                    <a:pt x="119145" y="89993"/>
                  </a:lnTo>
                  <a:lnTo>
                    <a:pt x="115657" y="79991"/>
                  </a:lnTo>
                  <a:lnTo>
                    <a:pt x="109569" y="69375"/>
                  </a:lnTo>
                  <a:lnTo>
                    <a:pt x="96541" y="46250"/>
                  </a:lnTo>
                  <a:lnTo>
                    <a:pt x="84366" y="24378"/>
                  </a:lnTo>
                  <a:lnTo>
                    <a:pt x="78279" y="15655"/>
                  </a:lnTo>
                  <a:lnTo>
                    <a:pt x="72192" y="8774"/>
                  </a:lnTo>
                  <a:lnTo>
                    <a:pt x="69557" y="5653"/>
                  </a:lnTo>
                  <a:lnTo>
                    <a:pt x="66105" y="3146"/>
                  </a:lnTo>
                  <a:lnTo>
                    <a:pt x="61762" y="1892"/>
                  </a:lnTo>
                  <a:lnTo>
                    <a:pt x="58273" y="639"/>
                  </a:lnTo>
                  <a:lnTo>
                    <a:pt x="5304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772" y="0"/>
                  </a:moveTo>
                  <a:lnTo>
                    <a:pt x="31235" y="1011"/>
                  </a:lnTo>
                  <a:lnTo>
                    <a:pt x="27061" y="2023"/>
                  </a:lnTo>
                  <a:lnTo>
                    <a:pt x="22915" y="4046"/>
                  </a:lnTo>
                  <a:lnTo>
                    <a:pt x="19422" y="6564"/>
                  </a:lnTo>
                  <a:lnTo>
                    <a:pt x="16668" y="9578"/>
                  </a:lnTo>
                  <a:lnTo>
                    <a:pt x="13885" y="13624"/>
                  </a:lnTo>
                  <a:lnTo>
                    <a:pt x="11102" y="17650"/>
                  </a:lnTo>
                  <a:lnTo>
                    <a:pt x="7638" y="26733"/>
                  </a:lnTo>
                  <a:lnTo>
                    <a:pt x="4884" y="37323"/>
                  </a:lnTo>
                  <a:lnTo>
                    <a:pt x="1391" y="59494"/>
                  </a:lnTo>
                  <a:lnTo>
                    <a:pt x="28" y="65047"/>
                  </a:lnTo>
                  <a:lnTo>
                    <a:pt x="28" y="70579"/>
                  </a:lnTo>
                  <a:lnTo>
                    <a:pt x="709" y="76132"/>
                  </a:lnTo>
                  <a:lnTo>
                    <a:pt x="2101" y="81169"/>
                  </a:lnTo>
                  <a:lnTo>
                    <a:pt x="3492" y="86227"/>
                  </a:lnTo>
                  <a:lnTo>
                    <a:pt x="5565" y="91264"/>
                  </a:lnTo>
                  <a:lnTo>
                    <a:pt x="8348" y="95805"/>
                  </a:lnTo>
                  <a:lnTo>
                    <a:pt x="11812" y="99831"/>
                  </a:lnTo>
                  <a:lnTo>
                    <a:pt x="15276" y="103856"/>
                  </a:lnTo>
                  <a:lnTo>
                    <a:pt x="19422" y="107386"/>
                  </a:lnTo>
                  <a:lnTo>
                    <a:pt x="23596" y="110916"/>
                  </a:lnTo>
                  <a:lnTo>
                    <a:pt x="28452" y="113435"/>
                  </a:lnTo>
                  <a:lnTo>
                    <a:pt x="33308" y="115974"/>
                  </a:lnTo>
                  <a:lnTo>
                    <a:pt x="38845" y="117481"/>
                  </a:lnTo>
                  <a:lnTo>
                    <a:pt x="45092" y="118988"/>
                  </a:lnTo>
                  <a:lnTo>
                    <a:pt x="50629" y="120000"/>
                  </a:lnTo>
                  <a:lnTo>
                    <a:pt x="63123" y="120000"/>
                  </a:lnTo>
                  <a:lnTo>
                    <a:pt x="68660" y="118988"/>
                  </a:lnTo>
                  <a:lnTo>
                    <a:pt x="74907" y="117976"/>
                  </a:lnTo>
                  <a:lnTo>
                    <a:pt x="80473" y="115974"/>
                  </a:lnTo>
                  <a:lnTo>
                    <a:pt x="85328" y="113951"/>
                  </a:lnTo>
                  <a:lnTo>
                    <a:pt x="90866" y="110916"/>
                  </a:lnTo>
                  <a:lnTo>
                    <a:pt x="95721" y="107902"/>
                  </a:lnTo>
                  <a:lnTo>
                    <a:pt x="99867" y="104372"/>
                  </a:lnTo>
                  <a:lnTo>
                    <a:pt x="104041" y="100326"/>
                  </a:lnTo>
                  <a:lnTo>
                    <a:pt x="108215" y="96301"/>
                  </a:lnTo>
                  <a:lnTo>
                    <a:pt x="111680" y="91759"/>
                  </a:lnTo>
                  <a:lnTo>
                    <a:pt x="114434" y="86722"/>
                  </a:lnTo>
                  <a:lnTo>
                    <a:pt x="116535" y="81685"/>
                  </a:lnTo>
                  <a:lnTo>
                    <a:pt x="118608" y="76132"/>
                  </a:lnTo>
                  <a:lnTo>
                    <a:pt x="120000" y="70579"/>
                  </a:lnTo>
                  <a:lnTo>
                    <a:pt x="120000" y="65047"/>
                  </a:lnTo>
                  <a:lnTo>
                    <a:pt x="119290" y="58998"/>
                  </a:lnTo>
                  <a:lnTo>
                    <a:pt x="117217" y="53445"/>
                  </a:lnTo>
                  <a:lnTo>
                    <a:pt x="114434" y="47397"/>
                  </a:lnTo>
                  <a:lnTo>
                    <a:pt x="110970" y="41844"/>
                  </a:lnTo>
                  <a:lnTo>
                    <a:pt x="106114" y="35795"/>
                  </a:lnTo>
                  <a:lnTo>
                    <a:pt x="101258" y="30758"/>
                  </a:lnTo>
                  <a:lnTo>
                    <a:pt x="95721" y="25205"/>
                  </a:lnTo>
                  <a:lnTo>
                    <a:pt x="89474" y="20684"/>
                  </a:lnTo>
                  <a:lnTo>
                    <a:pt x="82546" y="16143"/>
                  </a:lnTo>
                  <a:lnTo>
                    <a:pt x="76299" y="12097"/>
                  </a:lnTo>
                  <a:lnTo>
                    <a:pt x="69370" y="8567"/>
                  </a:lnTo>
                  <a:lnTo>
                    <a:pt x="62442" y="5553"/>
                  </a:lnTo>
                  <a:lnTo>
                    <a:pt x="55485" y="3034"/>
                  </a:lnTo>
                  <a:lnTo>
                    <a:pt x="48556" y="1527"/>
                  </a:lnTo>
                  <a:lnTo>
                    <a:pt x="42309" y="516"/>
                  </a:lnTo>
                  <a:lnTo>
                    <a:pt x="36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6944050" y="5155700"/>
              <a:ext cx="87348" cy="1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967" y="0"/>
                  </a:moveTo>
                  <a:lnTo>
                    <a:pt x="63777" y="1266"/>
                  </a:lnTo>
                  <a:lnTo>
                    <a:pt x="59587" y="2533"/>
                  </a:lnTo>
                  <a:lnTo>
                    <a:pt x="56222" y="5067"/>
                  </a:lnTo>
                  <a:lnTo>
                    <a:pt x="52890" y="7601"/>
                  </a:lnTo>
                  <a:lnTo>
                    <a:pt x="47017" y="14531"/>
                  </a:lnTo>
                  <a:lnTo>
                    <a:pt x="40286" y="23374"/>
                  </a:lnTo>
                  <a:lnTo>
                    <a:pt x="26857" y="44861"/>
                  </a:lnTo>
                  <a:lnTo>
                    <a:pt x="12604" y="67588"/>
                  </a:lnTo>
                  <a:lnTo>
                    <a:pt x="6731" y="77698"/>
                  </a:lnTo>
                  <a:lnTo>
                    <a:pt x="2541" y="87782"/>
                  </a:lnTo>
                  <a:lnTo>
                    <a:pt x="858" y="92204"/>
                  </a:lnTo>
                  <a:lnTo>
                    <a:pt x="34" y="96625"/>
                  </a:lnTo>
                  <a:lnTo>
                    <a:pt x="858" y="101047"/>
                  </a:lnTo>
                  <a:lnTo>
                    <a:pt x="1717" y="104848"/>
                  </a:lnTo>
                  <a:lnTo>
                    <a:pt x="3400" y="108002"/>
                  </a:lnTo>
                  <a:lnTo>
                    <a:pt x="6731" y="111157"/>
                  </a:lnTo>
                  <a:lnTo>
                    <a:pt x="10921" y="113691"/>
                  </a:lnTo>
                  <a:lnTo>
                    <a:pt x="15970" y="116199"/>
                  </a:lnTo>
                  <a:lnTo>
                    <a:pt x="21843" y="118112"/>
                  </a:lnTo>
                  <a:lnTo>
                    <a:pt x="28540" y="119353"/>
                  </a:lnTo>
                  <a:lnTo>
                    <a:pt x="35271" y="120000"/>
                  </a:lnTo>
                  <a:lnTo>
                    <a:pt x="41144" y="120000"/>
                  </a:lnTo>
                  <a:lnTo>
                    <a:pt x="47842" y="119353"/>
                  </a:lnTo>
                  <a:lnTo>
                    <a:pt x="54539" y="118112"/>
                  </a:lnTo>
                  <a:lnTo>
                    <a:pt x="61270" y="116199"/>
                  </a:lnTo>
                  <a:lnTo>
                    <a:pt x="67143" y="114311"/>
                  </a:lnTo>
                  <a:lnTo>
                    <a:pt x="73840" y="111777"/>
                  </a:lnTo>
                  <a:lnTo>
                    <a:pt x="79713" y="108623"/>
                  </a:lnTo>
                  <a:lnTo>
                    <a:pt x="85586" y="104848"/>
                  </a:lnTo>
                  <a:lnTo>
                    <a:pt x="91459" y="100426"/>
                  </a:lnTo>
                  <a:lnTo>
                    <a:pt x="96508" y="96005"/>
                  </a:lnTo>
                  <a:lnTo>
                    <a:pt x="101522" y="90937"/>
                  </a:lnTo>
                  <a:lnTo>
                    <a:pt x="105712" y="85895"/>
                  </a:lnTo>
                  <a:lnTo>
                    <a:pt x="109902" y="80206"/>
                  </a:lnTo>
                  <a:lnTo>
                    <a:pt x="113268" y="74518"/>
                  </a:lnTo>
                  <a:lnTo>
                    <a:pt x="115775" y="68209"/>
                  </a:lnTo>
                  <a:lnTo>
                    <a:pt x="117458" y="62521"/>
                  </a:lnTo>
                  <a:lnTo>
                    <a:pt x="119141" y="56212"/>
                  </a:lnTo>
                  <a:lnTo>
                    <a:pt x="119965" y="50523"/>
                  </a:lnTo>
                  <a:lnTo>
                    <a:pt x="119965" y="44861"/>
                  </a:lnTo>
                  <a:lnTo>
                    <a:pt x="119141" y="39172"/>
                  </a:lnTo>
                  <a:lnTo>
                    <a:pt x="118317" y="34104"/>
                  </a:lnTo>
                  <a:lnTo>
                    <a:pt x="116634" y="29062"/>
                  </a:lnTo>
                  <a:lnTo>
                    <a:pt x="114092" y="24020"/>
                  </a:lnTo>
                  <a:lnTo>
                    <a:pt x="111585" y="19599"/>
                  </a:lnTo>
                  <a:lnTo>
                    <a:pt x="107395" y="15177"/>
                  </a:lnTo>
                  <a:lnTo>
                    <a:pt x="103205" y="11376"/>
                  </a:lnTo>
                  <a:lnTo>
                    <a:pt x="99015" y="8222"/>
                  </a:lnTo>
                  <a:lnTo>
                    <a:pt x="93966" y="5067"/>
                  </a:lnTo>
                  <a:lnTo>
                    <a:pt x="88093" y="2533"/>
                  </a:lnTo>
                  <a:lnTo>
                    <a:pt x="82220" y="1266"/>
                  </a:lnTo>
                  <a:lnTo>
                    <a:pt x="77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6727300" y="5185625"/>
              <a:ext cx="263798" cy="248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27" y="0"/>
                  </a:moveTo>
                  <a:lnTo>
                    <a:pt x="56394" y="301"/>
                  </a:lnTo>
                  <a:lnTo>
                    <a:pt x="53062" y="881"/>
                  </a:lnTo>
                  <a:lnTo>
                    <a:pt x="49719" y="2064"/>
                  </a:lnTo>
                  <a:lnTo>
                    <a:pt x="46671" y="3536"/>
                  </a:lnTo>
                  <a:lnTo>
                    <a:pt x="43612" y="5601"/>
                  </a:lnTo>
                  <a:lnTo>
                    <a:pt x="40837" y="7665"/>
                  </a:lnTo>
                  <a:lnTo>
                    <a:pt x="38335" y="10320"/>
                  </a:lnTo>
                  <a:lnTo>
                    <a:pt x="36118" y="13568"/>
                  </a:lnTo>
                  <a:lnTo>
                    <a:pt x="34446" y="16211"/>
                  </a:lnTo>
                  <a:lnTo>
                    <a:pt x="33059" y="19458"/>
                  </a:lnTo>
                  <a:lnTo>
                    <a:pt x="31944" y="22404"/>
                  </a:lnTo>
                  <a:lnTo>
                    <a:pt x="31114" y="25651"/>
                  </a:lnTo>
                  <a:lnTo>
                    <a:pt x="29169" y="32133"/>
                  </a:lnTo>
                  <a:lnTo>
                    <a:pt x="28339" y="35380"/>
                  </a:lnTo>
                  <a:lnTo>
                    <a:pt x="27225" y="38627"/>
                  </a:lnTo>
                  <a:lnTo>
                    <a:pt x="25564" y="41573"/>
                  </a:lnTo>
                  <a:lnTo>
                    <a:pt x="23893" y="44518"/>
                  </a:lnTo>
                  <a:lnTo>
                    <a:pt x="21675" y="47174"/>
                  </a:lnTo>
                  <a:lnTo>
                    <a:pt x="19730" y="49528"/>
                  </a:lnTo>
                  <a:lnTo>
                    <a:pt x="15011" y="53958"/>
                  </a:lnTo>
                  <a:lnTo>
                    <a:pt x="10280" y="58666"/>
                  </a:lnTo>
                  <a:lnTo>
                    <a:pt x="8062" y="61321"/>
                  </a:lnTo>
                  <a:lnTo>
                    <a:pt x="5845" y="64267"/>
                  </a:lnTo>
                  <a:lnTo>
                    <a:pt x="4173" y="67224"/>
                  </a:lnTo>
                  <a:lnTo>
                    <a:pt x="2786" y="70459"/>
                  </a:lnTo>
                  <a:lnTo>
                    <a:pt x="1671" y="73996"/>
                  </a:lnTo>
                  <a:lnTo>
                    <a:pt x="841" y="77533"/>
                  </a:lnTo>
                  <a:lnTo>
                    <a:pt x="284" y="81372"/>
                  </a:lnTo>
                  <a:lnTo>
                    <a:pt x="11" y="84908"/>
                  </a:lnTo>
                  <a:lnTo>
                    <a:pt x="284" y="88445"/>
                  </a:lnTo>
                  <a:lnTo>
                    <a:pt x="568" y="91982"/>
                  </a:lnTo>
                  <a:lnTo>
                    <a:pt x="1398" y="95229"/>
                  </a:lnTo>
                  <a:lnTo>
                    <a:pt x="2513" y="98477"/>
                  </a:lnTo>
                  <a:lnTo>
                    <a:pt x="3616" y="101712"/>
                  </a:lnTo>
                  <a:lnTo>
                    <a:pt x="5003" y="104367"/>
                  </a:lnTo>
                  <a:lnTo>
                    <a:pt x="6948" y="107313"/>
                  </a:lnTo>
                  <a:lnTo>
                    <a:pt x="8893" y="109679"/>
                  </a:lnTo>
                  <a:lnTo>
                    <a:pt x="10837" y="112032"/>
                  </a:lnTo>
                  <a:lnTo>
                    <a:pt x="13066" y="113807"/>
                  </a:lnTo>
                  <a:lnTo>
                    <a:pt x="15557" y="115569"/>
                  </a:lnTo>
                  <a:lnTo>
                    <a:pt x="18343" y="117042"/>
                  </a:lnTo>
                  <a:lnTo>
                    <a:pt x="21118" y="118225"/>
                  </a:lnTo>
                  <a:lnTo>
                    <a:pt x="23893" y="119106"/>
                  </a:lnTo>
                  <a:lnTo>
                    <a:pt x="26952" y="119698"/>
                  </a:lnTo>
                  <a:lnTo>
                    <a:pt x="29727" y="119987"/>
                  </a:lnTo>
                  <a:lnTo>
                    <a:pt x="33889" y="119698"/>
                  </a:lnTo>
                  <a:lnTo>
                    <a:pt x="38062" y="118515"/>
                  </a:lnTo>
                  <a:lnTo>
                    <a:pt x="41952" y="117042"/>
                  </a:lnTo>
                  <a:lnTo>
                    <a:pt x="45557" y="114688"/>
                  </a:lnTo>
                  <a:lnTo>
                    <a:pt x="47228" y="113505"/>
                  </a:lnTo>
                  <a:lnTo>
                    <a:pt x="48889" y="112624"/>
                  </a:lnTo>
                  <a:lnTo>
                    <a:pt x="50561" y="112322"/>
                  </a:lnTo>
                  <a:lnTo>
                    <a:pt x="52221" y="111743"/>
                  </a:lnTo>
                  <a:lnTo>
                    <a:pt x="55837" y="111441"/>
                  </a:lnTo>
                  <a:lnTo>
                    <a:pt x="64162" y="111441"/>
                  </a:lnTo>
                  <a:lnTo>
                    <a:pt x="67778" y="111743"/>
                  </a:lnTo>
                  <a:lnTo>
                    <a:pt x="69438" y="112322"/>
                  </a:lnTo>
                  <a:lnTo>
                    <a:pt x="71110" y="112624"/>
                  </a:lnTo>
                  <a:lnTo>
                    <a:pt x="72782" y="113505"/>
                  </a:lnTo>
                  <a:lnTo>
                    <a:pt x="74442" y="114688"/>
                  </a:lnTo>
                  <a:lnTo>
                    <a:pt x="78059" y="117042"/>
                  </a:lnTo>
                  <a:lnTo>
                    <a:pt x="81948" y="118515"/>
                  </a:lnTo>
                  <a:lnTo>
                    <a:pt x="86110" y="119698"/>
                  </a:lnTo>
                  <a:lnTo>
                    <a:pt x="90272" y="119987"/>
                  </a:lnTo>
                  <a:lnTo>
                    <a:pt x="93332" y="119698"/>
                  </a:lnTo>
                  <a:lnTo>
                    <a:pt x="96106" y="119106"/>
                  </a:lnTo>
                  <a:lnTo>
                    <a:pt x="98881" y="118225"/>
                  </a:lnTo>
                  <a:lnTo>
                    <a:pt x="101667" y="117042"/>
                  </a:lnTo>
                  <a:lnTo>
                    <a:pt x="104442" y="115569"/>
                  </a:lnTo>
                  <a:lnTo>
                    <a:pt x="106944" y="113807"/>
                  </a:lnTo>
                  <a:lnTo>
                    <a:pt x="109162" y="112032"/>
                  </a:lnTo>
                  <a:lnTo>
                    <a:pt x="111106" y="109679"/>
                  </a:lnTo>
                  <a:lnTo>
                    <a:pt x="113051" y="107313"/>
                  </a:lnTo>
                  <a:lnTo>
                    <a:pt x="114996" y="104367"/>
                  </a:lnTo>
                  <a:lnTo>
                    <a:pt x="116383" y="101712"/>
                  </a:lnTo>
                  <a:lnTo>
                    <a:pt x="117498" y="98477"/>
                  </a:lnTo>
                  <a:lnTo>
                    <a:pt x="118601" y="95229"/>
                  </a:lnTo>
                  <a:lnTo>
                    <a:pt x="119442" y="91982"/>
                  </a:lnTo>
                  <a:lnTo>
                    <a:pt x="119715" y="88445"/>
                  </a:lnTo>
                  <a:lnTo>
                    <a:pt x="119988" y="84908"/>
                  </a:lnTo>
                  <a:lnTo>
                    <a:pt x="119715" y="81372"/>
                  </a:lnTo>
                  <a:lnTo>
                    <a:pt x="119158" y="77533"/>
                  </a:lnTo>
                  <a:lnTo>
                    <a:pt x="118328" y="73996"/>
                  </a:lnTo>
                  <a:lnTo>
                    <a:pt x="117213" y="70459"/>
                  </a:lnTo>
                  <a:lnTo>
                    <a:pt x="115826" y="67224"/>
                  </a:lnTo>
                  <a:lnTo>
                    <a:pt x="114166" y="64267"/>
                  </a:lnTo>
                  <a:lnTo>
                    <a:pt x="111937" y="61321"/>
                  </a:lnTo>
                  <a:lnTo>
                    <a:pt x="109719" y="58666"/>
                  </a:lnTo>
                  <a:lnTo>
                    <a:pt x="105000" y="53958"/>
                  </a:lnTo>
                  <a:lnTo>
                    <a:pt x="100269" y="49528"/>
                  </a:lnTo>
                  <a:lnTo>
                    <a:pt x="98324" y="47174"/>
                  </a:lnTo>
                  <a:lnTo>
                    <a:pt x="96106" y="44518"/>
                  </a:lnTo>
                  <a:lnTo>
                    <a:pt x="94446" y="41573"/>
                  </a:lnTo>
                  <a:lnTo>
                    <a:pt x="92774" y="38627"/>
                  </a:lnTo>
                  <a:lnTo>
                    <a:pt x="91660" y="35380"/>
                  </a:lnTo>
                  <a:lnTo>
                    <a:pt x="90557" y="32133"/>
                  </a:lnTo>
                  <a:lnTo>
                    <a:pt x="88885" y="25651"/>
                  </a:lnTo>
                  <a:lnTo>
                    <a:pt x="88055" y="22404"/>
                  </a:lnTo>
                  <a:lnTo>
                    <a:pt x="86940" y="19458"/>
                  </a:lnTo>
                  <a:lnTo>
                    <a:pt x="85553" y="16211"/>
                  </a:lnTo>
                  <a:lnTo>
                    <a:pt x="83881" y="13568"/>
                  </a:lnTo>
                  <a:lnTo>
                    <a:pt x="81664" y="10320"/>
                  </a:lnTo>
                  <a:lnTo>
                    <a:pt x="79162" y="7665"/>
                  </a:lnTo>
                  <a:lnTo>
                    <a:pt x="76387" y="5601"/>
                  </a:lnTo>
                  <a:lnTo>
                    <a:pt x="73328" y="3536"/>
                  </a:lnTo>
                  <a:lnTo>
                    <a:pt x="70280" y="2064"/>
                  </a:lnTo>
                  <a:lnTo>
                    <a:pt x="66948" y="881"/>
                  </a:lnTo>
                  <a:lnTo>
                    <a:pt x="63616" y="301"/>
                  </a:lnTo>
                  <a:lnTo>
                    <a:pt x="60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6359616" y="2789598"/>
            <a:ext cx="432569" cy="421333"/>
            <a:chOff x="5926225" y="921350"/>
            <a:chExt cx="517800" cy="504350"/>
          </a:xfrm>
        </p:grpSpPr>
        <p:sp>
          <p:nvSpPr>
            <p:cNvPr id="529" name="Shape 52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Shape 531"/>
          <p:cNvSpPr/>
          <p:nvPr/>
        </p:nvSpPr>
        <p:spPr>
          <a:xfrm>
            <a:off x="6553537" y="3025655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Shape 532"/>
          <p:cNvGrpSpPr/>
          <p:nvPr/>
        </p:nvGrpSpPr>
        <p:grpSpPr>
          <a:xfrm>
            <a:off x="7244603" y="2768977"/>
            <a:ext cx="432569" cy="421333"/>
            <a:chOff x="5926225" y="921350"/>
            <a:chExt cx="517800" cy="504350"/>
          </a:xfrm>
        </p:grpSpPr>
        <p:sp>
          <p:nvSpPr>
            <p:cNvPr id="533" name="Shape 53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Shape 535"/>
          <p:cNvSpPr/>
          <p:nvPr/>
        </p:nvSpPr>
        <p:spPr>
          <a:xfrm>
            <a:off x="7438525" y="3005034"/>
            <a:ext cx="400950" cy="22649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6359882" y="3518020"/>
            <a:ext cx="1075934" cy="1047988"/>
            <a:chOff x="5926225" y="921350"/>
            <a:chExt cx="517800" cy="504350"/>
          </a:xfrm>
        </p:grpSpPr>
        <p:sp>
          <p:nvSpPr>
            <p:cNvPr id="537" name="Shape 5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7000"/>
                  </a:moveTo>
                  <a:lnTo>
                    <a:pt x="62120" y="17142"/>
                  </a:lnTo>
                  <a:lnTo>
                    <a:pt x="64246" y="17291"/>
                  </a:lnTo>
                  <a:lnTo>
                    <a:pt x="66367" y="17583"/>
                  </a:lnTo>
                  <a:lnTo>
                    <a:pt x="68487" y="17868"/>
                  </a:lnTo>
                  <a:lnTo>
                    <a:pt x="70469" y="18451"/>
                  </a:lnTo>
                  <a:lnTo>
                    <a:pt x="72450" y="19034"/>
                  </a:lnTo>
                  <a:lnTo>
                    <a:pt x="74432" y="19617"/>
                  </a:lnTo>
                  <a:lnTo>
                    <a:pt x="76274" y="20485"/>
                  </a:lnTo>
                  <a:lnTo>
                    <a:pt x="78111" y="21360"/>
                  </a:lnTo>
                  <a:lnTo>
                    <a:pt x="79953" y="22228"/>
                  </a:lnTo>
                  <a:lnTo>
                    <a:pt x="81651" y="23245"/>
                  </a:lnTo>
                  <a:lnTo>
                    <a:pt x="83348" y="24411"/>
                  </a:lnTo>
                  <a:lnTo>
                    <a:pt x="85046" y="25571"/>
                  </a:lnTo>
                  <a:lnTo>
                    <a:pt x="86604" y="26880"/>
                  </a:lnTo>
                  <a:lnTo>
                    <a:pt x="88157" y="28188"/>
                  </a:lnTo>
                  <a:lnTo>
                    <a:pt x="89571" y="29640"/>
                  </a:lnTo>
                  <a:lnTo>
                    <a:pt x="90990" y="31091"/>
                  </a:lnTo>
                  <a:lnTo>
                    <a:pt x="92265" y="32691"/>
                  </a:lnTo>
                  <a:lnTo>
                    <a:pt x="93534" y="34285"/>
                  </a:lnTo>
                  <a:lnTo>
                    <a:pt x="94669" y="36028"/>
                  </a:lnTo>
                  <a:lnTo>
                    <a:pt x="95799" y="37771"/>
                  </a:lnTo>
                  <a:lnTo>
                    <a:pt x="96790" y="39520"/>
                  </a:lnTo>
                  <a:lnTo>
                    <a:pt x="97641" y="41405"/>
                  </a:lnTo>
                  <a:lnTo>
                    <a:pt x="98487" y="43297"/>
                  </a:lnTo>
                  <a:lnTo>
                    <a:pt x="99339" y="45182"/>
                  </a:lnTo>
                  <a:lnTo>
                    <a:pt x="99901" y="47217"/>
                  </a:lnTo>
                  <a:lnTo>
                    <a:pt x="100469" y="49251"/>
                  </a:lnTo>
                  <a:lnTo>
                    <a:pt x="101037" y="51285"/>
                  </a:lnTo>
                  <a:lnTo>
                    <a:pt x="101320" y="53462"/>
                  </a:lnTo>
                  <a:lnTo>
                    <a:pt x="101599" y="55639"/>
                  </a:lnTo>
                  <a:lnTo>
                    <a:pt x="101743" y="57822"/>
                  </a:lnTo>
                  <a:lnTo>
                    <a:pt x="101882" y="60000"/>
                  </a:lnTo>
                  <a:lnTo>
                    <a:pt x="101743" y="62183"/>
                  </a:lnTo>
                  <a:lnTo>
                    <a:pt x="101599" y="64360"/>
                  </a:lnTo>
                  <a:lnTo>
                    <a:pt x="101320" y="66537"/>
                  </a:lnTo>
                  <a:lnTo>
                    <a:pt x="101037" y="68720"/>
                  </a:lnTo>
                  <a:lnTo>
                    <a:pt x="100469" y="70748"/>
                  </a:lnTo>
                  <a:lnTo>
                    <a:pt x="99901" y="72782"/>
                  </a:lnTo>
                  <a:lnTo>
                    <a:pt x="99339" y="74817"/>
                  </a:lnTo>
                  <a:lnTo>
                    <a:pt x="98487" y="76708"/>
                  </a:lnTo>
                  <a:lnTo>
                    <a:pt x="97641" y="78594"/>
                  </a:lnTo>
                  <a:lnTo>
                    <a:pt x="96790" y="80485"/>
                  </a:lnTo>
                  <a:lnTo>
                    <a:pt x="95799" y="82228"/>
                  </a:lnTo>
                  <a:lnTo>
                    <a:pt x="94669" y="83971"/>
                  </a:lnTo>
                  <a:lnTo>
                    <a:pt x="93534" y="85714"/>
                  </a:lnTo>
                  <a:lnTo>
                    <a:pt x="92265" y="87314"/>
                  </a:lnTo>
                  <a:lnTo>
                    <a:pt x="90990" y="88908"/>
                  </a:lnTo>
                  <a:lnTo>
                    <a:pt x="89571" y="90365"/>
                  </a:lnTo>
                  <a:lnTo>
                    <a:pt x="88157" y="91817"/>
                  </a:lnTo>
                  <a:lnTo>
                    <a:pt x="86604" y="93125"/>
                  </a:lnTo>
                  <a:lnTo>
                    <a:pt x="85046" y="94428"/>
                  </a:lnTo>
                  <a:lnTo>
                    <a:pt x="83348" y="95594"/>
                  </a:lnTo>
                  <a:lnTo>
                    <a:pt x="81651" y="96754"/>
                  </a:lnTo>
                  <a:lnTo>
                    <a:pt x="79953" y="97771"/>
                  </a:lnTo>
                  <a:lnTo>
                    <a:pt x="78111" y="98645"/>
                  </a:lnTo>
                  <a:lnTo>
                    <a:pt x="76274" y="99514"/>
                  </a:lnTo>
                  <a:lnTo>
                    <a:pt x="74432" y="100388"/>
                  </a:lnTo>
                  <a:lnTo>
                    <a:pt x="72450" y="100965"/>
                  </a:lnTo>
                  <a:lnTo>
                    <a:pt x="70469" y="101548"/>
                  </a:lnTo>
                  <a:lnTo>
                    <a:pt x="68487" y="102131"/>
                  </a:lnTo>
                  <a:lnTo>
                    <a:pt x="66367" y="102422"/>
                  </a:lnTo>
                  <a:lnTo>
                    <a:pt x="64246" y="102714"/>
                  </a:lnTo>
                  <a:lnTo>
                    <a:pt x="62120" y="102857"/>
                  </a:lnTo>
                  <a:lnTo>
                    <a:pt x="60000" y="102999"/>
                  </a:lnTo>
                  <a:lnTo>
                    <a:pt x="57879" y="102857"/>
                  </a:lnTo>
                  <a:lnTo>
                    <a:pt x="55753" y="102714"/>
                  </a:lnTo>
                  <a:lnTo>
                    <a:pt x="53632" y="102422"/>
                  </a:lnTo>
                  <a:lnTo>
                    <a:pt x="51512" y="102131"/>
                  </a:lnTo>
                  <a:lnTo>
                    <a:pt x="49530" y="101548"/>
                  </a:lnTo>
                  <a:lnTo>
                    <a:pt x="47549" y="100965"/>
                  </a:lnTo>
                  <a:lnTo>
                    <a:pt x="45567" y="100388"/>
                  </a:lnTo>
                  <a:lnTo>
                    <a:pt x="43725" y="99514"/>
                  </a:lnTo>
                  <a:lnTo>
                    <a:pt x="41888" y="98645"/>
                  </a:lnTo>
                  <a:lnTo>
                    <a:pt x="40046" y="97771"/>
                  </a:lnTo>
                  <a:lnTo>
                    <a:pt x="38348" y="96754"/>
                  </a:lnTo>
                  <a:lnTo>
                    <a:pt x="36651" y="95594"/>
                  </a:lnTo>
                  <a:lnTo>
                    <a:pt x="34953" y="94428"/>
                  </a:lnTo>
                  <a:lnTo>
                    <a:pt x="33400" y="93125"/>
                  </a:lnTo>
                  <a:lnTo>
                    <a:pt x="31842" y="91817"/>
                  </a:lnTo>
                  <a:lnTo>
                    <a:pt x="30428" y="90365"/>
                  </a:lnTo>
                  <a:lnTo>
                    <a:pt x="29009" y="88908"/>
                  </a:lnTo>
                  <a:lnTo>
                    <a:pt x="27740" y="87314"/>
                  </a:lnTo>
                  <a:lnTo>
                    <a:pt x="26465" y="85714"/>
                  </a:lnTo>
                  <a:lnTo>
                    <a:pt x="25330" y="83971"/>
                  </a:lnTo>
                  <a:lnTo>
                    <a:pt x="24200" y="82228"/>
                  </a:lnTo>
                  <a:lnTo>
                    <a:pt x="23209" y="80485"/>
                  </a:lnTo>
                  <a:lnTo>
                    <a:pt x="22363" y="78594"/>
                  </a:lnTo>
                  <a:lnTo>
                    <a:pt x="21512" y="76708"/>
                  </a:lnTo>
                  <a:lnTo>
                    <a:pt x="20660" y="74817"/>
                  </a:lnTo>
                  <a:lnTo>
                    <a:pt x="20098" y="72782"/>
                  </a:lnTo>
                  <a:lnTo>
                    <a:pt x="19530" y="70748"/>
                  </a:lnTo>
                  <a:lnTo>
                    <a:pt x="18962" y="68720"/>
                  </a:lnTo>
                  <a:lnTo>
                    <a:pt x="18684" y="66537"/>
                  </a:lnTo>
                  <a:lnTo>
                    <a:pt x="18400" y="64360"/>
                  </a:lnTo>
                  <a:lnTo>
                    <a:pt x="18256" y="62183"/>
                  </a:lnTo>
                  <a:lnTo>
                    <a:pt x="18117" y="60000"/>
                  </a:lnTo>
                  <a:lnTo>
                    <a:pt x="18256" y="57822"/>
                  </a:lnTo>
                  <a:lnTo>
                    <a:pt x="18400" y="55639"/>
                  </a:lnTo>
                  <a:lnTo>
                    <a:pt x="18684" y="53462"/>
                  </a:lnTo>
                  <a:lnTo>
                    <a:pt x="18962" y="51285"/>
                  </a:lnTo>
                  <a:lnTo>
                    <a:pt x="19530" y="49251"/>
                  </a:lnTo>
                  <a:lnTo>
                    <a:pt x="20098" y="47217"/>
                  </a:lnTo>
                  <a:lnTo>
                    <a:pt x="20660" y="45182"/>
                  </a:lnTo>
                  <a:lnTo>
                    <a:pt x="21512" y="43297"/>
                  </a:lnTo>
                  <a:lnTo>
                    <a:pt x="22363" y="41405"/>
                  </a:lnTo>
                  <a:lnTo>
                    <a:pt x="23209" y="39520"/>
                  </a:lnTo>
                  <a:lnTo>
                    <a:pt x="24200" y="37771"/>
                  </a:lnTo>
                  <a:lnTo>
                    <a:pt x="25330" y="36028"/>
                  </a:lnTo>
                  <a:lnTo>
                    <a:pt x="26465" y="34285"/>
                  </a:lnTo>
                  <a:lnTo>
                    <a:pt x="27740" y="32691"/>
                  </a:lnTo>
                  <a:lnTo>
                    <a:pt x="29009" y="31091"/>
                  </a:lnTo>
                  <a:lnTo>
                    <a:pt x="30428" y="29640"/>
                  </a:lnTo>
                  <a:lnTo>
                    <a:pt x="31842" y="28188"/>
                  </a:lnTo>
                  <a:lnTo>
                    <a:pt x="33400" y="26880"/>
                  </a:lnTo>
                  <a:lnTo>
                    <a:pt x="34953" y="25571"/>
                  </a:lnTo>
                  <a:lnTo>
                    <a:pt x="36651" y="24411"/>
                  </a:lnTo>
                  <a:lnTo>
                    <a:pt x="38348" y="23245"/>
                  </a:lnTo>
                  <a:lnTo>
                    <a:pt x="40046" y="22228"/>
                  </a:lnTo>
                  <a:lnTo>
                    <a:pt x="41888" y="21360"/>
                  </a:lnTo>
                  <a:lnTo>
                    <a:pt x="43725" y="20485"/>
                  </a:lnTo>
                  <a:lnTo>
                    <a:pt x="45567" y="19617"/>
                  </a:lnTo>
                  <a:lnTo>
                    <a:pt x="47549" y="19034"/>
                  </a:lnTo>
                  <a:lnTo>
                    <a:pt x="49530" y="18451"/>
                  </a:lnTo>
                  <a:lnTo>
                    <a:pt x="51512" y="17868"/>
                  </a:lnTo>
                  <a:lnTo>
                    <a:pt x="53632" y="17583"/>
                  </a:lnTo>
                  <a:lnTo>
                    <a:pt x="55753" y="17291"/>
                  </a:lnTo>
                  <a:lnTo>
                    <a:pt x="57879" y="17142"/>
                  </a:lnTo>
                  <a:lnTo>
                    <a:pt x="60000" y="17000"/>
                  </a:lnTo>
                  <a:close/>
                  <a:moveTo>
                    <a:pt x="46697" y="0"/>
                  </a:moveTo>
                  <a:lnTo>
                    <a:pt x="38916" y="14965"/>
                  </a:lnTo>
                  <a:lnTo>
                    <a:pt x="22641" y="11914"/>
                  </a:lnTo>
                  <a:lnTo>
                    <a:pt x="21935" y="28914"/>
                  </a:lnTo>
                  <a:lnTo>
                    <a:pt x="5944" y="33268"/>
                  </a:lnTo>
                  <a:lnTo>
                    <a:pt x="12595" y="48817"/>
                  </a:lnTo>
                  <a:lnTo>
                    <a:pt x="5" y="60000"/>
                  </a:lnTo>
                  <a:lnTo>
                    <a:pt x="12595" y="71188"/>
                  </a:lnTo>
                  <a:lnTo>
                    <a:pt x="5944" y="86731"/>
                  </a:lnTo>
                  <a:lnTo>
                    <a:pt x="21935" y="91091"/>
                  </a:lnTo>
                  <a:lnTo>
                    <a:pt x="22641" y="108085"/>
                  </a:lnTo>
                  <a:lnTo>
                    <a:pt x="38916" y="105034"/>
                  </a:lnTo>
                  <a:lnTo>
                    <a:pt x="46697" y="120000"/>
                  </a:lnTo>
                  <a:lnTo>
                    <a:pt x="60000" y="109977"/>
                  </a:lnTo>
                  <a:lnTo>
                    <a:pt x="73302" y="120000"/>
                  </a:lnTo>
                  <a:lnTo>
                    <a:pt x="81083" y="105034"/>
                  </a:lnTo>
                  <a:lnTo>
                    <a:pt x="97358" y="108085"/>
                  </a:lnTo>
                  <a:lnTo>
                    <a:pt x="98064" y="91091"/>
                  </a:lnTo>
                  <a:lnTo>
                    <a:pt x="114055" y="86731"/>
                  </a:lnTo>
                  <a:lnTo>
                    <a:pt x="107404" y="71188"/>
                  </a:lnTo>
                  <a:lnTo>
                    <a:pt x="119994" y="60000"/>
                  </a:lnTo>
                  <a:lnTo>
                    <a:pt x="107404" y="48817"/>
                  </a:lnTo>
                  <a:lnTo>
                    <a:pt x="114055" y="33268"/>
                  </a:lnTo>
                  <a:lnTo>
                    <a:pt x="98064" y="28914"/>
                  </a:lnTo>
                  <a:lnTo>
                    <a:pt x="97358" y="11914"/>
                  </a:lnTo>
                  <a:lnTo>
                    <a:pt x="81083" y="14965"/>
                  </a:lnTo>
                  <a:lnTo>
                    <a:pt x="73302" y="0"/>
                  </a:lnTo>
                  <a:lnTo>
                    <a:pt x="60000" y="10028"/>
                  </a:lnTo>
                  <a:lnTo>
                    <a:pt x="46697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lnTo>
                    <a:pt x="56955" y="222"/>
                  </a:lnTo>
                  <a:lnTo>
                    <a:pt x="53911" y="436"/>
                  </a:lnTo>
                  <a:lnTo>
                    <a:pt x="50867" y="872"/>
                  </a:lnTo>
                  <a:lnTo>
                    <a:pt x="48046" y="1308"/>
                  </a:lnTo>
                  <a:lnTo>
                    <a:pt x="45002" y="1958"/>
                  </a:lnTo>
                  <a:lnTo>
                    <a:pt x="42171" y="2830"/>
                  </a:lnTo>
                  <a:lnTo>
                    <a:pt x="39350" y="3702"/>
                  </a:lnTo>
                  <a:lnTo>
                    <a:pt x="36742" y="4788"/>
                  </a:lnTo>
                  <a:lnTo>
                    <a:pt x="34134" y="6088"/>
                  </a:lnTo>
                  <a:lnTo>
                    <a:pt x="31526" y="7396"/>
                  </a:lnTo>
                  <a:lnTo>
                    <a:pt x="28918" y="8696"/>
                  </a:lnTo>
                  <a:lnTo>
                    <a:pt x="26524" y="10440"/>
                  </a:lnTo>
                  <a:lnTo>
                    <a:pt x="24129" y="11962"/>
                  </a:lnTo>
                  <a:lnTo>
                    <a:pt x="21958" y="13698"/>
                  </a:lnTo>
                  <a:lnTo>
                    <a:pt x="19786" y="15656"/>
                  </a:lnTo>
                  <a:lnTo>
                    <a:pt x="17614" y="17614"/>
                  </a:lnTo>
                  <a:lnTo>
                    <a:pt x="15656" y="19786"/>
                  </a:lnTo>
                  <a:lnTo>
                    <a:pt x="13698" y="21958"/>
                  </a:lnTo>
                  <a:lnTo>
                    <a:pt x="11962" y="24129"/>
                  </a:lnTo>
                  <a:lnTo>
                    <a:pt x="10440" y="26524"/>
                  </a:lnTo>
                  <a:lnTo>
                    <a:pt x="8696" y="28918"/>
                  </a:lnTo>
                  <a:lnTo>
                    <a:pt x="7396" y="31526"/>
                  </a:lnTo>
                  <a:lnTo>
                    <a:pt x="6088" y="34134"/>
                  </a:lnTo>
                  <a:lnTo>
                    <a:pt x="4788" y="36742"/>
                  </a:lnTo>
                  <a:lnTo>
                    <a:pt x="3702" y="39350"/>
                  </a:lnTo>
                  <a:lnTo>
                    <a:pt x="2830" y="42171"/>
                  </a:lnTo>
                  <a:lnTo>
                    <a:pt x="1958" y="45002"/>
                  </a:lnTo>
                  <a:lnTo>
                    <a:pt x="1308" y="48046"/>
                  </a:lnTo>
                  <a:lnTo>
                    <a:pt x="872" y="50867"/>
                  </a:lnTo>
                  <a:lnTo>
                    <a:pt x="436" y="53911"/>
                  </a:lnTo>
                  <a:lnTo>
                    <a:pt x="222" y="56955"/>
                  </a:lnTo>
                  <a:lnTo>
                    <a:pt x="0" y="60000"/>
                  </a:lnTo>
                  <a:lnTo>
                    <a:pt x="222" y="63044"/>
                  </a:lnTo>
                  <a:lnTo>
                    <a:pt x="436" y="66088"/>
                  </a:lnTo>
                  <a:lnTo>
                    <a:pt x="872" y="69132"/>
                  </a:lnTo>
                  <a:lnTo>
                    <a:pt x="1308" y="71953"/>
                  </a:lnTo>
                  <a:lnTo>
                    <a:pt x="1958" y="74997"/>
                  </a:lnTo>
                  <a:lnTo>
                    <a:pt x="2830" y="77828"/>
                  </a:lnTo>
                  <a:lnTo>
                    <a:pt x="3702" y="80649"/>
                  </a:lnTo>
                  <a:lnTo>
                    <a:pt x="4788" y="83257"/>
                  </a:lnTo>
                  <a:lnTo>
                    <a:pt x="6088" y="85874"/>
                  </a:lnTo>
                  <a:lnTo>
                    <a:pt x="7396" y="88482"/>
                  </a:lnTo>
                  <a:lnTo>
                    <a:pt x="8696" y="91090"/>
                  </a:lnTo>
                  <a:lnTo>
                    <a:pt x="10440" y="93475"/>
                  </a:lnTo>
                  <a:lnTo>
                    <a:pt x="11962" y="95870"/>
                  </a:lnTo>
                  <a:lnTo>
                    <a:pt x="13698" y="98041"/>
                  </a:lnTo>
                  <a:lnTo>
                    <a:pt x="15656" y="100213"/>
                  </a:lnTo>
                  <a:lnTo>
                    <a:pt x="17614" y="102394"/>
                  </a:lnTo>
                  <a:lnTo>
                    <a:pt x="19786" y="104343"/>
                  </a:lnTo>
                  <a:lnTo>
                    <a:pt x="21958" y="106301"/>
                  </a:lnTo>
                  <a:lnTo>
                    <a:pt x="24129" y="108046"/>
                  </a:lnTo>
                  <a:lnTo>
                    <a:pt x="26524" y="109568"/>
                  </a:lnTo>
                  <a:lnTo>
                    <a:pt x="28918" y="111303"/>
                  </a:lnTo>
                  <a:lnTo>
                    <a:pt x="31526" y="112612"/>
                  </a:lnTo>
                  <a:lnTo>
                    <a:pt x="34134" y="113911"/>
                  </a:lnTo>
                  <a:lnTo>
                    <a:pt x="36742" y="115220"/>
                  </a:lnTo>
                  <a:lnTo>
                    <a:pt x="39350" y="116306"/>
                  </a:lnTo>
                  <a:lnTo>
                    <a:pt x="42171" y="117169"/>
                  </a:lnTo>
                  <a:lnTo>
                    <a:pt x="45002" y="118041"/>
                  </a:lnTo>
                  <a:lnTo>
                    <a:pt x="48046" y="118691"/>
                  </a:lnTo>
                  <a:lnTo>
                    <a:pt x="50867" y="119127"/>
                  </a:lnTo>
                  <a:lnTo>
                    <a:pt x="53911" y="119563"/>
                  </a:lnTo>
                  <a:lnTo>
                    <a:pt x="56955" y="119786"/>
                  </a:lnTo>
                  <a:lnTo>
                    <a:pt x="60000" y="120000"/>
                  </a:lnTo>
                  <a:lnTo>
                    <a:pt x="63044" y="119786"/>
                  </a:lnTo>
                  <a:lnTo>
                    <a:pt x="66088" y="119563"/>
                  </a:lnTo>
                  <a:lnTo>
                    <a:pt x="69132" y="119127"/>
                  </a:lnTo>
                  <a:lnTo>
                    <a:pt x="71953" y="118691"/>
                  </a:lnTo>
                  <a:lnTo>
                    <a:pt x="74997" y="118041"/>
                  </a:lnTo>
                  <a:lnTo>
                    <a:pt x="77828" y="117169"/>
                  </a:lnTo>
                  <a:lnTo>
                    <a:pt x="80649" y="116306"/>
                  </a:lnTo>
                  <a:lnTo>
                    <a:pt x="83257" y="115220"/>
                  </a:lnTo>
                  <a:lnTo>
                    <a:pt x="85865" y="113911"/>
                  </a:lnTo>
                  <a:lnTo>
                    <a:pt x="88473" y="112612"/>
                  </a:lnTo>
                  <a:lnTo>
                    <a:pt x="91090" y="111303"/>
                  </a:lnTo>
                  <a:lnTo>
                    <a:pt x="93475" y="109568"/>
                  </a:lnTo>
                  <a:lnTo>
                    <a:pt x="95870" y="108046"/>
                  </a:lnTo>
                  <a:lnTo>
                    <a:pt x="98041" y="106301"/>
                  </a:lnTo>
                  <a:lnTo>
                    <a:pt x="100213" y="104343"/>
                  </a:lnTo>
                  <a:lnTo>
                    <a:pt x="102394" y="102394"/>
                  </a:lnTo>
                  <a:lnTo>
                    <a:pt x="104343" y="100213"/>
                  </a:lnTo>
                  <a:lnTo>
                    <a:pt x="106301" y="98041"/>
                  </a:lnTo>
                  <a:lnTo>
                    <a:pt x="108046" y="95870"/>
                  </a:lnTo>
                  <a:lnTo>
                    <a:pt x="109568" y="93475"/>
                  </a:lnTo>
                  <a:lnTo>
                    <a:pt x="111303" y="91090"/>
                  </a:lnTo>
                  <a:lnTo>
                    <a:pt x="112603" y="88482"/>
                  </a:lnTo>
                  <a:lnTo>
                    <a:pt x="113911" y="85874"/>
                  </a:lnTo>
                  <a:lnTo>
                    <a:pt x="115220" y="83257"/>
                  </a:lnTo>
                  <a:lnTo>
                    <a:pt x="116306" y="80649"/>
                  </a:lnTo>
                  <a:lnTo>
                    <a:pt x="117169" y="77828"/>
                  </a:lnTo>
                  <a:lnTo>
                    <a:pt x="118041" y="74997"/>
                  </a:lnTo>
                  <a:lnTo>
                    <a:pt x="118691" y="71953"/>
                  </a:lnTo>
                  <a:lnTo>
                    <a:pt x="119127" y="69132"/>
                  </a:lnTo>
                  <a:lnTo>
                    <a:pt x="119563" y="66088"/>
                  </a:lnTo>
                  <a:lnTo>
                    <a:pt x="119777" y="63044"/>
                  </a:lnTo>
                  <a:lnTo>
                    <a:pt x="120000" y="60000"/>
                  </a:lnTo>
                  <a:lnTo>
                    <a:pt x="119777" y="56955"/>
                  </a:lnTo>
                  <a:lnTo>
                    <a:pt x="119563" y="53911"/>
                  </a:lnTo>
                  <a:lnTo>
                    <a:pt x="119127" y="50867"/>
                  </a:lnTo>
                  <a:lnTo>
                    <a:pt x="118691" y="48046"/>
                  </a:lnTo>
                  <a:lnTo>
                    <a:pt x="118041" y="45002"/>
                  </a:lnTo>
                  <a:lnTo>
                    <a:pt x="117169" y="42171"/>
                  </a:lnTo>
                  <a:lnTo>
                    <a:pt x="116306" y="39350"/>
                  </a:lnTo>
                  <a:lnTo>
                    <a:pt x="115220" y="36742"/>
                  </a:lnTo>
                  <a:lnTo>
                    <a:pt x="113911" y="34134"/>
                  </a:lnTo>
                  <a:lnTo>
                    <a:pt x="112603" y="31526"/>
                  </a:lnTo>
                  <a:lnTo>
                    <a:pt x="111303" y="28918"/>
                  </a:lnTo>
                  <a:lnTo>
                    <a:pt x="109568" y="26524"/>
                  </a:lnTo>
                  <a:lnTo>
                    <a:pt x="108046" y="24129"/>
                  </a:lnTo>
                  <a:lnTo>
                    <a:pt x="106301" y="21958"/>
                  </a:lnTo>
                  <a:lnTo>
                    <a:pt x="104343" y="19786"/>
                  </a:lnTo>
                  <a:lnTo>
                    <a:pt x="102394" y="17614"/>
                  </a:lnTo>
                  <a:lnTo>
                    <a:pt x="100213" y="15656"/>
                  </a:lnTo>
                  <a:lnTo>
                    <a:pt x="98041" y="13698"/>
                  </a:lnTo>
                  <a:lnTo>
                    <a:pt x="95870" y="11962"/>
                  </a:lnTo>
                  <a:lnTo>
                    <a:pt x="93475" y="10440"/>
                  </a:lnTo>
                  <a:lnTo>
                    <a:pt x="91090" y="8696"/>
                  </a:lnTo>
                  <a:lnTo>
                    <a:pt x="88473" y="7396"/>
                  </a:lnTo>
                  <a:lnTo>
                    <a:pt x="85865" y="6088"/>
                  </a:lnTo>
                  <a:lnTo>
                    <a:pt x="83257" y="4788"/>
                  </a:lnTo>
                  <a:lnTo>
                    <a:pt x="80649" y="3702"/>
                  </a:lnTo>
                  <a:lnTo>
                    <a:pt x="77828" y="2830"/>
                  </a:lnTo>
                  <a:lnTo>
                    <a:pt x="74997" y="1958"/>
                  </a:lnTo>
                  <a:lnTo>
                    <a:pt x="71953" y="1308"/>
                  </a:lnTo>
                  <a:lnTo>
                    <a:pt x="69132" y="872"/>
                  </a:lnTo>
                  <a:lnTo>
                    <a:pt x="66088" y="436"/>
                  </a:lnTo>
                  <a:lnTo>
                    <a:pt x="63044" y="222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6842196" y="4105117"/>
            <a:ext cx="997286" cy="563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 txBox="1"/>
          <p:nvPr/>
        </p:nvSpPr>
        <p:spPr>
          <a:xfrm>
            <a:off x="6248575" y="1224075"/>
            <a:ext cx="2592000" cy="1525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SlidesCarnival icons are editable shapes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means that you can: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Resize them without losing quality.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fill color and opacity.</a:t>
            </a: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●"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Change line color, width and style.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Isn’t that nice? :)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9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/>
        </p:nvSpPr>
        <p:spPr>
          <a:xfrm>
            <a:off x="2240050" y="1523875"/>
            <a:ext cx="5971798" cy="13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you can use any emoji as an icon!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of course it resizes without losing quality and you can change the color.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How? Follow Google instructions </a:t>
            </a:r>
            <a:r>
              <a:rPr lang="en" sz="14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https://twitter.com/googledocs/status/730087240156643328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884300" y="3060050"/>
            <a:ext cx="7327500" cy="257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36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✋👆👉👍👤👦👧👨👩👪💃🏃💑❤😂😉😋😒😭👶😸🐟🍒🍔💣📌📖🔨🎃🎈🎨🏈🏰🌏🔌🔑</a:t>
            </a:r>
            <a:r>
              <a:rPr lang="en" sz="2400" b="0" i="0" u="none" strike="noStrike" cap="none" dirty="0">
                <a:solidFill>
                  <a:srgbClr val="FFFFFF"/>
                </a:solidFill>
                <a:highlight>
                  <a:srgbClr val="DB2F6B"/>
                </a:highlight>
                <a:latin typeface="Open Sans"/>
                <a:ea typeface="Open Sans"/>
                <a:cs typeface="Open Sans"/>
                <a:sym typeface="Open Sans"/>
              </a:rPr>
              <a:t> and many more...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725175" y="1542212"/>
            <a:ext cx="1440598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 b="0" i="0" u="none" strike="noStrike" cap="none">
                <a:solidFill>
                  <a:srgbClr val="774E92"/>
                </a:solidFill>
                <a:latin typeface="Open Sans"/>
                <a:ea typeface="Open Sans"/>
                <a:cs typeface="Open Sans"/>
                <a:sym typeface="Open Sans"/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Objetivos Generales</a:t>
            </a:r>
          </a:p>
        </p:txBody>
      </p:sp>
      <p:sp>
        <p:nvSpPr>
          <p:cNvPr id="45" name="Shape 45"/>
          <p:cNvSpPr/>
          <p:nvPr/>
        </p:nvSpPr>
        <p:spPr>
          <a:xfrm>
            <a:off x="1495480" y="2878651"/>
            <a:ext cx="1138658" cy="2284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FFFFFF">
              <a:alpha val="26274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2869880" y="3363748"/>
            <a:ext cx="661882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72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3369940" y="3107266"/>
            <a:ext cx="187583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9600" b="0" i="0" u="none" strike="noStrike" cap="none" dirty="0">
                <a:solidFill>
                  <a:schemeClr val="lt1">
                    <a:alpha val="67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💢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184655" y="4627080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   APP                                          Adaptabilidad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2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s-ES" sz="4800" b="0" i="0" u="none" strike="noStrike" cap="none" dirty="0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Usuarios</a:t>
            </a:r>
            <a:endParaRPr lang="en" sz="4800" b="0" i="0" u="none" strike="noStrike" cap="none" dirty="0">
              <a:solidFill>
                <a:srgbClr val="774E92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911781" y="2760389"/>
            <a:ext cx="698430" cy="7363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51536" y="3551479"/>
            <a:ext cx="6654729" cy="69443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Vecino                      Miembro de la junta          Personal de mantenimiento</a:t>
            </a:r>
          </a:p>
        </p:txBody>
      </p:sp>
      <p:grpSp>
        <p:nvGrpSpPr>
          <p:cNvPr id="105" name="Shape 432"/>
          <p:cNvGrpSpPr/>
          <p:nvPr/>
        </p:nvGrpSpPr>
        <p:grpSpPr>
          <a:xfrm>
            <a:off x="2482344" y="2762795"/>
            <a:ext cx="878547" cy="736346"/>
            <a:chOff x="2599825" y="3689700"/>
            <a:chExt cx="429850" cy="360273"/>
          </a:xfrm>
        </p:grpSpPr>
        <p:sp>
          <p:nvSpPr>
            <p:cNvPr id="106" name="Shape 43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08" y="17345"/>
                  </a:moveTo>
                  <a:lnTo>
                    <a:pt x="71592" y="17771"/>
                  </a:lnTo>
                  <a:lnTo>
                    <a:pt x="72269" y="18196"/>
                  </a:lnTo>
                  <a:lnTo>
                    <a:pt x="72785" y="19065"/>
                  </a:lnTo>
                  <a:lnTo>
                    <a:pt x="73295" y="19934"/>
                  </a:lnTo>
                  <a:lnTo>
                    <a:pt x="73804" y="21229"/>
                  </a:lnTo>
                  <a:lnTo>
                    <a:pt x="73979" y="22967"/>
                  </a:lnTo>
                  <a:lnTo>
                    <a:pt x="74321" y="24262"/>
                  </a:lnTo>
                  <a:lnTo>
                    <a:pt x="74321" y="26000"/>
                  </a:lnTo>
                  <a:lnTo>
                    <a:pt x="74321" y="33360"/>
                  </a:lnTo>
                  <a:lnTo>
                    <a:pt x="45678" y="33360"/>
                  </a:lnTo>
                  <a:lnTo>
                    <a:pt x="45678" y="26000"/>
                  </a:lnTo>
                  <a:lnTo>
                    <a:pt x="45678" y="24262"/>
                  </a:lnTo>
                  <a:lnTo>
                    <a:pt x="46020" y="22967"/>
                  </a:lnTo>
                  <a:lnTo>
                    <a:pt x="46195" y="21229"/>
                  </a:lnTo>
                  <a:lnTo>
                    <a:pt x="46704" y="19934"/>
                  </a:lnTo>
                  <a:lnTo>
                    <a:pt x="47214" y="19065"/>
                  </a:lnTo>
                  <a:lnTo>
                    <a:pt x="47730" y="18196"/>
                  </a:lnTo>
                  <a:lnTo>
                    <a:pt x="48407" y="17771"/>
                  </a:lnTo>
                  <a:lnTo>
                    <a:pt x="49091" y="17345"/>
                  </a:lnTo>
                  <a:close/>
                  <a:moveTo>
                    <a:pt x="49091" y="17"/>
                  </a:moveTo>
                  <a:lnTo>
                    <a:pt x="48065" y="443"/>
                  </a:lnTo>
                  <a:lnTo>
                    <a:pt x="47046" y="886"/>
                  </a:lnTo>
                  <a:lnTo>
                    <a:pt x="45169" y="2181"/>
                  </a:lnTo>
                  <a:lnTo>
                    <a:pt x="43298" y="4770"/>
                  </a:lnTo>
                  <a:lnTo>
                    <a:pt x="41930" y="7803"/>
                  </a:lnTo>
                  <a:lnTo>
                    <a:pt x="40569" y="11705"/>
                  </a:lnTo>
                  <a:lnTo>
                    <a:pt x="39718" y="16033"/>
                  </a:lnTo>
                  <a:lnTo>
                    <a:pt x="39034" y="20804"/>
                  </a:lnTo>
                  <a:lnTo>
                    <a:pt x="38867" y="23411"/>
                  </a:lnTo>
                  <a:lnTo>
                    <a:pt x="38867" y="26000"/>
                  </a:lnTo>
                  <a:lnTo>
                    <a:pt x="38867" y="33360"/>
                  </a:lnTo>
                  <a:lnTo>
                    <a:pt x="2728" y="33360"/>
                  </a:lnTo>
                  <a:lnTo>
                    <a:pt x="2044" y="33804"/>
                  </a:lnTo>
                  <a:lnTo>
                    <a:pt x="1535" y="34673"/>
                  </a:lnTo>
                  <a:lnTo>
                    <a:pt x="1025" y="35968"/>
                  </a:lnTo>
                  <a:lnTo>
                    <a:pt x="509" y="36837"/>
                  </a:lnTo>
                  <a:lnTo>
                    <a:pt x="341" y="38557"/>
                  </a:lnTo>
                  <a:lnTo>
                    <a:pt x="0" y="40295"/>
                  </a:lnTo>
                  <a:lnTo>
                    <a:pt x="0" y="42033"/>
                  </a:lnTo>
                  <a:lnTo>
                    <a:pt x="0" y="102672"/>
                  </a:lnTo>
                  <a:lnTo>
                    <a:pt x="167" y="106130"/>
                  </a:lnTo>
                  <a:lnTo>
                    <a:pt x="509" y="109163"/>
                  </a:lnTo>
                  <a:lnTo>
                    <a:pt x="1193" y="112196"/>
                  </a:lnTo>
                  <a:lnTo>
                    <a:pt x="2044" y="114803"/>
                  </a:lnTo>
                  <a:lnTo>
                    <a:pt x="3070" y="116967"/>
                  </a:lnTo>
                  <a:lnTo>
                    <a:pt x="4089" y="118705"/>
                  </a:lnTo>
                  <a:lnTo>
                    <a:pt x="5457" y="119556"/>
                  </a:lnTo>
                  <a:lnTo>
                    <a:pt x="6818" y="120000"/>
                  </a:lnTo>
                  <a:lnTo>
                    <a:pt x="54032" y="120000"/>
                  </a:lnTo>
                  <a:lnTo>
                    <a:pt x="54032" y="109163"/>
                  </a:lnTo>
                  <a:lnTo>
                    <a:pt x="54207" y="107443"/>
                  </a:lnTo>
                  <a:lnTo>
                    <a:pt x="54374" y="106130"/>
                  </a:lnTo>
                  <a:lnTo>
                    <a:pt x="54716" y="104410"/>
                  </a:lnTo>
                  <a:lnTo>
                    <a:pt x="55058" y="103097"/>
                  </a:lnTo>
                  <a:lnTo>
                    <a:pt x="55568" y="102246"/>
                  </a:lnTo>
                  <a:lnTo>
                    <a:pt x="56252" y="101377"/>
                  </a:lnTo>
                  <a:lnTo>
                    <a:pt x="56761" y="100934"/>
                  </a:lnTo>
                  <a:lnTo>
                    <a:pt x="57445" y="100508"/>
                  </a:lnTo>
                  <a:lnTo>
                    <a:pt x="62554" y="100508"/>
                  </a:lnTo>
                  <a:lnTo>
                    <a:pt x="63238" y="100934"/>
                  </a:lnTo>
                  <a:lnTo>
                    <a:pt x="63747" y="101377"/>
                  </a:lnTo>
                  <a:lnTo>
                    <a:pt x="64431" y="102246"/>
                  </a:lnTo>
                  <a:lnTo>
                    <a:pt x="64941" y="103097"/>
                  </a:lnTo>
                  <a:lnTo>
                    <a:pt x="65283" y="104410"/>
                  </a:lnTo>
                  <a:lnTo>
                    <a:pt x="65625" y="106130"/>
                  </a:lnTo>
                  <a:lnTo>
                    <a:pt x="65792" y="107443"/>
                  </a:lnTo>
                  <a:lnTo>
                    <a:pt x="65967" y="109163"/>
                  </a:lnTo>
                  <a:lnTo>
                    <a:pt x="65967" y="120000"/>
                  </a:lnTo>
                  <a:lnTo>
                    <a:pt x="113181" y="120000"/>
                  </a:lnTo>
                  <a:lnTo>
                    <a:pt x="114542" y="119556"/>
                  </a:lnTo>
                  <a:lnTo>
                    <a:pt x="115910" y="118705"/>
                  </a:lnTo>
                  <a:lnTo>
                    <a:pt x="116929" y="116967"/>
                  </a:lnTo>
                  <a:lnTo>
                    <a:pt x="117955" y="114803"/>
                  </a:lnTo>
                  <a:lnTo>
                    <a:pt x="118806" y="112196"/>
                  </a:lnTo>
                  <a:lnTo>
                    <a:pt x="119490" y="109163"/>
                  </a:lnTo>
                  <a:lnTo>
                    <a:pt x="119825" y="106130"/>
                  </a:lnTo>
                  <a:lnTo>
                    <a:pt x="120000" y="102672"/>
                  </a:lnTo>
                  <a:lnTo>
                    <a:pt x="120000" y="42033"/>
                  </a:lnTo>
                  <a:lnTo>
                    <a:pt x="120000" y="40295"/>
                  </a:lnTo>
                  <a:lnTo>
                    <a:pt x="119658" y="38557"/>
                  </a:lnTo>
                  <a:lnTo>
                    <a:pt x="119490" y="36837"/>
                  </a:lnTo>
                  <a:lnTo>
                    <a:pt x="118974" y="35968"/>
                  </a:lnTo>
                  <a:lnTo>
                    <a:pt x="118464" y="34673"/>
                  </a:lnTo>
                  <a:lnTo>
                    <a:pt x="117955" y="33804"/>
                  </a:lnTo>
                  <a:lnTo>
                    <a:pt x="117271" y="33360"/>
                  </a:lnTo>
                  <a:lnTo>
                    <a:pt x="81132" y="33360"/>
                  </a:lnTo>
                  <a:lnTo>
                    <a:pt x="81132" y="26000"/>
                  </a:lnTo>
                  <a:lnTo>
                    <a:pt x="81132" y="23411"/>
                  </a:lnTo>
                  <a:lnTo>
                    <a:pt x="80965" y="20804"/>
                  </a:lnTo>
                  <a:lnTo>
                    <a:pt x="80281" y="16033"/>
                  </a:lnTo>
                  <a:lnTo>
                    <a:pt x="79430" y="11705"/>
                  </a:lnTo>
                  <a:lnTo>
                    <a:pt x="78069" y="7803"/>
                  </a:lnTo>
                  <a:lnTo>
                    <a:pt x="76701" y="4770"/>
                  </a:lnTo>
                  <a:lnTo>
                    <a:pt x="74830" y="2181"/>
                  </a:lnTo>
                  <a:lnTo>
                    <a:pt x="72953" y="886"/>
                  </a:lnTo>
                  <a:lnTo>
                    <a:pt x="71934" y="443"/>
                  </a:lnTo>
                  <a:lnTo>
                    <a:pt x="70908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434"/>
            <p:cNvSpPr/>
            <p:nvPr/>
          </p:nvSpPr>
          <p:spPr>
            <a:xfrm>
              <a:off x="2599825" y="3861275"/>
              <a:ext cx="429850" cy="1886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5"/>
                  </a:moveTo>
                  <a:lnTo>
                    <a:pt x="0" y="112225"/>
                  </a:lnTo>
                  <a:lnTo>
                    <a:pt x="0" y="113783"/>
                  </a:lnTo>
                  <a:lnTo>
                    <a:pt x="341" y="114944"/>
                  </a:lnTo>
                  <a:lnTo>
                    <a:pt x="509" y="116486"/>
                  </a:lnTo>
                  <a:lnTo>
                    <a:pt x="1025" y="117662"/>
                  </a:lnTo>
                  <a:lnTo>
                    <a:pt x="1535" y="118441"/>
                  </a:lnTo>
                  <a:lnTo>
                    <a:pt x="2044" y="119205"/>
                  </a:lnTo>
                  <a:lnTo>
                    <a:pt x="2728" y="119602"/>
                  </a:lnTo>
                  <a:lnTo>
                    <a:pt x="3412" y="119984"/>
                  </a:lnTo>
                  <a:lnTo>
                    <a:pt x="116587" y="119984"/>
                  </a:lnTo>
                  <a:lnTo>
                    <a:pt x="117271" y="119602"/>
                  </a:lnTo>
                  <a:lnTo>
                    <a:pt x="117955" y="119205"/>
                  </a:lnTo>
                  <a:lnTo>
                    <a:pt x="118464" y="118441"/>
                  </a:lnTo>
                  <a:lnTo>
                    <a:pt x="118974" y="117662"/>
                  </a:lnTo>
                  <a:lnTo>
                    <a:pt x="119490" y="116486"/>
                  </a:lnTo>
                  <a:lnTo>
                    <a:pt x="119658" y="114944"/>
                  </a:lnTo>
                  <a:lnTo>
                    <a:pt x="120000" y="113783"/>
                  </a:lnTo>
                  <a:lnTo>
                    <a:pt x="120000" y="112225"/>
                  </a:lnTo>
                  <a:lnTo>
                    <a:pt x="120000" y="15"/>
                  </a:lnTo>
                  <a:lnTo>
                    <a:pt x="118464" y="2734"/>
                  </a:lnTo>
                  <a:lnTo>
                    <a:pt x="116929" y="4674"/>
                  </a:lnTo>
                  <a:lnTo>
                    <a:pt x="115058" y="5834"/>
                  </a:lnTo>
                  <a:lnTo>
                    <a:pt x="113181" y="6216"/>
                  </a:lnTo>
                  <a:lnTo>
                    <a:pt x="65967" y="6216"/>
                  </a:lnTo>
                  <a:lnTo>
                    <a:pt x="65967" y="13593"/>
                  </a:lnTo>
                  <a:lnTo>
                    <a:pt x="65792" y="15151"/>
                  </a:lnTo>
                  <a:lnTo>
                    <a:pt x="65625" y="16709"/>
                  </a:lnTo>
                  <a:lnTo>
                    <a:pt x="65283" y="18251"/>
                  </a:lnTo>
                  <a:lnTo>
                    <a:pt x="64941" y="19030"/>
                  </a:lnTo>
                  <a:lnTo>
                    <a:pt x="64431" y="20206"/>
                  </a:lnTo>
                  <a:lnTo>
                    <a:pt x="63747" y="20969"/>
                  </a:lnTo>
                  <a:lnTo>
                    <a:pt x="63238" y="21367"/>
                  </a:lnTo>
                  <a:lnTo>
                    <a:pt x="56761" y="21367"/>
                  </a:lnTo>
                  <a:lnTo>
                    <a:pt x="56252" y="20969"/>
                  </a:lnTo>
                  <a:lnTo>
                    <a:pt x="55568" y="20206"/>
                  </a:lnTo>
                  <a:lnTo>
                    <a:pt x="55058" y="19030"/>
                  </a:lnTo>
                  <a:lnTo>
                    <a:pt x="54716" y="18251"/>
                  </a:lnTo>
                  <a:lnTo>
                    <a:pt x="54374" y="16709"/>
                  </a:lnTo>
                  <a:lnTo>
                    <a:pt x="54207" y="15151"/>
                  </a:lnTo>
                  <a:lnTo>
                    <a:pt x="54032" y="13593"/>
                  </a:lnTo>
                  <a:lnTo>
                    <a:pt x="54032" y="6216"/>
                  </a:lnTo>
                  <a:lnTo>
                    <a:pt x="6818" y="6216"/>
                  </a:lnTo>
                  <a:lnTo>
                    <a:pt x="4941" y="5834"/>
                  </a:lnTo>
                  <a:lnTo>
                    <a:pt x="3070" y="4674"/>
                  </a:lnTo>
                  <a:lnTo>
                    <a:pt x="1535" y="273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4289884" y="2739766"/>
            <a:ext cx="110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🔨</a:t>
            </a:r>
            <a:endParaRPr lang="es-ES" sz="4800" dirty="0"/>
          </a:p>
        </p:txBody>
      </p:sp>
      <p:grpSp>
        <p:nvGrpSpPr>
          <p:cNvPr id="108" name="Shape 411"/>
          <p:cNvGrpSpPr/>
          <p:nvPr/>
        </p:nvGrpSpPr>
        <p:grpSpPr>
          <a:xfrm>
            <a:off x="1435338" y="4306572"/>
            <a:ext cx="995282" cy="736346"/>
            <a:chOff x="5255200" y="3006475"/>
            <a:chExt cx="511700" cy="378575"/>
          </a:xfrm>
        </p:grpSpPr>
        <p:sp>
          <p:nvSpPr>
            <p:cNvPr id="109" name="Shape 412"/>
            <p:cNvSpPr/>
            <p:nvPr/>
          </p:nvSpPr>
          <p:spPr>
            <a:xfrm>
              <a:off x="5255200" y="3006475"/>
              <a:ext cx="349898" cy="349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41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uadroTexto 2"/>
          <p:cNvSpPr txBox="1"/>
          <p:nvPr/>
        </p:nvSpPr>
        <p:spPr>
          <a:xfrm>
            <a:off x="1127422" y="5168508"/>
            <a:ext cx="4659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ES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Administrador                                  Extras</a:t>
            </a:r>
            <a:endParaRPr lang="en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>
              <a:buClr>
                <a:schemeClr val="lt1"/>
              </a:buClr>
              <a:buSzPct val="25000"/>
            </a:pPr>
            <a:endParaRPr lang="es-E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endParaRPr lang="es-ES" dirty="0"/>
          </a:p>
        </p:txBody>
      </p:sp>
      <p:sp>
        <p:nvSpPr>
          <p:cNvPr id="111" name="Shape 347"/>
          <p:cNvSpPr/>
          <p:nvPr/>
        </p:nvSpPr>
        <p:spPr>
          <a:xfrm>
            <a:off x="3647030" y="4303302"/>
            <a:ext cx="736998" cy="7369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59268" y="179"/>
                </a:lnTo>
                <a:lnTo>
                  <a:pt x="58178" y="731"/>
                </a:lnTo>
                <a:lnTo>
                  <a:pt x="54713" y="2732"/>
                </a:lnTo>
                <a:lnTo>
                  <a:pt x="52705" y="4009"/>
                </a:lnTo>
                <a:lnTo>
                  <a:pt x="50517" y="5652"/>
                </a:lnTo>
                <a:lnTo>
                  <a:pt x="48143" y="7295"/>
                </a:lnTo>
                <a:lnTo>
                  <a:pt x="45955" y="9303"/>
                </a:lnTo>
                <a:lnTo>
                  <a:pt x="43954" y="11304"/>
                </a:lnTo>
                <a:lnTo>
                  <a:pt x="42132" y="13492"/>
                </a:lnTo>
                <a:lnTo>
                  <a:pt x="40669" y="15680"/>
                </a:lnTo>
                <a:lnTo>
                  <a:pt x="40124" y="16778"/>
                </a:lnTo>
                <a:lnTo>
                  <a:pt x="39758" y="18054"/>
                </a:lnTo>
                <a:lnTo>
                  <a:pt x="39392" y="19145"/>
                </a:lnTo>
                <a:lnTo>
                  <a:pt x="39213" y="20242"/>
                </a:lnTo>
                <a:lnTo>
                  <a:pt x="39213" y="21340"/>
                </a:lnTo>
                <a:lnTo>
                  <a:pt x="39392" y="22617"/>
                </a:lnTo>
                <a:lnTo>
                  <a:pt x="39758" y="23707"/>
                </a:lnTo>
                <a:lnTo>
                  <a:pt x="40303" y="24804"/>
                </a:lnTo>
                <a:lnTo>
                  <a:pt x="41035" y="25895"/>
                </a:lnTo>
                <a:lnTo>
                  <a:pt x="41946" y="26992"/>
                </a:lnTo>
                <a:lnTo>
                  <a:pt x="43409" y="28082"/>
                </a:lnTo>
                <a:lnTo>
                  <a:pt x="44865" y="28814"/>
                </a:lnTo>
                <a:lnTo>
                  <a:pt x="46321" y="29546"/>
                </a:lnTo>
                <a:lnTo>
                  <a:pt x="47964" y="29904"/>
                </a:lnTo>
                <a:lnTo>
                  <a:pt x="49606" y="30270"/>
                </a:lnTo>
                <a:lnTo>
                  <a:pt x="51249" y="31002"/>
                </a:lnTo>
                <a:lnTo>
                  <a:pt x="52705" y="31734"/>
                </a:lnTo>
                <a:lnTo>
                  <a:pt x="54161" y="33011"/>
                </a:lnTo>
                <a:lnTo>
                  <a:pt x="55438" y="34467"/>
                </a:lnTo>
                <a:lnTo>
                  <a:pt x="56169" y="36109"/>
                </a:lnTo>
                <a:lnTo>
                  <a:pt x="56714" y="37931"/>
                </a:lnTo>
                <a:lnTo>
                  <a:pt x="56901" y="40119"/>
                </a:lnTo>
                <a:lnTo>
                  <a:pt x="56714" y="41582"/>
                </a:lnTo>
                <a:lnTo>
                  <a:pt x="56535" y="43218"/>
                </a:lnTo>
                <a:lnTo>
                  <a:pt x="55990" y="44681"/>
                </a:lnTo>
                <a:lnTo>
                  <a:pt x="55438" y="46137"/>
                </a:lnTo>
                <a:lnTo>
                  <a:pt x="54713" y="47593"/>
                </a:lnTo>
                <a:lnTo>
                  <a:pt x="53802" y="49057"/>
                </a:lnTo>
                <a:lnTo>
                  <a:pt x="52705" y="50334"/>
                </a:lnTo>
                <a:lnTo>
                  <a:pt x="51615" y="51610"/>
                </a:lnTo>
                <a:lnTo>
                  <a:pt x="50338" y="52701"/>
                </a:lnTo>
                <a:lnTo>
                  <a:pt x="49061" y="53798"/>
                </a:lnTo>
                <a:lnTo>
                  <a:pt x="47784" y="54530"/>
                </a:lnTo>
                <a:lnTo>
                  <a:pt x="46321" y="55441"/>
                </a:lnTo>
                <a:lnTo>
                  <a:pt x="44865" y="55986"/>
                </a:lnTo>
                <a:lnTo>
                  <a:pt x="43222" y="56531"/>
                </a:lnTo>
                <a:lnTo>
                  <a:pt x="41580" y="56718"/>
                </a:lnTo>
                <a:lnTo>
                  <a:pt x="40124" y="56897"/>
                </a:lnTo>
                <a:lnTo>
                  <a:pt x="38115" y="56718"/>
                </a:lnTo>
                <a:lnTo>
                  <a:pt x="36294" y="56165"/>
                </a:lnTo>
                <a:lnTo>
                  <a:pt x="34472" y="55441"/>
                </a:lnTo>
                <a:lnTo>
                  <a:pt x="33008" y="54164"/>
                </a:lnTo>
                <a:lnTo>
                  <a:pt x="31732" y="52701"/>
                </a:lnTo>
                <a:lnTo>
                  <a:pt x="30821" y="51065"/>
                </a:lnTo>
                <a:lnTo>
                  <a:pt x="30276" y="49423"/>
                </a:lnTo>
                <a:lnTo>
                  <a:pt x="29731" y="47780"/>
                </a:lnTo>
                <a:lnTo>
                  <a:pt x="29365" y="46324"/>
                </a:lnTo>
                <a:lnTo>
                  <a:pt x="28820" y="44860"/>
                </a:lnTo>
                <a:lnTo>
                  <a:pt x="28088" y="43404"/>
                </a:lnTo>
                <a:lnTo>
                  <a:pt x="26991" y="41941"/>
                </a:lnTo>
                <a:lnTo>
                  <a:pt x="25900" y="41030"/>
                </a:lnTo>
                <a:lnTo>
                  <a:pt x="24803" y="40306"/>
                </a:lnTo>
                <a:lnTo>
                  <a:pt x="23713" y="39753"/>
                </a:lnTo>
                <a:lnTo>
                  <a:pt x="22615" y="39387"/>
                </a:lnTo>
                <a:lnTo>
                  <a:pt x="21338" y="39208"/>
                </a:lnTo>
                <a:lnTo>
                  <a:pt x="20248" y="39208"/>
                </a:lnTo>
                <a:lnTo>
                  <a:pt x="19151" y="39387"/>
                </a:lnTo>
                <a:lnTo>
                  <a:pt x="18061" y="39753"/>
                </a:lnTo>
                <a:lnTo>
                  <a:pt x="16784" y="40119"/>
                </a:lnTo>
                <a:lnTo>
                  <a:pt x="15686" y="40664"/>
                </a:lnTo>
                <a:lnTo>
                  <a:pt x="13499" y="42128"/>
                </a:lnTo>
                <a:lnTo>
                  <a:pt x="11311" y="43949"/>
                </a:lnTo>
                <a:lnTo>
                  <a:pt x="9303" y="45958"/>
                </a:lnTo>
                <a:lnTo>
                  <a:pt x="7302" y="48146"/>
                </a:lnTo>
                <a:lnTo>
                  <a:pt x="5659" y="50513"/>
                </a:lnTo>
                <a:lnTo>
                  <a:pt x="4016" y="52701"/>
                </a:lnTo>
                <a:lnTo>
                  <a:pt x="2740" y="54709"/>
                </a:lnTo>
                <a:lnTo>
                  <a:pt x="739" y="58174"/>
                </a:lnTo>
                <a:lnTo>
                  <a:pt x="186" y="59271"/>
                </a:lnTo>
                <a:lnTo>
                  <a:pt x="7" y="59996"/>
                </a:lnTo>
                <a:lnTo>
                  <a:pt x="186" y="61459"/>
                </a:lnTo>
                <a:lnTo>
                  <a:pt x="552" y="62736"/>
                </a:lnTo>
                <a:lnTo>
                  <a:pt x="1284" y="64192"/>
                </a:lnTo>
                <a:lnTo>
                  <a:pt x="2195" y="65290"/>
                </a:lnTo>
                <a:lnTo>
                  <a:pt x="4382" y="67291"/>
                </a:lnTo>
                <a:lnTo>
                  <a:pt x="6570" y="69113"/>
                </a:lnTo>
                <a:lnTo>
                  <a:pt x="10579" y="72398"/>
                </a:lnTo>
                <a:lnTo>
                  <a:pt x="14230" y="75131"/>
                </a:lnTo>
                <a:lnTo>
                  <a:pt x="15686" y="76408"/>
                </a:lnTo>
                <a:lnTo>
                  <a:pt x="17150" y="77685"/>
                </a:lnTo>
                <a:lnTo>
                  <a:pt x="18061" y="78962"/>
                </a:lnTo>
                <a:lnTo>
                  <a:pt x="18972" y="80238"/>
                </a:lnTo>
                <a:lnTo>
                  <a:pt x="19337" y="81515"/>
                </a:lnTo>
                <a:lnTo>
                  <a:pt x="19337" y="82979"/>
                </a:lnTo>
                <a:lnTo>
                  <a:pt x="18972" y="84435"/>
                </a:lnTo>
                <a:lnTo>
                  <a:pt x="18240" y="86078"/>
                </a:lnTo>
                <a:lnTo>
                  <a:pt x="16963" y="87899"/>
                </a:lnTo>
                <a:lnTo>
                  <a:pt x="14962" y="89908"/>
                </a:lnTo>
                <a:lnTo>
                  <a:pt x="13685" y="91185"/>
                </a:lnTo>
                <a:lnTo>
                  <a:pt x="12222" y="91909"/>
                </a:lnTo>
                <a:lnTo>
                  <a:pt x="10579" y="92462"/>
                </a:lnTo>
                <a:lnTo>
                  <a:pt x="9123" y="92820"/>
                </a:lnTo>
                <a:lnTo>
                  <a:pt x="7481" y="93186"/>
                </a:lnTo>
                <a:lnTo>
                  <a:pt x="5838" y="93918"/>
                </a:lnTo>
                <a:lnTo>
                  <a:pt x="4382" y="94829"/>
                </a:lnTo>
                <a:lnTo>
                  <a:pt x="2740" y="96106"/>
                </a:lnTo>
                <a:lnTo>
                  <a:pt x="1463" y="97562"/>
                </a:lnTo>
                <a:lnTo>
                  <a:pt x="739" y="99204"/>
                </a:lnTo>
                <a:lnTo>
                  <a:pt x="186" y="101026"/>
                </a:lnTo>
                <a:lnTo>
                  <a:pt x="7" y="103035"/>
                </a:lnTo>
                <a:lnTo>
                  <a:pt x="186" y="104677"/>
                </a:lnTo>
                <a:lnTo>
                  <a:pt x="373" y="106320"/>
                </a:lnTo>
                <a:lnTo>
                  <a:pt x="918" y="107776"/>
                </a:lnTo>
                <a:lnTo>
                  <a:pt x="1650" y="109419"/>
                </a:lnTo>
                <a:lnTo>
                  <a:pt x="2374" y="110696"/>
                </a:lnTo>
                <a:lnTo>
                  <a:pt x="3285" y="112152"/>
                </a:lnTo>
                <a:lnTo>
                  <a:pt x="4203" y="113429"/>
                </a:lnTo>
                <a:lnTo>
                  <a:pt x="5293" y="114705"/>
                </a:lnTo>
                <a:lnTo>
                  <a:pt x="6570" y="115803"/>
                </a:lnTo>
                <a:lnTo>
                  <a:pt x="7847" y="116714"/>
                </a:lnTo>
                <a:lnTo>
                  <a:pt x="9303" y="117625"/>
                </a:lnTo>
                <a:lnTo>
                  <a:pt x="10766" y="118536"/>
                </a:lnTo>
                <a:lnTo>
                  <a:pt x="12222" y="119081"/>
                </a:lnTo>
                <a:lnTo>
                  <a:pt x="13865" y="119634"/>
                </a:lnTo>
                <a:lnTo>
                  <a:pt x="15321" y="119813"/>
                </a:lnTo>
                <a:lnTo>
                  <a:pt x="16963" y="119992"/>
                </a:lnTo>
                <a:lnTo>
                  <a:pt x="18972" y="119813"/>
                </a:lnTo>
                <a:lnTo>
                  <a:pt x="20793" y="119268"/>
                </a:lnTo>
                <a:lnTo>
                  <a:pt x="22436" y="118536"/>
                </a:lnTo>
                <a:lnTo>
                  <a:pt x="23892" y="117259"/>
                </a:lnTo>
                <a:lnTo>
                  <a:pt x="25169" y="115803"/>
                </a:lnTo>
                <a:lnTo>
                  <a:pt x="26080" y="114160"/>
                </a:lnTo>
                <a:lnTo>
                  <a:pt x="26632" y="112704"/>
                </a:lnTo>
                <a:lnTo>
                  <a:pt x="26991" y="111062"/>
                </a:lnTo>
                <a:lnTo>
                  <a:pt x="27543" y="109419"/>
                </a:lnTo>
                <a:lnTo>
                  <a:pt x="28088" y="107963"/>
                </a:lnTo>
                <a:lnTo>
                  <a:pt x="28820" y="106320"/>
                </a:lnTo>
                <a:lnTo>
                  <a:pt x="30097" y="105043"/>
                </a:lnTo>
                <a:lnTo>
                  <a:pt x="32098" y="103221"/>
                </a:lnTo>
                <a:lnTo>
                  <a:pt x="33927" y="101758"/>
                </a:lnTo>
                <a:lnTo>
                  <a:pt x="35562" y="101026"/>
                </a:lnTo>
                <a:lnTo>
                  <a:pt x="37025" y="100668"/>
                </a:lnTo>
                <a:lnTo>
                  <a:pt x="38481" y="100668"/>
                </a:lnTo>
                <a:lnTo>
                  <a:pt x="39758" y="101026"/>
                </a:lnTo>
                <a:lnTo>
                  <a:pt x="41035" y="101945"/>
                </a:lnTo>
                <a:lnTo>
                  <a:pt x="42312" y="102856"/>
                </a:lnTo>
                <a:lnTo>
                  <a:pt x="43588" y="104312"/>
                </a:lnTo>
                <a:lnTo>
                  <a:pt x="44865" y="105768"/>
                </a:lnTo>
                <a:lnTo>
                  <a:pt x="47598" y="109419"/>
                </a:lnTo>
                <a:lnTo>
                  <a:pt x="50883" y="113429"/>
                </a:lnTo>
                <a:lnTo>
                  <a:pt x="52705" y="115616"/>
                </a:lnTo>
                <a:lnTo>
                  <a:pt x="54713" y="117804"/>
                </a:lnTo>
                <a:lnTo>
                  <a:pt x="55803" y="118715"/>
                </a:lnTo>
                <a:lnTo>
                  <a:pt x="57267" y="119447"/>
                </a:lnTo>
                <a:lnTo>
                  <a:pt x="58544" y="119813"/>
                </a:lnTo>
                <a:lnTo>
                  <a:pt x="60000" y="119992"/>
                </a:lnTo>
                <a:lnTo>
                  <a:pt x="60731" y="119813"/>
                </a:lnTo>
                <a:lnTo>
                  <a:pt x="61821" y="119268"/>
                </a:lnTo>
                <a:lnTo>
                  <a:pt x="65286" y="117259"/>
                </a:lnTo>
                <a:lnTo>
                  <a:pt x="67294" y="115982"/>
                </a:lnTo>
                <a:lnTo>
                  <a:pt x="69482" y="114340"/>
                </a:lnTo>
                <a:lnTo>
                  <a:pt x="71849" y="112704"/>
                </a:lnTo>
                <a:lnTo>
                  <a:pt x="74044" y="110696"/>
                </a:lnTo>
                <a:lnTo>
                  <a:pt x="76045" y="108687"/>
                </a:lnTo>
                <a:lnTo>
                  <a:pt x="77867" y="106499"/>
                </a:lnTo>
                <a:lnTo>
                  <a:pt x="79330" y="104312"/>
                </a:lnTo>
                <a:lnTo>
                  <a:pt x="79875" y="103221"/>
                </a:lnTo>
                <a:lnTo>
                  <a:pt x="80241" y="101945"/>
                </a:lnTo>
                <a:lnTo>
                  <a:pt x="80607" y="100847"/>
                </a:lnTo>
                <a:lnTo>
                  <a:pt x="80786" y="99749"/>
                </a:lnTo>
                <a:lnTo>
                  <a:pt x="80786" y="98659"/>
                </a:lnTo>
                <a:lnTo>
                  <a:pt x="80607" y="97382"/>
                </a:lnTo>
                <a:lnTo>
                  <a:pt x="80241" y="96285"/>
                </a:lnTo>
                <a:lnTo>
                  <a:pt x="79696" y="95195"/>
                </a:lnTo>
                <a:lnTo>
                  <a:pt x="78964" y="94097"/>
                </a:lnTo>
                <a:lnTo>
                  <a:pt x="78053" y="93007"/>
                </a:lnTo>
                <a:lnTo>
                  <a:pt x="76590" y="91909"/>
                </a:lnTo>
                <a:lnTo>
                  <a:pt x="75134" y="91185"/>
                </a:lnTo>
                <a:lnTo>
                  <a:pt x="73678" y="90632"/>
                </a:lnTo>
                <a:lnTo>
                  <a:pt x="72035" y="90087"/>
                </a:lnTo>
                <a:lnTo>
                  <a:pt x="70393" y="89721"/>
                </a:lnTo>
                <a:lnTo>
                  <a:pt x="68750" y="88997"/>
                </a:lnTo>
                <a:lnTo>
                  <a:pt x="67294" y="88265"/>
                </a:lnTo>
                <a:lnTo>
                  <a:pt x="65838" y="86988"/>
                </a:lnTo>
                <a:lnTo>
                  <a:pt x="64561" y="85525"/>
                </a:lnTo>
                <a:lnTo>
                  <a:pt x="63830" y="83890"/>
                </a:lnTo>
                <a:lnTo>
                  <a:pt x="63285" y="82060"/>
                </a:lnTo>
                <a:lnTo>
                  <a:pt x="63098" y="79873"/>
                </a:lnTo>
                <a:lnTo>
                  <a:pt x="63285" y="78417"/>
                </a:lnTo>
                <a:lnTo>
                  <a:pt x="63464" y="76774"/>
                </a:lnTo>
                <a:lnTo>
                  <a:pt x="64009" y="75318"/>
                </a:lnTo>
                <a:lnTo>
                  <a:pt x="64561" y="73854"/>
                </a:lnTo>
                <a:lnTo>
                  <a:pt x="65286" y="72398"/>
                </a:lnTo>
                <a:lnTo>
                  <a:pt x="66197" y="70942"/>
                </a:lnTo>
                <a:lnTo>
                  <a:pt x="67294" y="69665"/>
                </a:lnTo>
                <a:lnTo>
                  <a:pt x="68384" y="68389"/>
                </a:lnTo>
                <a:lnTo>
                  <a:pt x="69661" y="67291"/>
                </a:lnTo>
                <a:lnTo>
                  <a:pt x="70938" y="66380"/>
                </a:lnTo>
                <a:lnTo>
                  <a:pt x="72215" y="65469"/>
                </a:lnTo>
                <a:lnTo>
                  <a:pt x="73678" y="64558"/>
                </a:lnTo>
                <a:lnTo>
                  <a:pt x="75134" y="64013"/>
                </a:lnTo>
                <a:lnTo>
                  <a:pt x="76777" y="63460"/>
                </a:lnTo>
                <a:lnTo>
                  <a:pt x="78419" y="63281"/>
                </a:lnTo>
                <a:lnTo>
                  <a:pt x="79875" y="63095"/>
                </a:lnTo>
                <a:lnTo>
                  <a:pt x="81884" y="63281"/>
                </a:lnTo>
                <a:lnTo>
                  <a:pt x="83705" y="63826"/>
                </a:lnTo>
                <a:lnTo>
                  <a:pt x="85527" y="64558"/>
                </a:lnTo>
                <a:lnTo>
                  <a:pt x="86991" y="65835"/>
                </a:lnTo>
                <a:lnTo>
                  <a:pt x="88267" y="67291"/>
                </a:lnTo>
                <a:lnTo>
                  <a:pt x="89178" y="68934"/>
                </a:lnTo>
                <a:lnTo>
                  <a:pt x="89723" y="70576"/>
                </a:lnTo>
                <a:lnTo>
                  <a:pt x="90268" y="72219"/>
                </a:lnTo>
                <a:lnTo>
                  <a:pt x="90634" y="73675"/>
                </a:lnTo>
                <a:lnTo>
                  <a:pt x="91179" y="75131"/>
                </a:lnTo>
                <a:lnTo>
                  <a:pt x="91911" y="76595"/>
                </a:lnTo>
                <a:lnTo>
                  <a:pt x="93008" y="78051"/>
                </a:lnTo>
                <a:lnTo>
                  <a:pt x="94099" y="78962"/>
                </a:lnTo>
                <a:lnTo>
                  <a:pt x="95196" y="79693"/>
                </a:lnTo>
                <a:lnTo>
                  <a:pt x="96286" y="80238"/>
                </a:lnTo>
                <a:lnTo>
                  <a:pt x="97384" y="80604"/>
                </a:lnTo>
                <a:lnTo>
                  <a:pt x="98661" y="80784"/>
                </a:lnTo>
                <a:lnTo>
                  <a:pt x="99751" y="80784"/>
                </a:lnTo>
                <a:lnTo>
                  <a:pt x="100848" y="80604"/>
                </a:lnTo>
                <a:lnTo>
                  <a:pt x="101938" y="80238"/>
                </a:lnTo>
                <a:lnTo>
                  <a:pt x="103215" y="79873"/>
                </a:lnTo>
                <a:lnTo>
                  <a:pt x="104313" y="79327"/>
                </a:lnTo>
                <a:lnTo>
                  <a:pt x="106500" y="77871"/>
                </a:lnTo>
                <a:lnTo>
                  <a:pt x="108688" y="76042"/>
                </a:lnTo>
                <a:lnTo>
                  <a:pt x="110696" y="74041"/>
                </a:lnTo>
                <a:lnTo>
                  <a:pt x="112697" y="71853"/>
                </a:lnTo>
                <a:lnTo>
                  <a:pt x="114340" y="69479"/>
                </a:lnTo>
                <a:lnTo>
                  <a:pt x="115983" y="67291"/>
                </a:lnTo>
                <a:lnTo>
                  <a:pt x="117259" y="65290"/>
                </a:lnTo>
                <a:lnTo>
                  <a:pt x="119260" y="61818"/>
                </a:lnTo>
                <a:lnTo>
                  <a:pt x="119813" y="60728"/>
                </a:lnTo>
                <a:lnTo>
                  <a:pt x="119992" y="59996"/>
                </a:lnTo>
                <a:lnTo>
                  <a:pt x="119813" y="58540"/>
                </a:lnTo>
                <a:lnTo>
                  <a:pt x="119447" y="57263"/>
                </a:lnTo>
                <a:lnTo>
                  <a:pt x="118715" y="55807"/>
                </a:lnTo>
                <a:lnTo>
                  <a:pt x="117804" y="54709"/>
                </a:lnTo>
                <a:lnTo>
                  <a:pt x="115617" y="52701"/>
                </a:lnTo>
                <a:lnTo>
                  <a:pt x="113429" y="50879"/>
                </a:lnTo>
                <a:lnTo>
                  <a:pt x="109420" y="47593"/>
                </a:lnTo>
                <a:lnTo>
                  <a:pt x="105769" y="44860"/>
                </a:lnTo>
                <a:lnTo>
                  <a:pt x="104313" y="43584"/>
                </a:lnTo>
                <a:lnTo>
                  <a:pt x="102849" y="42307"/>
                </a:lnTo>
                <a:lnTo>
                  <a:pt x="101938" y="41030"/>
                </a:lnTo>
                <a:lnTo>
                  <a:pt x="101027" y="39753"/>
                </a:lnTo>
                <a:lnTo>
                  <a:pt x="100662" y="38476"/>
                </a:lnTo>
                <a:lnTo>
                  <a:pt x="100662" y="37020"/>
                </a:lnTo>
                <a:lnTo>
                  <a:pt x="101027" y="35564"/>
                </a:lnTo>
                <a:lnTo>
                  <a:pt x="101759" y="33921"/>
                </a:lnTo>
                <a:lnTo>
                  <a:pt x="103036" y="32100"/>
                </a:lnTo>
                <a:lnTo>
                  <a:pt x="105037" y="30091"/>
                </a:lnTo>
                <a:lnTo>
                  <a:pt x="106314" y="28814"/>
                </a:lnTo>
                <a:lnTo>
                  <a:pt x="107777" y="28082"/>
                </a:lnTo>
                <a:lnTo>
                  <a:pt x="109420" y="27537"/>
                </a:lnTo>
                <a:lnTo>
                  <a:pt x="110876" y="27171"/>
                </a:lnTo>
                <a:lnTo>
                  <a:pt x="112518" y="26806"/>
                </a:lnTo>
                <a:lnTo>
                  <a:pt x="114161" y="26081"/>
                </a:lnTo>
                <a:lnTo>
                  <a:pt x="115617" y="25163"/>
                </a:lnTo>
                <a:lnTo>
                  <a:pt x="117259" y="23886"/>
                </a:lnTo>
                <a:lnTo>
                  <a:pt x="118536" y="22430"/>
                </a:lnTo>
                <a:lnTo>
                  <a:pt x="119260" y="20787"/>
                </a:lnTo>
                <a:lnTo>
                  <a:pt x="119813" y="18965"/>
                </a:lnTo>
                <a:lnTo>
                  <a:pt x="119992" y="16957"/>
                </a:lnTo>
                <a:lnTo>
                  <a:pt x="119813" y="15322"/>
                </a:lnTo>
                <a:lnTo>
                  <a:pt x="119626" y="13679"/>
                </a:lnTo>
                <a:lnTo>
                  <a:pt x="119081" y="12215"/>
                </a:lnTo>
                <a:lnTo>
                  <a:pt x="118349" y="10580"/>
                </a:lnTo>
                <a:lnTo>
                  <a:pt x="117625" y="9303"/>
                </a:lnTo>
                <a:lnTo>
                  <a:pt x="116714" y="7840"/>
                </a:lnTo>
                <a:lnTo>
                  <a:pt x="115796" y="6563"/>
                </a:lnTo>
                <a:lnTo>
                  <a:pt x="114706" y="5286"/>
                </a:lnTo>
                <a:lnTo>
                  <a:pt x="113429" y="4196"/>
                </a:lnTo>
                <a:lnTo>
                  <a:pt x="112152" y="3285"/>
                </a:lnTo>
                <a:lnTo>
                  <a:pt x="110696" y="2374"/>
                </a:lnTo>
                <a:lnTo>
                  <a:pt x="109233" y="1456"/>
                </a:lnTo>
                <a:lnTo>
                  <a:pt x="107777" y="910"/>
                </a:lnTo>
                <a:lnTo>
                  <a:pt x="106134" y="365"/>
                </a:lnTo>
                <a:lnTo>
                  <a:pt x="104678" y="179"/>
                </a:lnTo>
                <a:lnTo>
                  <a:pt x="103036" y="0"/>
                </a:lnTo>
                <a:lnTo>
                  <a:pt x="101027" y="179"/>
                </a:lnTo>
                <a:lnTo>
                  <a:pt x="99206" y="731"/>
                </a:lnTo>
                <a:lnTo>
                  <a:pt x="97563" y="1456"/>
                </a:lnTo>
                <a:lnTo>
                  <a:pt x="96107" y="2732"/>
                </a:lnTo>
                <a:lnTo>
                  <a:pt x="94830" y="4196"/>
                </a:lnTo>
                <a:lnTo>
                  <a:pt x="93919" y="5839"/>
                </a:lnTo>
                <a:lnTo>
                  <a:pt x="93367" y="7295"/>
                </a:lnTo>
                <a:lnTo>
                  <a:pt x="93008" y="8937"/>
                </a:lnTo>
                <a:lnTo>
                  <a:pt x="92456" y="10580"/>
                </a:lnTo>
                <a:lnTo>
                  <a:pt x="91911" y="12036"/>
                </a:lnTo>
                <a:lnTo>
                  <a:pt x="91179" y="13679"/>
                </a:lnTo>
                <a:lnTo>
                  <a:pt x="89902" y="14956"/>
                </a:lnTo>
                <a:lnTo>
                  <a:pt x="87901" y="16957"/>
                </a:lnTo>
                <a:lnTo>
                  <a:pt x="86072" y="18234"/>
                </a:lnTo>
                <a:lnTo>
                  <a:pt x="84437" y="18965"/>
                </a:lnTo>
                <a:lnTo>
                  <a:pt x="82974" y="19331"/>
                </a:lnTo>
                <a:lnTo>
                  <a:pt x="81518" y="19331"/>
                </a:lnTo>
                <a:lnTo>
                  <a:pt x="80241" y="18965"/>
                </a:lnTo>
                <a:lnTo>
                  <a:pt x="78964" y="18054"/>
                </a:lnTo>
                <a:lnTo>
                  <a:pt x="77687" y="17143"/>
                </a:lnTo>
                <a:lnTo>
                  <a:pt x="76411" y="15680"/>
                </a:lnTo>
                <a:lnTo>
                  <a:pt x="75134" y="14224"/>
                </a:lnTo>
                <a:lnTo>
                  <a:pt x="72401" y="10580"/>
                </a:lnTo>
                <a:lnTo>
                  <a:pt x="69116" y="6563"/>
                </a:lnTo>
                <a:lnTo>
                  <a:pt x="67294" y="4375"/>
                </a:lnTo>
                <a:lnTo>
                  <a:pt x="65286" y="2187"/>
                </a:lnTo>
                <a:lnTo>
                  <a:pt x="64196" y="1276"/>
                </a:lnTo>
                <a:lnTo>
                  <a:pt x="62732" y="545"/>
                </a:lnTo>
                <a:lnTo>
                  <a:pt x="61455" y="179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7019075" y="851175"/>
            <a:ext cx="1286349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3</a:t>
            </a:r>
            <a:endParaRPr b="0" i="0" dirty="0">
              <a:ln>
                <a:noFill/>
              </a:ln>
              <a:solidFill>
                <a:srgbClr val="FFFFFF">
                  <a:alpha val="26666"/>
                </a:srgbClr>
              </a:solidFill>
              <a:latin typeface="Oswald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Funcionalidades</a:t>
            </a:r>
          </a:p>
        </p:txBody>
      </p:sp>
      <p:sp>
        <p:nvSpPr>
          <p:cNvPr id="55" name="Shape 55"/>
          <p:cNvSpPr/>
          <p:nvPr/>
        </p:nvSpPr>
        <p:spPr>
          <a:xfrm>
            <a:off x="1047249" y="3103381"/>
            <a:ext cx="383587" cy="4044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Shape 56"/>
          <p:cNvGrpSpPr/>
          <p:nvPr/>
        </p:nvGrpSpPr>
        <p:grpSpPr>
          <a:xfrm>
            <a:off x="1940276" y="3091037"/>
            <a:ext cx="588488" cy="412888"/>
            <a:chOff x="559275" y="1683950"/>
            <a:chExt cx="466499" cy="327300"/>
          </a:xfrm>
        </p:grpSpPr>
        <p:sp>
          <p:nvSpPr>
            <p:cNvPr id="57" name="Shape 57"/>
            <p:cNvSpPr/>
            <p:nvPr/>
          </p:nvSpPr>
          <p:spPr>
            <a:xfrm>
              <a:off x="559275" y="1683950"/>
              <a:ext cx="466499" cy="197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14" y="15"/>
                  </a:moveTo>
                  <a:lnTo>
                    <a:pt x="1884" y="758"/>
                  </a:lnTo>
                  <a:lnTo>
                    <a:pt x="1414" y="1122"/>
                  </a:lnTo>
                  <a:lnTo>
                    <a:pt x="945" y="2228"/>
                  </a:lnTo>
                  <a:lnTo>
                    <a:pt x="475" y="3351"/>
                  </a:lnTo>
                  <a:lnTo>
                    <a:pt x="315" y="4457"/>
                  </a:lnTo>
                  <a:lnTo>
                    <a:pt x="0" y="5943"/>
                  </a:lnTo>
                  <a:lnTo>
                    <a:pt x="0" y="7414"/>
                  </a:lnTo>
                  <a:lnTo>
                    <a:pt x="0" y="17786"/>
                  </a:lnTo>
                  <a:lnTo>
                    <a:pt x="60000" y="120000"/>
                  </a:lnTo>
                  <a:lnTo>
                    <a:pt x="119993" y="17786"/>
                  </a:lnTo>
                  <a:lnTo>
                    <a:pt x="119993" y="7414"/>
                  </a:lnTo>
                  <a:lnTo>
                    <a:pt x="119993" y="5943"/>
                  </a:lnTo>
                  <a:lnTo>
                    <a:pt x="119684" y="4457"/>
                  </a:lnTo>
                  <a:lnTo>
                    <a:pt x="119524" y="3351"/>
                  </a:lnTo>
                  <a:lnTo>
                    <a:pt x="119054" y="2228"/>
                  </a:lnTo>
                  <a:lnTo>
                    <a:pt x="118585" y="1122"/>
                  </a:lnTo>
                  <a:lnTo>
                    <a:pt x="118109" y="758"/>
                  </a:lnTo>
                  <a:lnTo>
                    <a:pt x="11748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59275" y="1727925"/>
              <a:ext cx="466499" cy="283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14822"/>
                  </a:lnTo>
                  <a:lnTo>
                    <a:pt x="0" y="115595"/>
                  </a:lnTo>
                  <a:lnTo>
                    <a:pt x="32983" y="76555"/>
                  </a:lnTo>
                  <a:lnTo>
                    <a:pt x="33614" y="76036"/>
                  </a:lnTo>
                  <a:lnTo>
                    <a:pt x="34244" y="76036"/>
                  </a:lnTo>
                  <a:lnTo>
                    <a:pt x="34713" y="76290"/>
                  </a:lnTo>
                  <a:lnTo>
                    <a:pt x="35183" y="77063"/>
                  </a:lnTo>
                  <a:lnTo>
                    <a:pt x="35498" y="78101"/>
                  </a:lnTo>
                  <a:lnTo>
                    <a:pt x="35498" y="79138"/>
                  </a:lnTo>
                  <a:lnTo>
                    <a:pt x="35183" y="79911"/>
                  </a:lnTo>
                  <a:lnTo>
                    <a:pt x="34868" y="80684"/>
                  </a:lnTo>
                  <a:lnTo>
                    <a:pt x="2045" y="119735"/>
                  </a:lnTo>
                  <a:lnTo>
                    <a:pt x="2668" y="120000"/>
                  </a:lnTo>
                  <a:lnTo>
                    <a:pt x="117324" y="120000"/>
                  </a:lnTo>
                  <a:lnTo>
                    <a:pt x="117954" y="119735"/>
                  </a:lnTo>
                  <a:lnTo>
                    <a:pt x="85131" y="80684"/>
                  </a:lnTo>
                  <a:lnTo>
                    <a:pt x="84816" y="79911"/>
                  </a:lnTo>
                  <a:lnTo>
                    <a:pt x="84501" y="79138"/>
                  </a:lnTo>
                  <a:lnTo>
                    <a:pt x="84501" y="78101"/>
                  </a:lnTo>
                  <a:lnTo>
                    <a:pt x="84816" y="77063"/>
                  </a:lnTo>
                  <a:lnTo>
                    <a:pt x="85286" y="76290"/>
                  </a:lnTo>
                  <a:lnTo>
                    <a:pt x="85755" y="76036"/>
                  </a:lnTo>
                  <a:lnTo>
                    <a:pt x="86385" y="76036"/>
                  </a:lnTo>
                  <a:lnTo>
                    <a:pt x="87016" y="76555"/>
                  </a:lnTo>
                  <a:lnTo>
                    <a:pt x="119993" y="115595"/>
                  </a:lnTo>
                  <a:lnTo>
                    <a:pt x="119993" y="114822"/>
                  </a:lnTo>
                  <a:lnTo>
                    <a:pt x="119993" y="0"/>
                  </a:lnTo>
                  <a:lnTo>
                    <a:pt x="60938" y="70339"/>
                  </a:lnTo>
                  <a:lnTo>
                    <a:pt x="60469" y="70858"/>
                  </a:lnTo>
                  <a:lnTo>
                    <a:pt x="59530" y="70858"/>
                  </a:lnTo>
                  <a:lnTo>
                    <a:pt x="59054" y="70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Shape 59"/>
          <p:cNvGrpSpPr/>
          <p:nvPr/>
        </p:nvGrpSpPr>
        <p:grpSpPr>
          <a:xfrm>
            <a:off x="2997937" y="3080766"/>
            <a:ext cx="421665" cy="421665"/>
            <a:chOff x="2594325" y="1627175"/>
            <a:chExt cx="440850" cy="440850"/>
          </a:xfrm>
        </p:grpSpPr>
        <p:sp>
          <p:nvSpPr>
            <p:cNvPr id="60" name="Shape 6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2663325" y="1702275"/>
              <a:ext cx="296749" cy="296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Shape 63"/>
          <p:cNvGrpSpPr/>
          <p:nvPr/>
        </p:nvGrpSpPr>
        <p:grpSpPr>
          <a:xfrm>
            <a:off x="3980925" y="3087105"/>
            <a:ext cx="255687" cy="416818"/>
            <a:chOff x="6730350" y="2315900"/>
            <a:chExt cx="257700" cy="420100"/>
          </a:xfrm>
        </p:grpSpPr>
        <p:sp>
          <p:nvSpPr>
            <p:cNvPr id="64" name="Shape 6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132"/>
                  </a:moveTo>
                  <a:lnTo>
                    <a:pt x="29" y="120000"/>
                  </a:lnTo>
                  <a:lnTo>
                    <a:pt x="120000" y="120000"/>
                  </a:lnTo>
                  <a:lnTo>
                    <a:pt x="12000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" y="0"/>
                  </a:moveTo>
                  <a:lnTo>
                    <a:pt x="29" y="17142"/>
                  </a:lnTo>
                  <a:lnTo>
                    <a:pt x="730" y="31879"/>
                  </a:lnTo>
                  <a:lnTo>
                    <a:pt x="2865" y="46516"/>
                  </a:lnTo>
                  <a:lnTo>
                    <a:pt x="5730" y="58746"/>
                  </a:lnTo>
                  <a:lnTo>
                    <a:pt x="10029" y="66165"/>
                  </a:lnTo>
                  <a:lnTo>
                    <a:pt x="55000" y="117493"/>
                  </a:lnTo>
                  <a:lnTo>
                    <a:pt x="60000" y="120000"/>
                  </a:lnTo>
                  <a:lnTo>
                    <a:pt x="65000" y="117493"/>
                  </a:lnTo>
                  <a:lnTo>
                    <a:pt x="110000" y="66165"/>
                  </a:lnTo>
                  <a:lnTo>
                    <a:pt x="114269" y="58746"/>
                  </a:lnTo>
                  <a:lnTo>
                    <a:pt x="117134" y="46516"/>
                  </a:lnTo>
                  <a:lnTo>
                    <a:pt x="119269" y="31879"/>
                  </a:lnTo>
                  <a:lnTo>
                    <a:pt x="120000" y="1714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84" y="0"/>
                  </a:moveTo>
                  <a:lnTo>
                    <a:pt x="29220" y="15523"/>
                  </a:lnTo>
                  <a:lnTo>
                    <a:pt x="26922" y="16419"/>
                  </a:lnTo>
                  <a:lnTo>
                    <a:pt x="24623" y="16886"/>
                  </a:lnTo>
                  <a:lnTo>
                    <a:pt x="21537" y="16419"/>
                  </a:lnTo>
                  <a:lnTo>
                    <a:pt x="19239" y="15523"/>
                  </a:lnTo>
                  <a:lnTo>
                    <a:pt x="0" y="5940"/>
                  </a:lnTo>
                  <a:lnTo>
                    <a:pt x="41532" y="119981"/>
                  </a:lnTo>
                  <a:lnTo>
                    <a:pt x="78436" y="119981"/>
                  </a:lnTo>
                  <a:lnTo>
                    <a:pt x="119968" y="5940"/>
                  </a:lnTo>
                  <a:lnTo>
                    <a:pt x="100760" y="15523"/>
                  </a:lnTo>
                  <a:lnTo>
                    <a:pt x="98430" y="16419"/>
                  </a:lnTo>
                  <a:lnTo>
                    <a:pt x="95376" y="16886"/>
                  </a:lnTo>
                  <a:lnTo>
                    <a:pt x="93046" y="16419"/>
                  </a:lnTo>
                  <a:lnTo>
                    <a:pt x="90747" y="15523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9"/>
                  </a:moveTo>
                  <a:lnTo>
                    <a:pt x="53748" y="243"/>
                  </a:lnTo>
                  <a:lnTo>
                    <a:pt x="48055" y="953"/>
                  </a:lnTo>
                  <a:lnTo>
                    <a:pt x="42083" y="2383"/>
                  </a:lnTo>
                  <a:lnTo>
                    <a:pt x="36682" y="4047"/>
                  </a:lnTo>
                  <a:lnTo>
                    <a:pt x="31571" y="6187"/>
                  </a:lnTo>
                  <a:lnTo>
                    <a:pt x="26449" y="8561"/>
                  </a:lnTo>
                  <a:lnTo>
                    <a:pt x="21897" y="11411"/>
                  </a:lnTo>
                  <a:lnTo>
                    <a:pt x="17636" y="14738"/>
                  </a:lnTo>
                  <a:lnTo>
                    <a:pt x="13946" y="18299"/>
                  </a:lnTo>
                  <a:lnTo>
                    <a:pt x="10244" y="22102"/>
                  </a:lnTo>
                  <a:lnTo>
                    <a:pt x="7403" y="26140"/>
                  </a:lnTo>
                  <a:lnTo>
                    <a:pt x="4842" y="30654"/>
                  </a:lnTo>
                  <a:lnTo>
                    <a:pt x="2852" y="35168"/>
                  </a:lnTo>
                  <a:lnTo>
                    <a:pt x="1431" y="39925"/>
                  </a:lnTo>
                  <a:lnTo>
                    <a:pt x="582" y="44916"/>
                  </a:lnTo>
                  <a:lnTo>
                    <a:pt x="11" y="50140"/>
                  </a:lnTo>
                  <a:lnTo>
                    <a:pt x="291" y="52757"/>
                  </a:lnTo>
                  <a:lnTo>
                    <a:pt x="582" y="55364"/>
                  </a:lnTo>
                  <a:lnTo>
                    <a:pt x="1431" y="60355"/>
                  </a:lnTo>
                  <a:lnTo>
                    <a:pt x="2852" y="65112"/>
                  </a:lnTo>
                  <a:lnTo>
                    <a:pt x="4842" y="69383"/>
                  </a:lnTo>
                  <a:lnTo>
                    <a:pt x="7403" y="73663"/>
                  </a:lnTo>
                  <a:lnTo>
                    <a:pt x="9965" y="77467"/>
                  </a:lnTo>
                  <a:lnTo>
                    <a:pt x="12805" y="81261"/>
                  </a:lnTo>
                  <a:lnTo>
                    <a:pt x="15937" y="85065"/>
                  </a:lnTo>
                  <a:lnTo>
                    <a:pt x="22188" y="92672"/>
                  </a:lnTo>
                  <a:lnTo>
                    <a:pt x="25029" y="96710"/>
                  </a:lnTo>
                  <a:lnTo>
                    <a:pt x="27869" y="100747"/>
                  </a:lnTo>
                  <a:lnTo>
                    <a:pt x="30430" y="105027"/>
                  </a:lnTo>
                  <a:lnTo>
                    <a:pt x="32712" y="109775"/>
                  </a:lnTo>
                  <a:lnTo>
                    <a:pt x="34691" y="114766"/>
                  </a:lnTo>
                  <a:lnTo>
                    <a:pt x="36123" y="119990"/>
                  </a:lnTo>
                  <a:lnTo>
                    <a:pt x="47485" y="119990"/>
                  </a:lnTo>
                  <a:lnTo>
                    <a:pt x="37823" y="82691"/>
                  </a:lnTo>
                  <a:lnTo>
                    <a:pt x="31001" y="54887"/>
                  </a:lnTo>
                  <a:lnTo>
                    <a:pt x="31001" y="53700"/>
                  </a:lnTo>
                  <a:lnTo>
                    <a:pt x="31571" y="52757"/>
                  </a:lnTo>
                  <a:lnTo>
                    <a:pt x="32421" y="52280"/>
                  </a:lnTo>
                  <a:lnTo>
                    <a:pt x="33562" y="52037"/>
                  </a:lnTo>
                  <a:lnTo>
                    <a:pt x="34412" y="52037"/>
                  </a:lnTo>
                  <a:lnTo>
                    <a:pt x="35552" y="52513"/>
                  </a:lnTo>
                  <a:lnTo>
                    <a:pt x="46926" y="60831"/>
                  </a:lnTo>
                  <a:lnTo>
                    <a:pt x="58009" y="52513"/>
                  </a:lnTo>
                  <a:lnTo>
                    <a:pt x="59150" y="52037"/>
                  </a:lnTo>
                  <a:lnTo>
                    <a:pt x="60849" y="52037"/>
                  </a:lnTo>
                  <a:lnTo>
                    <a:pt x="61990" y="52513"/>
                  </a:lnTo>
                  <a:lnTo>
                    <a:pt x="73084" y="60831"/>
                  </a:lnTo>
                  <a:lnTo>
                    <a:pt x="84447" y="52513"/>
                  </a:lnTo>
                  <a:lnTo>
                    <a:pt x="85587" y="52037"/>
                  </a:lnTo>
                  <a:lnTo>
                    <a:pt x="86437" y="52037"/>
                  </a:lnTo>
                  <a:lnTo>
                    <a:pt x="87578" y="52280"/>
                  </a:lnTo>
                  <a:lnTo>
                    <a:pt x="88428" y="52757"/>
                  </a:lnTo>
                  <a:lnTo>
                    <a:pt x="88998" y="53700"/>
                  </a:lnTo>
                  <a:lnTo>
                    <a:pt x="88998" y="54887"/>
                  </a:lnTo>
                  <a:lnTo>
                    <a:pt x="82176" y="82691"/>
                  </a:lnTo>
                  <a:lnTo>
                    <a:pt x="72514" y="119990"/>
                  </a:lnTo>
                  <a:lnTo>
                    <a:pt x="83888" y="119990"/>
                  </a:lnTo>
                  <a:lnTo>
                    <a:pt x="85308" y="114766"/>
                  </a:lnTo>
                  <a:lnTo>
                    <a:pt x="87299" y="109775"/>
                  </a:lnTo>
                  <a:lnTo>
                    <a:pt x="89569" y="105027"/>
                  </a:lnTo>
                  <a:lnTo>
                    <a:pt x="92130" y="100747"/>
                  </a:lnTo>
                  <a:lnTo>
                    <a:pt x="94970" y="96710"/>
                  </a:lnTo>
                  <a:lnTo>
                    <a:pt x="97811" y="92672"/>
                  </a:lnTo>
                  <a:lnTo>
                    <a:pt x="104074" y="85065"/>
                  </a:lnTo>
                  <a:lnTo>
                    <a:pt x="107194" y="81261"/>
                  </a:lnTo>
                  <a:lnTo>
                    <a:pt x="110046" y="77467"/>
                  </a:lnTo>
                  <a:lnTo>
                    <a:pt x="112596" y="73663"/>
                  </a:lnTo>
                  <a:lnTo>
                    <a:pt x="115157" y="69383"/>
                  </a:lnTo>
                  <a:lnTo>
                    <a:pt x="117147" y="65112"/>
                  </a:lnTo>
                  <a:lnTo>
                    <a:pt x="118568" y="60355"/>
                  </a:lnTo>
                  <a:lnTo>
                    <a:pt x="119429" y="55364"/>
                  </a:lnTo>
                  <a:lnTo>
                    <a:pt x="119708" y="52757"/>
                  </a:lnTo>
                  <a:lnTo>
                    <a:pt x="119988" y="50140"/>
                  </a:lnTo>
                  <a:lnTo>
                    <a:pt x="119429" y="44916"/>
                  </a:lnTo>
                  <a:lnTo>
                    <a:pt x="118568" y="39925"/>
                  </a:lnTo>
                  <a:lnTo>
                    <a:pt x="117147" y="35168"/>
                  </a:lnTo>
                  <a:lnTo>
                    <a:pt x="115157" y="30654"/>
                  </a:lnTo>
                  <a:lnTo>
                    <a:pt x="112596" y="26140"/>
                  </a:lnTo>
                  <a:lnTo>
                    <a:pt x="109755" y="22102"/>
                  </a:lnTo>
                  <a:lnTo>
                    <a:pt x="106065" y="18299"/>
                  </a:lnTo>
                  <a:lnTo>
                    <a:pt x="102363" y="14738"/>
                  </a:lnTo>
                  <a:lnTo>
                    <a:pt x="98102" y="11411"/>
                  </a:lnTo>
                  <a:lnTo>
                    <a:pt x="93550" y="8561"/>
                  </a:lnTo>
                  <a:lnTo>
                    <a:pt x="88428" y="6187"/>
                  </a:lnTo>
                  <a:lnTo>
                    <a:pt x="83317" y="4047"/>
                  </a:lnTo>
                  <a:lnTo>
                    <a:pt x="77916" y="2383"/>
                  </a:lnTo>
                  <a:lnTo>
                    <a:pt x="71944" y="953"/>
                  </a:lnTo>
                  <a:lnTo>
                    <a:pt x="66251" y="243"/>
                  </a:lnTo>
                  <a:lnTo>
                    <a:pt x="6000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4867021" y="3089849"/>
            <a:ext cx="422408" cy="414076"/>
            <a:chOff x="5983625" y="301625"/>
            <a:chExt cx="402998" cy="395049"/>
          </a:xfrm>
        </p:grpSpPr>
        <p:sp>
          <p:nvSpPr>
            <p:cNvPr id="70" name="Shape 70"/>
            <p:cNvSpPr/>
            <p:nvPr/>
          </p:nvSpPr>
          <p:spPr>
            <a:xfrm>
              <a:off x="5983625" y="319925"/>
              <a:ext cx="402998" cy="671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91" y="18571"/>
                  </a:moveTo>
                  <a:lnTo>
                    <a:pt x="24364" y="20758"/>
                  </a:lnTo>
                  <a:lnTo>
                    <a:pt x="25637" y="25089"/>
                  </a:lnTo>
                  <a:lnTo>
                    <a:pt x="26545" y="29464"/>
                  </a:lnTo>
                  <a:lnTo>
                    <a:pt x="27454" y="36026"/>
                  </a:lnTo>
                  <a:lnTo>
                    <a:pt x="28004" y="42544"/>
                  </a:lnTo>
                  <a:lnTo>
                    <a:pt x="28362" y="50178"/>
                  </a:lnTo>
                  <a:lnTo>
                    <a:pt x="28548" y="58928"/>
                  </a:lnTo>
                  <a:lnTo>
                    <a:pt x="28362" y="66562"/>
                  </a:lnTo>
                  <a:lnTo>
                    <a:pt x="28004" y="74151"/>
                  </a:lnTo>
                  <a:lnTo>
                    <a:pt x="27454" y="80714"/>
                  </a:lnTo>
                  <a:lnTo>
                    <a:pt x="26545" y="87276"/>
                  </a:lnTo>
                  <a:lnTo>
                    <a:pt x="25637" y="91607"/>
                  </a:lnTo>
                  <a:lnTo>
                    <a:pt x="24364" y="95982"/>
                  </a:lnTo>
                  <a:lnTo>
                    <a:pt x="23091" y="98169"/>
                  </a:lnTo>
                  <a:lnTo>
                    <a:pt x="21818" y="99241"/>
                  </a:lnTo>
                  <a:lnTo>
                    <a:pt x="20545" y="98169"/>
                  </a:lnTo>
                  <a:lnTo>
                    <a:pt x="19272" y="95982"/>
                  </a:lnTo>
                  <a:lnTo>
                    <a:pt x="18000" y="91607"/>
                  </a:lnTo>
                  <a:lnTo>
                    <a:pt x="17091" y="87276"/>
                  </a:lnTo>
                  <a:lnTo>
                    <a:pt x="16183" y="80714"/>
                  </a:lnTo>
                  <a:lnTo>
                    <a:pt x="15640" y="74151"/>
                  </a:lnTo>
                  <a:lnTo>
                    <a:pt x="15275" y="66562"/>
                  </a:lnTo>
                  <a:lnTo>
                    <a:pt x="15096" y="58928"/>
                  </a:lnTo>
                  <a:lnTo>
                    <a:pt x="15275" y="50178"/>
                  </a:lnTo>
                  <a:lnTo>
                    <a:pt x="15640" y="42544"/>
                  </a:lnTo>
                  <a:lnTo>
                    <a:pt x="16183" y="36026"/>
                  </a:lnTo>
                  <a:lnTo>
                    <a:pt x="17091" y="29464"/>
                  </a:lnTo>
                  <a:lnTo>
                    <a:pt x="18000" y="25089"/>
                  </a:lnTo>
                  <a:lnTo>
                    <a:pt x="19272" y="20758"/>
                  </a:lnTo>
                  <a:lnTo>
                    <a:pt x="20545" y="18571"/>
                  </a:lnTo>
                  <a:close/>
                  <a:moveTo>
                    <a:pt x="99454" y="18571"/>
                  </a:moveTo>
                  <a:lnTo>
                    <a:pt x="100727" y="20758"/>
                  </a:lnTo>
                  <a:lnTo>
                    <a:pt x="102000" y="25089"/>
                  </a:lnTo>
                  <a:lnTo>
                    <a:pt x="102908" y="29464"/>
                  </a:lnTo>
                  <a:lnTo>
                    <a:pt x="103816" y="36026"/>
                  </a:lnTo>
                  <a:lnTo>
                    <a:pt x="104359" y="42544"/>
                  </a:lnTo>
                  <a:lnTo>
                    <a:pt x="104724" y="50178"/>
                  </a:lnTo>
                  <a:lnTo>
                    <a:pt x="104910" y="58928"/>
                  </a:lnTo>
                  <a:lnTo>
                    <a:pt x="104724" y="66562"/>
                  </a:lnTo>
                  <a:lnTo>
                    <a:pt x="104359" y="74151"/>
                  </a:lnTo>
                  <a:lnTo>
                    <a:pt x="103816" y="80714"/>
                  </a:lnTo>
                  <a:lnTo>
                    <a:pt x="102908" y="87276"/>
                  </a:lnTo>
                  <a:lnTo>
                    <a:pt x="102000" y="91607"/>
                  </a:lnTo>
                  <a:lnTo>
                    <a:pt x="100727" y="95982"/>
                  </a:lnTo>
                  <a:lnTo>
                    <a:pt x="99454" y="98169"/>
                  </a:lnTo>
                  <a:lnTo>
                    <a:pt x="98181" y="99241"/>
                  </a:lnTo>
                  <a:lnTo>
                    <a:pt x="96908" y="98169"/>
                  </a:lnTo>
                  <a:lnTo>
                    <a:pt x="95635" y="95982"/>
                  </a:lnTo>
                  <a:lnTo>
                    <a:pt x="94362" y="91607"/>
                  </a:lnTo>
                  <a:lnTo>
                    <a:pt x="93454" y="87276"/>
                  </a:lnTo>
                  <a:lnTo>
                    <a:pt x="92545" y="80714"/>
                  </a:lnTo>
                  <a:lnTo>
                    <a:pt x="92002" y="74151"/>
                  </a:lnTo>
                  <a:lnTo>
                    <a:pt x="91637" y="66562"/>
                  </a:lnTo>
                  <a:lnTo>
                    <a:pt x="91451" y="58928"/>
                  </a:lnTo>
                  <a:lnTo>
                    <a:pt x="91637" y="50178"/>
                  </a:lnTo>
                  <a:lnTo>
                    <a:pt x="92002" y="42544"/>
                  </a:lnTo>
                  <a:lnTo>
                    <a:pt x="92545" y="36026"/>
                  </a:lnTo>
                  <a:lnTo>
                    <a:pt x="93454" y="29464"/>
                  </a:lnTo>
                  <a:lnTo>
                    <a:pt x="94362" y="25089"/>
                  </a:lnTo>
                  <a:lnTo>
                    <a:pt x="95635" y="20758"/>
                  </a:lnTo>
                  <a:lnTo>
                    <a:pt x="96908" y="18571"/>
                  </a:lnTo>
                  <a:close/>
                  <a:moveTo>
                    <a:pt x="0" y="44"/>
                  </a:moveTo>
                  <a:lnTo>
                    <a:pt x="0" y="119955"/>
                  </a:lnTo>
                  <a:lnTo>
                    <a:pt x="120000" y="119955"/>
                  </a:lnTo>
                  <a:lnTo>
                    <a:pt x="120000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5983625" y="664900"/>
              <a:ext cx="402998" cy="31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4"/>
                  </a:moveTo>
                  <a:lnTo>
                    <a:pt x="0" y="46168"/>
                  </a:lnTo>
                  <a:lnTo>
                    <a:pt x="186" y="62313"/>
                  </a:lnTo>
                  <a:lnTo>
                    <a:pt x="550" y="76191"/>
                  </a:lnTo>
                  <a:lnTo>
                    <a:pt x="1094" y="87710"/>
                  </a:lnTo>
                  <a:lnTo>
                    <a:pt x="1637" y="99228"/>
                  </a:lnTo>
                  <a:lnTo>
                    <a:pt x="2545" y="108481"/>
                  </a:lnTo>
                  <a:lnTo>
                    <a:pt x="3640" y="115373"/>
                  </a:lnTo>
                  <a:lnTo>
                    <a:pt x="4727" y="119999"/>
                  </a:lnTo>
                  <a:lnTo>
                    <a:pt x="115272" y="119999"/>
                  </a:lnTo>
                  <a:lnTo>
                    <a:pt x="116359" y="115373"/>
                  </a:lnTo>
                  <a:lnTo>
                    <a:pt x="117454" y="108481"/>
                  </a:lnTo>
                  <a:lnTo>
                    <a:pt x="118362" y="99228"/>
                  </a:lnTo>
                  <a:lnTo>
                    <a:pt x="118905" y="87710"/>
                  </a:lnTo>
                  <a:lnTo>
                    <a:pt x="119449" y="76191"/>
                  </a:lnTo>
                  <a:lnTo>
                    <a:pt x="119813" y="62313"/>
                  </a:lnTo>
                  <a:lnTo>
                    <a:pt x="120000" y="46168"/>
                  </a:lnTo>
                  <a:lnTo>
                    <a:pt x="120000" y="94"/>
                  </a:lnTo>
                  <a:lnTo>
                    <a:pt x="119813" y="16239"/>
                  </a:lnTo>
                  <a:lnTo>
                    <a:pt x="119449" y="30023"/>
                  </a:lnTo>
                  <a:lnTo>
                    <a:pt x="118905" y="41542"/>
                  </a:lnTo>
                  <a:lnTo>
                    <a:pt x="118362" y="53060"/>
                  </a:lnTo>
                  <a:lnTo>
                    <a:pt x="117454" y="62313"/>
                  </a:lnTo>
                  <a:lnTo>
                    <a:pt x="116359" y="69205"/>
                  </a:lnTo>
                  <a:lnTo>
                    <a:pt x="115272" y="73831"/>
                  </a:lnTo>
                  <a:lnTo>
                    <a:pt x="4727" y="73831"/>
                  </a:lnTo>
                  <a:lnTo>
                    <a:pt x="3640" y="69205"/>
                  </a:lnTo>
                  <a:lnTo>
                    <a:pt x="2545" y="62313"/>
                  </a:lnTo>
                  <a:lnTo>
                    <a:pt x="1637" y="53060"/>
                  </a:lnTo>
                  <a:lnTo>
                    <a:pt x="1094" y="41542"/>
                  </a:lnTo>
                  <a:lnTo>
                    <a:pt x="550" y="30023"/>
                  </a:lnTo>
                  <a:lnTo>
                    <a:pt x="186" y="16239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041025" y="301625"/>
              <a:ext cx="29323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lnTo>
                    <a:pt x="29974" y="2314"/>
                  </a:lnTo>
                  <a:lnTo>
                    <a:pt x="22506" y="3448"/>
                  </a:lnTo>
                  <a:lnTo>
                    <a:pt x="15038" y="6944"/>
                  </a:lnTo>
                  <a:lnTo>
                    <a:pt x="7570" y="10393"/>
                  </a:lnTo>
                  <a:lnTo>
                    <a:pt x="5012" y="13842"/>
                  </a:lnTo>
                  <a:lnTo>
                    <a:pt x="0" y="18472"/>
                  </a:lnTo>
                  <a:lnTo>
                    <a:pt x="0" y="23055"/>
                  </a:lnTo>
                  <a:lnTo>
                    <a:pt x="0" y="96944"/>
                  </a:lnTo>
                  <a:lnTo>
                    <a:pt x="0" y="101527"/>
                  </a:lnTo>
                  <a:lnTo>
                    <a:pt x="5012" y="106157"/>
                  </a:lnTo>
                  <a:lnTo>
                    <a:pt x="7570" y="109606"/>
                  </a:lnTo>
                  <a:lnTo>
                    <a:pt x="15038" y="113055"/>
                  </a:lnTo>
                  <a:lnTo>
                    <a:pt x="22506" y="116551"/>
                  </a:lnTo>
                  <a:lnTo>
                    <a:pt x="29974" y="117685"/>
                  </a:lnTo>
                  <a:lnTo>
                    <a:pt x="40000" y="120000"/>
                  </a:lnTo>
                  <a:lnTo>
                    <a:pt x="80000" y="120000"/>
                  </a:lnTo>
                  <a:lnTo>
                    <a:pt x="89923" y="117685"/>
                  </a:lnTo>
                  <a:lnTo>
                    <a:pt x="97493" y="116551"/>
                  </a:lnTo>
                  <a:lnTo>
                    <a:pt x="104961" y="113055"/>
                  </a:lnTo>
                  <a:lnTo>
                    <a:pt x="112429" y="109606"/>
                  </a:lnTo>
                  <a:lnTo>
                    <a:pt x="114987" y="106157"/>
                  </a:lnTo>
                  <a:lnTo>
                    <a:pt x="120000" y="101527"/>
                  </a:lnTo>
                  <a:lnTo>
                    <a:pt x="120000" y="96944"/>
                  </a:lnTo>
                  <a:lnTo>
                    <a:pt x="120000" y="23055"/>
                  </a:lnTo>
                  <a:lnTo>
                    <a:pt x="120000" y="18472"/>
                  </a:lnTo>
                  <a:lnTo>
                    <a:pt x="114987" y="13842"/>
                  </a:lnTo>
                  <a:lnTo>
                    <a:pt x="112429" y="10393"/>
                  </a:lnTo>
                  <a:lnTo>
                    <a:pt x="104961" y="6944"/>
                  </a:lnTo>
                  <a:lnTo>
                    <a:pt x="97493" y="3448"/>
                  </a:lnTo>
                  <a:lnTo>
                    <a:pt x="89923" y="2314"/>
                  </a:lnTo>
                  <a:lnTo>
                    <a:pt x="8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297450" y="301625"/>
              <a:ext cx="29348" cy="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68" y="0"/>
                  </a:moveTo>
                  <a:lnTo>
                    <a:pt x="30051" y="2314"/>
                  </a:lnTo>
                  <a:lnTo>
                    <a:pt x="22589" y="3448"/>
                  </a:lnTo>
                  <a:lnTo>
                    <a:pt x="15025" y="6944"/>
                  </a:lnTo>
                  <a:lnTo>
                    <a:pt x="7563" y="10393"/>
                  </a:lnTo>
                  <a:lnTo>
                    <a:pt x="5110" y="13842"/>
                  </a:lnTo>
                  <a:lnTo>
                    <a:pt x="102" y="18472"/>
                  </a:lnTo>
                  <a:lnTo>
                    <a:pt x="102" y="23055"/>
                  </a:lnTo>
                  <a:lnTo>
                    <a:pt x="102" y="96944"/>
                  </a:lnTo>
                  <a:lnTo>
                    <a:pt x="102" y="101527"/>
                  </a:lnTo>
                  <a:lnTo>
                    <a:pt x="5110" y="106157"/>
                  </a:lnTo>
                  <a:lnTo>
                    <a:pt x="7563" y="109606"/>
                  </a:lnTo>
                  <a:lnTo>
                    <a:pt x="15025" y="113055"/>
                  </a:lnTo>
                  <a:lnTo>
                    <a:pt x="22589" y="116551"/>
                  </a:lnTo>
                  <a:lnTo>
                    <a:pt x="30051" y="117685"/>
                  </a:lnTo>
                  <a:lnTo>
                    <a:pt x="40068" y="120000"/>
                  </a:lnTo>
                  <a:lnTo>
                    <a:pt x="79931" y="120000"/>
                  </a:lnTo>
                  <a:lnTo>
                    <a:pt x="89948" y="117685"/>
                  </a:lnTo>
                  <a:lnTo>
                    <a:pt x="97410" y="116551"/>
                  </a:lnTo>
                  <a:lnTo>
                    <a:pt x="104974" y="113055"/>
                  </a:lnTo>
                  <a:lnTo>
                    <a:pt x="112436" y="109606"/>
                  </a:lnTo>
                  <a:lnTo>
                    <a:pt x="114889" y="106157"/>
                  </a:lnTo>
                  <a:lnTo>
                    <a:pt x="119897" y="101527"/>
                  </a:lnTo>
                  <a:lnTo>
                    <a:pt x="119897" y="96944"/>
                  </a:lnTo>
                  <a:lnTo>
                    <a:pt x="119897" y="23055"/>
                  </a:lnTo>
                  <a:lnTo>
                    <a:pt x="119897" y="18472"/>
                  </a:lnTo>
                  <a:lnTo>
                    <a:pt x="114889" y="13842"/>
                  </a:lnTo>
                  <a:lnTo>
                    <a:pt x="112436" y="10393"/>
                  </a:lnTo>
                  <a:lnTo>
                    <a:pt x="104974" y="6944"/>
                  </a:lnTo>
                  <a:lnTo>
                    <a:pt x="97410" y="3448"/>
                  </a:lnTo>
                  <a:lnTo>
                    <a:pt x="89948" y="2314"/>
                  </a:lnTo>
                  <a:lnTo>
                    <a:pt x="79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0972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0972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0972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160075" y="575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603430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603430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603430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6160075" y="509200"/>
              <a:ext cx="500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19940" y="119944"/>
                  </a:lnTo>
                  <a:lnTo>
                    <a:pt x="11994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5983625" y="399300"/>
              <a:ext cx="402998" cy="272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449" y="16112"/>
                  </a:moveTo>
                  <a:lnTo>
                    <a:pt x="108000" y="16651"/>
                  </a:lnTo>
                  <a:lnTo>
                    <a:pt x="108364" y="17728"/>
                  </a:lnTo>
                  <a:lnTo>
                    <a:pt x="108543" y="18794"/>
                  </a:lnTo>
                  <a:lnTo>
                    <a:pt x="108543" y="101480"/>
                  </a:lnTo>
                  <a:lnTo>
                    <a:pt x="108364" y="102546"/>
                  </a:lnTo>
                  <a:lnTo>
                    <a:pt x="108000" y="103359"/>
                  </a:lnTo>
                  <a:lnTo>
                    <a:pt x="107449" y="103887"/>
                  </a:lnTo>
                  <a:lnTo>
                    <a:pt x="106727" y="104161"/>
                  </a:lnTo>
                  <a:lnTo>
                    <a:pt x="13272" y="104161"/>
                  </a:lnTo>
                  <a:lnTo>
                    <a:pt x="12550" y="103887"/>
                  </a:lnTo>
                  <a:lnTo>
                    <a:pt x="12000" y="103359"/>
                  </a:lnTo>
                  <a:lnTo>
                    <a:pt x="11642" y="102546"/>
                  </a:lnTo>
                  <a:lnTo>
                    <a:pt x="11456" y="101480"/>
                  </a:lnTo>
                  <a:lnTo>
                    <a:pt x="11456" y="18794"/>
                  </a:lnTo>
                  <a:lnTo>
                    <a:pt x="11642" y="17728"/>
                  </a:lnTo>
                  <a:lnTo>
                    <a:pt x="12000" y="16651"/>
                  </a:lnTo>
                  <a:lnTo>
                    <a:pt x="12550" y="16112"/>
                  </a:lnTo>
                  <a:close/>
                  <a:moveTo>
                    <a:pt x="0" y="10"/>
                  </a:moveTo>
                  <a:lnTo>
                    <a:pt x="0" y="113559"/>
                  </a:lnTo>
                  <a:lnTo>
                    <a:pt x="186" y="114625"/>
                  </a:lnTo>
                  <a:lnTo>
                    <a:pt x="550" y="115702"/>
                  </a:lnTo>
                  <a:lnTo>
                    <a:pt x="1094" y="116779"/>
                  </a:lnTo>
                  <a:lnTo>
                    <a:pt x="1637" y="117845"/>
                  </a:lnTo>
                  <a:lnTo>
                    <a:pt x="2545" y="118659"/>
                  </a:lnTo>
                  <a:lnTo>
                    <a:pt x="3640" y="119461"/>
                  </a:lnTo>
                  <a:lnTo>
                    <a:pt x="4727" y="120000"/>
                  </a:lnTo>
                  <a:lnTo>
                    <a:pt x="115272" y="120000"/>
                  </a:lnTo>
                  <a:lnTo>
                    <a:pt x="116359" y="119461"/>
                  </a:lnTo>
                  <a:lnTo>
                    <a:pt x="117454" y="118659"/>
                  </a:lnTo>
                  <a:lnTo>
                    <a:pt x="118362" y="117581"/>
                  </a:lnTo>
                  <a:lnTo>
                    <a:pt x="118905" y="116241"/>
                  </a:lnTo>
                  <a:lnTo>
                    <a:pt x="119449" y="114900"/>
                  </a:lnTo>
                  <a:lnTo>
                    <a:pt x="119813" y="113284"/>
                  </a:lnTo>
                  <a:lnTo>
                    <a:pt x="120000" y="111405"/>
                  </a:lnTo>
                  <a:lnTo>
                    <a:pt x="12000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2852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2852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5"/>
                  </a:moveTo>
                  <a:lnTo>
                    <a:pt x="0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62852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1"/>
                  </a:moveTo>
                  <a:lnTo>
                    <a:pt x="0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6222350" y="575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6160075" y="448150"/>
              <a:ext cx="500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19940" y="119938"/>
                  </a:lnTo>
                  <a:lnTo>
                    <a:pt x="11994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6222350" y="509200"/>
              <a:ext cx="50698" cy="537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55"/>
                  </a:moveTo>
                  <a:lnTo>
                    <a:pt x="59" y="119944"/>
                  </a:lnTo>
                  <a:lnTo>
                    <a:pt x="120000" y="119944"/>
                  </a:lnTo>
                  <a:lnTo>
                    <a:pt x="12000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222350" y="448150"/>
              <a:ext cx="50698" cy="488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" y="61"/>
                  </a:moveTo>
                  <a:lnTo>
                    <a:pt x="59" y="119938"/>
                  </a:lnTo>
                  <a:lnTo>
                    <a:pt x="120000" y="119938"/>
                  </a:lnTo>
                  <a:lnTo>
                    <a:pt x="12000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1065488" y="4520519"/>
            <a:ext cx="347105" cy="420109"/>
            <a:chOff x="584925" y="922575"/>
            <a:chExt cx="415200" cy="502524"/>
          </a:xfrm>
        </p:grpSpPr>
        <p:sp>
          <p:nvSpPr>
            <p:cNvPr id="91" name="Shape 91"/>
            <p:cNvSpPr/>
            <p:nvPr/>
          </p:nvSpPr>
          <p:spPr>
            <a:xfrm>
              <a:off x="584925" y="961025"/>
              <a:ext cx="378573" cy="464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621550" y="922575"/>
              <a:ext cx="378573" cy="46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/>
          <p:nvPr/>
        </p:nvSpPr>
        <p:spPr>
          <a:xfrm>
            <a:off x="1999614" y="4520519"/>
            <a:ext cx="482242" cy="421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423" y="37118"/>
                </a:moveTo>
                <a:lnTo>
                  <a:pt x="64323" y="37321"/>
                </a:lnTo>
                <a:lnTo>
                  <a:pt x="65407" y="37523"/>
                </a:lnTo>
                <a:lnTo>
                  <a:pt x="66307" y="38148"/>
                </a:lnTo>
                <a:lnTo>
                  <a:pt x="67023" y="38967"/>
                </a:lnTo>
                <a:lnTo>
                  <a:pt x="67569" y="39794"/>
                </a:lnTo>
                <a:lnTo>
                  <a:pt x="67930" y="40824"/>
                </a:lnTo>
                <a:lnTo>
                  <a:pt x="68107" y="41854"/>
                </a:lnTo>
                <a:lnTo>
                  <a:pt x="68284" y="43095"/>
                </a:lnTo>
                <a:lnTo>
                  <a:pt x="66123" y="75461"/>
                </a:lnTo>
                <a:lnTo>
                  <a:pt x="65946" y="76702"/>
                </a:lnTo>
                <a:lnTo>
                  <a:pt x="65584" y="77934"/>
                </a:lnTo>
                <a:lnTo>
                  <a:pt x="65046" y="78761"/>
                </a:lnTo>
                <a:lnTo>
                  <a:pt x="64323" y="79791"/>
                </a:lnTo>
                <a:lnTo>
                  <a:pt x="63423" y="80408"/>
                </a:lnTo>
                <a:lnTo>
                  <a:pt x="62523" y="81032"/>
                </a:lnTo>
                <a:lnTo>
                  <a:pt x="61623" y="81446"/>
                </a:lnTo>
                <a:lnTo>
                  <a:pt x="58376" y="81446"/>
                </a:lnTo>
                <a:lnTo>
                  <a:pt x="57476" y="81032"/>
                </a:lnTo>
                <a:lnTo>
                  <a:pt x="56576" y="80408"/>
                </a:lnTo>
                <a:lnTo>
                  <a:pt x="55676" y="79791"/>
                </a:lnTo>
                <a:lnTo>
                  <a:pt x="54953" y="78761"/>
                </a:lnTo>
                <a:lnTo>
                  <a:pt x="54415" y="77934"/>
                </a:lnTo>
                <a:lnTo>
                  <a:pt x="54053" y="76702"/>
                </a:lnTo>
                <a:lnTo>
                  <a:pt x="53876" y="75461"/>
                </a:lnTo>
                <a:lnTo>
                  <a:pt x="51715" y="43095"/>
                </a:lnTo>
                <a:lnTo>
                  <a:pt x="51892" y="41854"/>
                </a:lnTo>
                <a:lnTo>
                  <a:pt x="52069" y="40824"/>
                </a:lnTo>
                <a:lnTo>
                  <a:pt x="52430" y="39794"/>
                </a:lnTo>
                <a:lnTo>
                  <a:pt x="52969" y="38967"/>
                </a:lnTo>
                <a:lnTo>
                  <a:pt x="53692" y="38148"/>
                </a:lnTo>
                <a:lnTo>
                  <a:pt x="54592" y="37523"/>
                </a:lnTo>
                <a:lnTo>
                  <a:pt x="55676" y="37321"/>
                </a:lnTo>
                <a:lnTo>
                  <a:pt x="56576" y="37118"/>
                </a:lnTo>
                <a:close/>
                <a:moveTo>
                  <a:pt x="60000" y="88039"/>
                </a:moveTo>
                <a:lnTo>
                  <a:pt x="61438" y="88250"/>
                </a:lnTo>
                <a:lnTo>
                  <a:pt x="62700" y="88655"/>
                </a:lnTo>
                <a:lnTo>
                  <a:pt x="63961" y="89482"/>
                </a:lnTo>
                <a:lnTo>
                  <a:pt x="65046" y="90512"/>
                </a:lnTo>
                <a:lnTo>
                  <a:pt x="65946" y="91753"/>
                </a:lnTo>
                <a:lnTo>
                  <a:pt x="66669" y="93197"/>
                </a:lnTo>
                <a:lnTo>
                  <a:pt x="67023" y="94640"/>
                </a:lnTo>
                <a:lnTo>
                  <a:pt x="67207" y="96287"/>
                </a:lnTo>
                <a:lnTo>
                  <a:pt x="67023" y="97933"/>
                </a:lnTo>
                <a:lnTo>
                  <a:pt x="66669" y="99587"/>
                </a:lnTo>
                <a:lnTo>
                  <a:pt x="65946" y="100820"/>
                </a:lnTo>
                <a:lnTo>
                  <a:pt x="65046" y="102061"/>
                </a:lnTo>
                <a:lnTo>
                  <a:pt x="63961" y="103091"/>
                </a:lnTo>
                <a:lnTo>
                  <a:pt x="62700" y="103918"/>
                </a:lnTo>
                <a:lnTo>
                  <a:pt x="61438" y="104332"/>
                </a:lnTo>
                <a:lnTo>
                  <a:pt x="60000" y="104534"/>
                </a:lnTo>
                <a:lnTo>
                  <a:pt x="58561" y="104332"/>
                </a:lnTo>
                <a:lnTo>
                  <a:pt x="57115" y="103918"/>
                </a:lnTo>
                <a:lnTo>
                  <a:pt x="56038" y="103091"/>
                </a:lnTo>
                <a:lnTo>
                  <a:pt x="54953" y="102061"/>
                </a:lnTo>
                <a:lnTo>
                  <a:pt x="54053" y="100820"/>
                </a:lnTo>
                <a:lnTo>
                  <a:pt x="53330" y="99587"/>
                </a:lnTo>
                <a:lnTo>
                  <a:pt x="52969" y="97933"/>
                </a:lnTo>
                <a:lnTo>
                  <a:pt x="52792" y="96287"/>
                </a:lnTo>
                <a:lnTo>
                  <a:pt x="52969" y="94640"/>
                </a:lnTo>
                <a:lnTo>
                  <a:pt x="53330" y="93197"/>
                </a:lnTo>
                <a:lnTo>
                  <a:pt x="54053" y="91753"/>
                </a:lnTo>
                <a:lnTo>
                  <a:pt x="54953" y="90512"/>
                </a:lnTo>
                <a:lnTo>
                  <a:pt x="56038" y="89482"/>
                </a:lnTo>
                <a:lnTo>
                  <a:pt x="57115" y="88655"/>
                </a:lnTo>
                <a:lnTo>
                  <a:pt x="58561" y="88250"/>
                </a:lnTo>
                <a:lnTo>
                  <a:pt x="60000" y="88039"/>
                </a:lnTo>
                <a:close/>
                <a:moveTo>
                  <a:pt x="58915" y="0"/>
                </a:moveTo>
                <a:lnTo>
                  <a:pt x="58015" y="211"/>
                </a:lnTo>
                <a:lnTo>
                  <a:pt x="57115" y="624"/>
                </a:lnTo>
                <a:lnTo>
                  <a:pt x="56215" y="1038"/>
                </a:lnTo>
                <a:lnTo>
                  <a:pt x="55492" y="1654"/>
                </a:lnTo>
                <a:lnTo>
                  <a:pt x="54776" y="2481"/>
                </a:lnTo>
                <a:lnTo>
                  <a:pt x="54053" y="3300"/>
                </a:lnTo>
                <a:lnTo>
                  <a:pt x="53515" y="4128"/>
                </a:lnTo>
                <a:lnTo>
                  <a:pt x="1084" y="107210"/>
                </a:lnTo>
                <a:lnTo>
                  <a:pt x="538" y="108249"/>
                </a:lnTo>
                <a:lnTo>
                  <a:pt x="184" y="109278"/>
                </a:lnTo>
                <a:lnTo>
                  <a:pt x="0" y="110308"/>
                </a:lnTo>
                <a:lnTo>
                  <a:pt x="0" y="111541"/>
                </a:lnTo>
                <a:lnTo>
                  <a:pt x="0" y="112571"/>
                </a:lnTo>
                <a:lnTo>
                  <a:pt x="184" y="113609"/>
                </a:lnTo>
                <a:lnTo>
                  <a:pt x="538" y="114842"/>
                </a:lnTo>
                <a:lnTo>
                  <a:pt x="1084" y="115871"/>
                </a:lnTo>
                <a:lnTo>
                  <a:pt x="1623" y="116699"/>
                </a:lnTo>
                <a:lnTo>
                  <a:pt x="2161" y="117526"/>
                </a:lnTo>
                <a:lnTo>
                  <a:pt x="2884" y="118345"/>
                </a:lnTo>
                <a:lnTo>
                  <a:pt x="3784" y="118970"/>
                </a:lnTo>
                <a:lnTo>
                  <a:pt x="4684" y="119375"/>
                </a:lnTo>
                <a:lnTo>
                  <a:pt x="5584" y="119788"/>
                </a:lnTo>
                <a:lnTo>
                  <a:pt x="6484" y="120000"/>
                </a:lnTo>
                <a:lnTo>
                  <a:pt x="113515" y="120000"/>
                </a:lnTo>
                <a:lnTo>
                  <a:pt x="114415" y="119788"/>
                </a:lnTo>
                <a:lnTo>
                  <a:pt x="115315" y="119375"/>
                </a:lnTo>
                <a:lnTo>
                  <a:pt x="116215" y="118970"/>
                </a:lnTo>
                <a:lnTo>
                  <a:pt x="117115" y="118345"/>
                </a:lnTo>
                <a:lnTo>
                  <a:pt x="117838" y="117526"/>
                </a:lnTo>
                <a:lnTo>
                  <a:pt x="118376" y="116699"/>
                </a:lnTo>
                <a:lnTo>
                  <a:pt x="118915" y="115871"/>
                </a:lnTo>
                <a:lnTo>
                  <a:pt x="119461" y="114842"/>
                </a:lnTo>
                <a:lnTo>
                  <a:pt x="119815" y="113609"/>
                </a:lnTo>
                <a:lnTo>
                  <a:pt x="120000" y="112571"/>
                </a:lnTo>
                <a:lnTo>
                  <a:pt x="120000" y="111541"/>
                </a:lnTo>
                <a:lnTo>
                  <a:pt x="120000" y="110308"/>
                </a:lnTo>
                <a:lnTo>
                  <a:pt x="119815" y="109278"/>
                </a:lnTo>
                <a:lnTo>
                  <a:pt x="119461" y="108249"/>
                </a:lnTo>
                <a:lnTo>
                  <a:pt x="118915" y="107210"/>
                </a:lnTo>
                <a:lnTo>
                  <a:pt x="66484" y="4128"/>
                </a:lnTo>
                <a:lnTo>
                  <a:pt x="65946" y="3300"/>
                </a:lnTo>
                <a:lnTo>
                  <a:pt x="65223" y="2481"/>
                </a:lnTo>
                <a:lnTo>
                  <a:pt x="64507" y="1654"/>
                </a:lnTo>
                <a:lnTo>
                  <a:pt x="63784" y="1038"/>
                </a:lnTo>
                <a:lnTo>
                  <a:pt x="62884" y="624"/>
                </a:lnTo>
                <a:lnTo>
                  <a:pt x="61984" y="211"/>
                </a:lnTo>
                <a:lnTo>
                  <a:pt x="60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2999395" y="4515984"/>
            <a:ext cx="422076" cy="421437"/>
            <a:chOff x="6660750" y="298550"/>
            <a:chExt cx="396900" cy="396300"/>
          </a:xfrm>
        </p:grpSpPr>
        <p:sp>
          <p:nvSpPr>
            <p:cNvPr id="96" name="Shape 96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697400" y="335200"/>
              <a:ext cx="323624" cy="32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3895152" y="4511560"/>
            <a:ext cx="497678" cy="421437"/>
            <a:chOff x="5275975" y="4344850"/>
            <a:chExt cx="470148" cy="398125"/>
          </a:xfrm>
        </p:grpSpPr>
        <p:sp>
          <p:nvSpPr>
            <p:cNvPr id="99" name="Shape 99"/>
            <p:cNvSpPr/>
            <p:nvPr/>
          </p:nvSpPr>
          <p:spPr>
            <a:xfrm>
              <a:off x="566125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5549" y="73964"/>
                  </a:lnTo>
                  <a:lnTo>
                    <a:pt x="11099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9992" y="86473"/>
                  </a:lnTo>
                  <a:lnTo>
                    <a:pt x="115542" y="73964"/>
                  </a:lnTo>
                  <a:lnTo>
                    <a:pt x="118862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4900" y="4690450"/>
              <a:ext cx="65948" cy="52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44664"/>
                  </a:lnTo>
                  <a:lnTo>
                    <a:pt x="1137" y="59971"/>
                  </a:lnTo>
                  <a:lnTo>
                    <a:pt x="4457" y="73964"/>
                  </a:lnTo>
                  <a:lnTo>
                    <a:pt x="10007" y="86473"/>
                  </a:lnTo>
                  <a:lnTo>
                    <a:pt x="17786" y="97667"/>
                  </a:lnTo>
                  <a:lnTo>
                    <a:pt x="26656" y="106006"/>
                  </a:lnTo>
                  <a:lnTo>
                    <a:pt x="36664" y="112974"/>
                  </a:lnTo>
                  <a:lnTo>
                    <a:pt x="47763" y="118572"/>
                  </a:lnTo>
                  <a:lnTo>
                    <a:pt x="60000" y="119942"/>
                  </a:lnTo>
                  <a:lnTo>
                    <a:pt x="72236" y="118572"/>
                  </a:lnTo>
                  <a:lnTo>
                    <a:pt x="83335" y="112974"/>
                  </a:lnTo>
                  <a:lnTo>
                    <a:pt x="93343" y="106006"/>
                  </a:lnTo>
                  <a:lnTo>
                    <a:pt x="102213" y="97667"/>
                  </a:lnTo>
                  <a:lnTo>
                    <a:pt x="108900" y="86473"/>
                  </a:lnTo>
                  <a:lnTo>
                    <a:pt x="114450" y="73964"/>
                  </a:lnTo>
                  <a:lnTo>
                    <a:pt x="118908" y="59971"/>
                  </a:lnTo>
                  <a:lnTo>
                    <a:pt x="120000" y="44664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275975" y="4344850"/>
              <a:ext cx="470148" cy="334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205" y="12070"/>
                  </a:moveTo>
                  <a:lnTo>
                    <a:pt x="68103" y="12286"/>
                  </a:lnTo>
                  <a:lnTo>
                    <a:pt x="74650" y="12951"/>
                  </a:lnTo>
                  <a:lnTo>
                    <a:pt x="79946" y="14046"/>
                  </a:lnTo>
                  <a:lnTo>
                    <a:pt x="83998" y="15142"/>
                  </a:lnTo>
                  <a:lnTo>
                    <a:pt x="86959" y="16238"/>
                  </a:lnTo>
                  <a:lnTo>
                    <a:pt x="88988" y="17118"/>
                  </a:lnTo>
                  <a:lnTo>
                    <a:pt x="90392" y="17989"/>
                  </a:lnTo>
                  <a:lnTo>
                    <a:pt x="90698" y="18429"/>
                  </a:lnTo>
                  <a:lnTo>
                    <a:pt x="91170" y="19525"/>
                  </a:lnTo>
                  <a:lnTo>
                    <a:pt x="92262" y="23692"/>
                  </a:lnTo>
                  <a:lnTo>
                    <a:pt x="93659" y="29396"/>
                  </a:lnTo>
                  <a:lnTo>
                    <a:pt x="95063" y="35979"/>
                  </a:lnTo>
                  <a:lnTo>
                    <a:pt x="97711" y="48265"/>
                  </a:lnTo>
                  <a:lnTo>
                    <a:pt x="98802" y="53744"/>
                  </a:lnTo>
                  <a:lnTo>
                    <a:pt x="98649" y="54184"/>
                  </a:lnTo>
                  <a:lnTo>
                    <a:pt x="98336" y="54840"/>
                  </a:lnTo>
                  <a:lnTo>
                    <a:pt x="97711" y="55504"/>
                  </a:lnTo>
                  <a:lnTo>
                    <a:pt x="96779" y="56376"/>
                  </a:lnTo>
                  <a:lnTo>
                    <a:pt x="95535" y="57471"/>
                  </a:lnTo>
                  <a:lnTo>
                    <a:pt x="93972" y="58576"/>
                  </a:lnTo>
                  <a:lnTo>
                    <a:pt x="91949" y="59447"/>
                  </a:lnTo>
                  <a:lnTo>
                    <a:pt x="89767" y="60543"/>
                  </a:lnTo>
                  <a:lnTo>
                    <a:pt x="87272" y="61648"/>
                  </a:lnTo>
                  <a:lnTo>
                    <a:pt x="84311" y="62743"/>
                  </a:lnTo>
                  <a:lnTo>
                    <a:pt x="81197" y="63614"/>
                  </a:lnTo>
                  <a:lnTo>
                    <a:pt x="77611" y="64495"/>
                  </a:lnTo>
                  <a:lnTo>
                    <a:pt x="73712" y="65150"/>
                  </a:lnTo>
                  <a:lnTo>
                    <a:pt x="69507" y="65590"/>
                  </a:lnTo>
                  <a:lnTo>
                    <a:pt x="64989" y="66030"/>
                  </a:lnTo>
                  <a:lnTo>
                    <a:pt x="55016" y="66030"/>
                  </a:lnTo>
                  <a:lnTo>
                    <a:pt x="50492" y="65590"/>
                  </a:lnTo>
                  <a:lnTo>
                    <a:pt x="46287" y="65150"/>
                  </a:lnTo>
                  <a:lnTo>
                    <a:pt x="42388" y="64495"/>
                  </a:lnTo>
                  <a:lnTo>
                    <a:pt x="38808" y="63614"/>
                  </a:lnTo>
                  <a:lnTo>
                    <a:pt x="35688" y="62743"/>
                  </a:lnTo>
                  <a:lnTo>
                    <a:pt x="32727" y="61648"/>
                  </a:lnTo>
                  <a:lnTo>
                    <a:pt x="30232" y="60543"/>
                  </a:lnTo>
                  <a:lnTo>
                    <a:pt x="28050" y="59447"/>
                  </a:lnTo>
                  <a:lnTo>
                    <a:pt x="26027" y="58576"/>
                  </a:lnTo>
                  <a:lnTo>
                    <a:pt x="24470" y="57471"/>
                  </a:lnTo>
                  <a:lnTo>
                    <a:pt x="23220" y="56376"/>
                  </a:lnTo>
                  <a:lnTo>
                    <a:pt x="22288" y="55504"/>
                  </a:lnTo>
                  <a:lnTo>
                    <a:pt x="21663" y="54840"/>
                  </a:lnTo>
                  <a:lnTo>
                    <a:pt x="21350" y="54184"/>
                  </a:lnTo>
                  <a:lnTo>
                    <a:pt x="21197" y="53744"/>
                  </a:lnTo>
                  <a:lnTo>
                    <a:pt x="22288" y="48265"/>
                  </a:lnTo>
                  <a:lnTo>
                    <a:pt x="24936" y="35979"/>
                  </a:lnTo>
                  <a:lnTo>
                    <a:pt x="26340" y="29396"/>
                  </a:lnTo>
                  <a:lnTo>
                    <a:pt x="27737" y="23692"/>
                  </a:lnTo>
                  <a:lnTo>
                    <a:pt x="28829" y="19525"/>
                  </a:lnTo>
                  <a:lnTo>
                    <a:pt x="29301" y="18429"/>
                  </a:lnTo>
                  <a:lnTo>
                    <a:pt x="29613" y="17989"/>
                  </a:lnTo>
                  <a:lnTo>
                    <a:pt x="31011" y="17118"/>
                  </a:lnTo>
                  <a:lnTo>
                    <a:pt x="33040" y="16238"/>
                  </a:lnTo>
                  <a:lnTo>
                    <a:pt x="36001" y="15142"/>
                  </a:lnTo>
                  <a:lnTo>
                    <a:pt x="40053" y="14046"/>
                  </a:lnTo>
                  <a:lnTo>
                    <a:pt x="45349" y="12951"/>
                  </a:lnTo>
                  <a:lnTo>
                    <a:pt x="51896" y="12286"/>
                  </a:lnTo>
                  <a:lnTo>
                    <a:pt x="55794" y="12070"/>
                  </a:lnTo>
                  <a:close/>
                  <a:moveTo>
                    <a:pt x="76054" y="89059"/>
                  </a:moveTo>
                  <a:lnTo>
                    <a:pt x="76673" y="89283"/>
                  </a:lnTo>
                  <a:lnTo>
                    <a:pt x="77145" y="89723"/>
                  </a:lnTo>
                  <a:lnTo>
                    <a:pt x="77451" y="90379"/>
                  </a:lnTo>
                  <a:lnTo>
                    <a:pt x="77611" y="91259"/>
                  </a:lnTo>
                  <a:lnTo>
                    <a:pt x="77451" y="92130"/>
                  </a:lnTo>
                  <a:lnTo>
                    <a:pt x="77145" y="92795"/>
                  </a:lnTo>
                  <a:lnTo>
                    <a:pt x="76673" y="93226"/>
                  </a:lnTo>
                  <a:lnTo>
                    <a:pt x="76054" y="93451"/>
                  </a:lnTo>
                  <a:lnTo>
                    <a:pt x="43945" y="93451"/>
                  </a:lnTo>
                  <a:lnTo>
                    <a:pt x="43326" y="93226"/>
                  </a:lnTo>
                  <a:lnTo>
                    <a:pt x="42860" y="92795"/>
                  </a:lnTo>
                  <a:lnTo>
                    <a:pt x="42548" y="92130"/>
                  </a:lnTo>
                  <a:lnTo>
                    <a:pt x="42388" y="91259"/>
                  </a:lnTo>
                  <a:lnTo>
                    <a:pt x="42548" y="90379"/>
                  </a:lnTo>
                  <a:lnTo>
                    <a:pt x="42860" y="89723"/>
                  </a:lnTo>
                  <a:lnTo>
                    <a:pt x="43326" y="89283"/>
                  </a:lnTo>
                  <a:lnTo>
                    <a:pt x="43945" y="89059"/>
                  </a:lnTo>
                  <a:close/>
                  <a:moveTo>
                    <a:pt x="74184" y="98714"/>
                  </a:moveTo>
                  <a:lnTo>
                    <a:pt x="74803" y="98929"/>
                  </a:lnTo>
                  <a:lnTo>
                    <a:pt x="75275" y="99369"/>
                  </a:lnTo>
                  <a:lnTo>
                    <a:pt x="75582" y="100034"/>
                  </a:lnTo>
                  <a:lnTo>
                    <a:pt x="75741" y="100905"/>
                  </a:lnTo>
                  <a:lnTo>
                    <a:pt x="75582" y="101785"/>
                  </a:lnTo>
                  <a:lnTo>
                    <a:pt x="75275" y="102441"/>
                  </a:lnTo>
                  <a:lnTo>
                    <a:pt x="74803" y="102881"/>
                  </a:lnTo>
                  <a:lnTo>
                    <a:pt x="74184" y="103097"/>
                  </a:lnTo>
                  <a:lnTo>
                    <a:pt x="45821" y="103097"/>
                  </a:lnTo>
                  <a:lnTo>
                    <a:pt x="45196" y="102881"/>
                  </a:lnTo>
                  <a:lnTo>
                    <a:pt x="44730" y="102441"/>
                  </a:lnTo>
                  <a:lnTo>
                    <a:pt x="44417" y="101785"/>
                  </a:lnTo>
                  <a:lnTo>
                    <a:pt x="44258" y="100905"/>
                  </a:lnTo>
                  <a:lnTo>
                    <a:pt x="44417" y="100034"/>
                  </a:lnTo>
                  <a:lnTo>
                    <a:pt x="44730" y="99369"/>
                  </a:lnTo>
                  <a:lnTo>
                    <a:pt x="45196" y="98929"/>
                  </a:lnTo>
                  <a:lnTo>
                    <a:pt x="45821" y="98714"/>
                  </a:lnTo>
                  <a:close/>
                  <a:moveTo>
                    <a:pt x="26493" y="81820"/>
                  </a:moveTo>
                  <a:lnTo>
                    <a:pt x="27431" y="82260"/>
                  </a:lnTo>
                  <a:lnTo>
                    <a:pt x="28522" y="82700"/>
                  </a:lnTo>
                  <a:lnTo>
                    <a:pt x="29454" y="83356"/>
                  </a:lnTo>
                  <a:lnTo>
                    <a:pt x="30392" y="84236"/>
                  </a:lnTo>
                  <a:lnTo>
                    <a:pt x="31170" y="85331"/>
                  </a:lnTo>
                  <a:lnTo>
                    <a:pt x="32727" y="87523"/>
                  </a:lnTo>
                  <a:lnTo>
                    <a:pt x="33972" y="90163"/>
                  </a:lnTo>
                  <a:lnTo>
                    <a:pt x="34910" y="92795"/>
                  </a:lnTo>
                  <a:lnTo>
                    <a:pt x="35535" y="95642"/>
                  </a:lnTo>
                  <a:lnTo>
                    <a:pt x="35688" y="96962"/>
                  </a:lnTo>
                  <a:lnTo>
                    <a:pt x="35688" y="98058"/>
                  </a:lnTo>
                  <a:lnTo>
                    <a:pt x="35688" y="99369"/>
                  </a:lnTo>
                  <a:lnTo>
                    <a:pt x="35535" y="100249"/>
                  </a:lnTo>
                  <a:lnTo>
                    <a:pt x="35222" y="101130"/>
                  </a:lnTo>
                  <a:lnTo>
                    <a:pt x="34910" y="102001"/>
                  </a:lnTo>
                  <a:lnTo>
                    <a:pt x="34444" y="102665"/>
                  </a:lnTo>
                  <a:lnTo>
                    <a:pt x="33972" y="103321"/>
                  </a:lnTo>
                  <a:lnTo>
                    <a:pt x="32727" y="104201"/>
                  </a:lnTo>
                  <a:lnTo>
                    <a:pt x="31170" y="104857"/>
                  </a:lnTo>
                  <a:lnTo>
                    <a:pt x="29454" y="105072"/>
                  </a:lnTo>
                  <a:lnTo>
                    <a:pt x="27431" y="105297"/>
                  </a:lnTo>
                  <a:lnTo>
                    <a:pt x="25402" y="105297"/>
                  </a:lnTo>
                  <a:lnTo>
                    <a:pt x="23220" y="105072"/>
                  </a:lnTo>
                  <a:lnTo>
                    <a:pt x="21350" y="104417"/>
                  </a:lnTo>
                  <a:lnTo>
                    <a:pt x="19634" y="103321"/>
                  </a:lnTo>
                  <a:lnTo>
                    <a:pt x="18077" y="101785"/>
                  </a:lnTo>
                  <a:lnTo>
                    <a:pt x="16832" y="100249"/>
                  </a:lnTo>
                  <a:lnTo>
                    <a:pt x="15741" y="98058"/>
                  </a:lnTo>
                  <a:lnTo>
                    <a:pt x="15429" y="97178"/>
                  </a:lnTo>
                  <a:lnTo>
                    <a:pt x="15275" y="95867"/>
                  </a:lnTo>
                  <a:lnTo>
                    <a:pt x="15116" y="94762"/>
                  </a:lnTo>
                  <a:lnTo>
                    <a:pt x="14963" y="93666"/>
                  </a:lnTo>
                  <a:lnTo>
                    <a:pt x="15116" y="92355"/>
                  </a:lnTo>
                  <a:lnTo>
                    <a:pt x="15275" y="91259"/>
                  </a:lnTo>
                  <a:lnTo>
                    <a:pt x="15429" y="90163"/>
                  </a:lnTo>
                  <a:lnTo>
                    <a:pt x="15741" y="89059"/>
                  </a:lnTo>
                  <a:lnTo>
                    <a:pt x="16832" y="87092"/>
                  </a:lnTo>
                  <a:lnTo>
                    <a:pt x="18077" y="85331"/>
                  </a:lnTo>
                  <a:lnTo>
                    <a:pt x="19634" y="83796"/>
                  </a:lnTo>
                  <a:lnTo>
                    <a:pt x="21350" y="82700"/>
                  </a:lnTo>
                  <a:lnTo>
                    <a:pt x="23220" y="82044"/>
                  </a:lnTo>
                  <a:lnTo>
                    <a:pt x="25402" y="81820"/>
                  </a:lnTo>
                  <a:close/>
                  <a:moveTo>
                    <a:pt x="94597" y="81820"/>
                  </a:moveTo>
                  <a:lnTo>
                    <a:pt x="96779" y="82044"/>
                  </a:lnTo>
                  <a:lnTo>
                    <a:pt x="98649" y="82700"/>
                  </a:lnTo>
                  <a:lnTo>
                    <a:pt x="100365" y="83796"/>
                  </a:lnTo>
                  <a:lnTo>
                    <a:pt x="101922" y="85331"/>
                  </a:lnTo>
                  <a:lnTo>
                    <a:pt x="103167" y="87092"/>
                  </a:lnTo>
                  <a:lnTo>
                    <a:pt x="104258" y="89059"/>
                  </a:lnTo>
                  <a:lnTo>
                    <a:pt x="104570" y="90163"/>
                  </a:lnTo>
                  <a:lnTo>
                    <a:pt x="104724" y="91259"/>
                  </a:lnTo>
                  <a:lnTo>
                    <a:pt x="104883" y="92355"/>
                  </a:lnTo>
                  <a:lnTo>
                    <a:pt x="105036" y="93666"/>
                  </a:lnTo>
                  <a:lnTo>
                    <a:pt x="104883" y="94762"/>
                  </a:lnTo>
                  <a:lnTo>
                    <a:pt x="104724" y="95867"/>
                  </a:lnTo>
                  <a:lnTo>
                    <a:pt x="104570" y="97178"/>
                  </a:lnTo>
                  <a:lnTo>
                    <a:pt x="104258" y="98058"/>
                  </a:lnTo>
                  <a:lnTo>
                    <a:pt x="103167" y="100249"/>
                  </a:lnTo>
                  <a:lnTo>
                    <a:pt x="101922" y="101785"/>
                  </a:lnTo>
                  <a:lnTo>
                    <a:pt x="100365" y="103321"/>
                  </a:lnTo>
                  <a:lnTo>
                    <a:pt x="98649" y="104417"/>
                  </a:lnTo>
                  <a:lnTo>
                    <a:pt x="96779" y="105072"/>
                  </a:lnTo>
                  <a:lnTo>
                    <a:pt x="94597" y="105297"/>
                  </a:lnTo>
                  <a:lnTo>
                    <a:pt x="92568" y="105297"/>
                  </a:lnTo>
                  <a:lnTo>
                    <a:pt x="90545" y="105072"/>
                  </a:lnTo>
                  <a:lnTo>
                    <a:pt x="88829" y="104857"/>
                  </a:lnTo>
                  <a:lnTo>
                    <a:pt x="87272" y="104201"/>
                  </a:lnTo>
                  <a:lnTo>
                    <a:pt x="86027" y="103321"/>
                  </a:lnTo>
                  <a:lnTo>
                    <a:pt x="85555" y="102665"/>
                  </a:lnTo>
                  <a:lnTo>
                    <a:pt x="85089" y="102001"/>
                  </a:lnTo>
                  <a:lnTo>
                    <a:pt x="84777" y="101130"/>
                  </a:lnTo>
                  <a:lnTo>
                    <a:pt x="84464" y="100249"/>
                  </a:lnTo>
                  <a:lnTo>
                    <a:pt x="84311" y="99369"/>
                  </a:lnTo>
                  <a:lnTo>
                    <a:pt x="84311" y="98058"/>
                  </a:lnTo>
                  <a:lnTo>
                    <a:pt x="84311" y="96962"/>
                  </a:lnTo>
                  <a:lnTo>
                    <a:pt x="84464" y="95642"/>
                  </a:lnTo>
                  <a:lnTo>
                    <a:pt x="85089" y="92795"/>
                  </a:lnTo>
                  <a:lnTo>
                    <a:pt x="86027" y="90163"/>
                  </a:lnTo>
                  <a:lnTo>
                    <a:pt x="87272" y="87523"/>
                  </a:lnTo>
                  <a:lnTo>
                    <a:pt x="88829" y="85331"/>
                  </a:lnTo>
                  <a:lnTo>
                    <a:pt x="89607" y="84236"/>
                  </a:lnTo>
                  <a:lnTo>
                    <a:pt x="90545" y="83356"/>
                  </a:lnTo>
                  <a:lnTo>
                    <a:pt x="91483" y="82700"/>
                  </a:lnTo>
                  <a:lnTo>
                    <a:pt x="92568" y="82260"/>
                  </a:lnTo>
                  <a:lnTo>
                    <a:pt x="93506" y="81820"/>
                  </a:lnTo>
                  <a:close/>
                  <a:moveTo>
                    <a:pt x="60000" y="8"/>
                  </a:moveTo>
                  <a:lnTo>
                    <a:pt x="52834" y="224"/>
                  </a:lnTo>
                  <a:lnTo>
                    <a:pt x="46600" y="664"/>
                  </a:lnTo>
                  <a:lnTo>
                    <a:pt x="41456" y="1320"/>
                  </a:lnTo>
                  <a:lnTo>
                    <a:pt x="37245" y="1975"/>
                  </a:lnTo>
                  <a:lnTo>
                    <a:pt x="33972" y="2856"/>
                  </a:lnTo>
                  <a:lnTo>
                    <a:pt x="31636" y="3511"/>
                  </a:lnTo>
                  <a:lnTo>
                    <a:pt x="29767" y="3951"/>
                  </a:lnTo>
                  <a:lnTo>
                    <a:pt x="28210" y="4831"/>
                  </a:lnTo>
                  <a:lnTo>
                    <a:pt x="26806" y="5927"/>
                  </a:lnTo>
                  <a:lnTo>
                    <a:pt x="25402" y="7247"/>
                  </a:lnTo>
                  <a:lnTo>
                    <a:pt x="23998" y="8783"/>
                  </a:lnTo>
                  <a:lnTo>
                    <a:pt x="22907" y="10535"/>
                  </a:lnTo>
                  <a:lnTo>
                    <a:pt x="21816" y="12286"/>
                  </a:lnTo>
                  <a:lnTo>
                    <a:pt x="20884" y="14262"/>
                  </a:lnTo>
                  <a:lnTo>
                    <a:pt x="20259" y="16238"/>
                  </a:lnTo>
                  <a:lnTo>
                    <a:pt x="14497" y="37299"/>
                  </a:lnTo>
                  <a:lnTo>
                    <a:pt x="5921" y="37299"/>
                  </a:lnTo>
                  <a:lnTo>
                    <a:pt x="5302" y="37515"/>
                  </a:lnTo>
                  <a:lnTo>
                    <a:pt x="4677" y="37955"/>
                  </a:lnTo>
                  <a:lnTo>
                    <a:pt x="4051" y="38610"/>
                  </a:lnTo>
                  <a:lnTo>
                    <a:pt x="2960" y="39931"/>
                  </a:lnTo>
                  <a:lnTo>
                    <a:pt x="1869" y="41682"/>
                  </a:lnTo>
                  <a:lnTo>
                    <a:pt x="1091" y="43658"/>
                  </a:lnTo>
                  <a:lnTo>
                    <a:pt x="465" y="45849"/>
                  </a:lnTo>
                  <a:lnTo>
                    <a:pt x="159" y="48041"/>
                  </a:lnTo>
                  <a:lnTo>
                    <a:pt x="0" y="50017"/>
                  </a:lnTo>
                  <a:lnTo>
                    <a:pt x="159" y="51768"/>
                  </a:lnTo>
                  <a:lnTo>
                    <a:pt x="465" y="53088"/>
                  </a:lnTo>
                  <a:lnTo>
                    <a:pt x="1091" y="54184"/>
                  </a:lnTo>
                  <a:lnTo>
                    <a:pt x="1869" y="54840"/>
                  </a:lnTo>
                  <a:lnTo>
                    <a:pt x="2960" y="55280"/>
                  </a:lnTo>
                  <a:lnTo>
                    <a:pt x="4051" y="55720"/>
                  </a:lnTo>
                  <a:lnTo>
                    <a:pt x="9354" y="55720"/>
                  </a:lnTo>
                  <a:lnTo>
                    <a:pt x="7325" y="63174"/>
                  </a:lnTo>
                  <a:lnTo>
                    <a:pt x="6393" y="67782"/>
                  </a:lnTo>
                  <a:lnTo>
                    <a:pt x="5608" y="72829"/>
                  </a:lnTo>
                  <a:lnTo>
                    <a:pt x="4989" y="78092"/>
                  </a:lnTo>
                  <a:lnTo>
                    <a:pt x="4830" y="82924"/>
                  </a:lnTo>
                  <a:lnTo>
                    <a:pt x="4830" y="119991"/>
                  </a:lnTo>
                  <a:lnTo>
                    <a:pt x="115169" y="119991"/>
                  </a:lnTo>
                  <a:lnTo>
                    <a:pt x="115169" y="82924"/>
                  </a:lnTo>
                  <a:lnTo>
                    <a:pt x="115010" y="78092"/>
                  </a:lnTo>
                  <a:lnTo>
                    <a:pt x="114391" y="72829"/>
                  </a:lnTo>
                  <a:lnTo>
                    <a:pt x="113612" y="67782"/>
                  </a:lnTo>
                  <a:lnTo>
                    <a:pt x="112674" y="63174"/>
                  </a:lnTo>
                  <a:lnTo>
                    <a:pt x="110651" y="55720"/>
                  </a:lnTo>
                  <a:lnTo>
                    <a:pt x="115948" y="55720"/>
                  </a:lnTo>
                  <a:lnTo>
                    <a:pt x="117039" y="55280"/>
                  </a:lnTo>
                  <a:lnTo>
                    <a:pt x="118130" y="54840"/>
                  </a:lnTo>
                  <a:lnTo>
                    <a:pt x="118908" y="54184"/>
                  </a:lnTo>
                  <a:lnTo>
                    <a:pt x="119534" y="53088"/>
                  </a:lnTo>
                  <a:lnTo>
                    <a:pt x="119846" y="51768"/>
                  </a:lnTo>
                  <a:lnTo>
                    <a:pt x="120000" y="50017"/>
                  </a:lnTo>
                  <a:lnTo>
                    <a:pt x="119846" y="48041"/>
                  </a:lnTo>
                  <a:lnTo>
                    <a:pt x="119534" y="45849"/>
                  </a:lnTo>
                  <a:lnTo>
                    <a:pt x="118908" y="43658"/>
                  </a:lnTo>
                  <a:lnTo>
                    <a:pt x="118130" y="41682"/>
                  </a:lnTo>
                  <a:lnTo>
                    <a:pt x="117039" y="39931"/>
                  </a:lnTo>
                  <a:lnTo>
                    <a:pt x="115948" y="38610"/>
                  </a:lnTo>
                  <a:lnTo>
                    <a:pt x="115322" y="37955"/>
                  </a:lnTo>
                  <a:lnTo>
                    <a:pt x="114703" y="37515"/>
                  </a:lnTo>
                  <a:lnTo>
                    <a:pt x="114078" y="37299"/>
                  </a:lnTo>
                  <a:lnTo>
                    <a:pt x="105508" y="37299"/>
                  </a:lnTo>
                  <a:lnTo>
                    <a:pt x="99740" y="16238"/>
                  </a:lnTo>
                  <a:lnTo>
                    <a:pt x="99115" y="14262"/>
                  </a:lnTo>
                  <a:lnTo>
                    <a:pt x="98183" y="12286"/>
                  </a:lnTo>
                  <a:lnTo>
                    <a:pt x="97092" y="10535"/>
                  </a:lnTo>
                  <a:lnTo>
                    <a:pt x="96001" y="8783"/>
                  </a:lnTo>
                  <a:lnTo>
                    <a:pt x="94597" y="7247"/>
                  </a:lnTo>
                  <a:lnTo>
                    <a:pt x="93193" y="5927"/>
                  </a:lnTo>
                  <a:lnTo>
                    <a:pt x="91789" y="4831"/>
                  </a:lnTo>
                  <a:lnTo>
                    <a:pt x="90232" y="3951"/>
                  </a:lnTo>
                  <a:lnTo>
                    <a:pt x="88363" y="3511"/>
                  </a:lnTo>
                  <a:lnTo>
                    <a:pt x="86027" y="2856"/>
                  </a:lnTo>
                  <a:lnTo>
                    <a:pt x="82754" y="1975"/>
                  </a:lnTo>
                  <a:lnTo>
                    <a:pt x="78543" y="1320"/>
                  </a:lnTo>
                  <a:lnTo>
                    <a:pt x="73399" y="664"/>
                  </a:lnTo>
                  <a:lnTo>
                    <a:pt x="67172" y="224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Shape 102"/>
          <p:cNvSpPr txBox="1"/>
          <p:nvPr/>
        </p:nvSpPr>
        <p:spPr>
          <a:xfrm>
            <a:off x="902886" y="3505603"/>
            <a:ext cx="501827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Usuario           Mensajería       Anuncios       Sugerencias       Reservas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61999" y="4943662"/>
            <a:ext cx="505739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Documentos         Alertas          Actuaciones       Parking           Acceso</a:t>
            </a:r>
          </a:p>
        </p:txBody>
      </p:sp>
      <p:sp>
        <p:nvSpPr>
          <p:cNvPr id="104" name="Shape 104"/>
          <p:cNvSpPr/>
          <p:nvPr/>
        </p:nvSpPr>
        <p:spPr>
          <a:xfrm>
            <a:off x="4671618" y="4409033"/>
            <a:ext cx="74892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🔑</a:t>
            </a:r>
          </a:p>
        </p:txBody>
      </p:sp>
    </p:spTree>
    <p:extLst>
      <p:ext uri="{BB962C8B-B14F-4D97-AF65-F5344CB8AC3E}">
        <p14:creationId xmlns:p14="http://schemas.microsoft.com/office/powerpoint/2010/main" val="35761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7019075" y="851175"/>
            <a:ext cx="1286350" cy="51394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0" i="0" dirty="0">
                <a:ln>
                  <a:noFill/>
                </a:ln>
                <a:solidFill>
                  <a:srgbClr val="FFFFFF">
                    <a:alpha val="26666"/>
                  </a:srgbClr>
                </a:solidFill>
                <a:latin typeface="Oswald"/>
              </a:rPr>
              <a:t>4</a:t>
            </a:r>
            <a:endParaRPr b="0" i="0" dirty="0">
              <a:ln>
                <a:noFill/>
              </a:ln>
              <a:solidFill>
                <a:srgbClr val="FFFFFF">
                  <a:alpha val="26666"/>
                </a:srgbClr>
              </a:solidFill>
              <a:latin typeface="Oswald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838200" y="273741"/>
            <a:ext cx="49530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Restricciones</a:t>
            </a:r>
          </a:p>
        </p:txBody>
      </p:sp>
      <p:sp>
        <p:nvSpPr>
          <p:cNvPr id="111" name="Shape 111"/>
          <p:cNvSpPr/>
          <p:nvPr/>
        </p:nvSpPr>
        <p:spPr>
          <a:xfrm>
            <a:off x="3200813" y="2663310"/>
            <a:ext cx="1443892" cy="815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329" y="11"/>
                </a:moveTo>
                <a:lnTo>
                  <a:pt x="44429" y="276"/>
                </a:lnTo>
                <a:lnTo>
                  <a:pt x="41679" y="1084"/>
                </a:lnTo>
                <a:lnTo>
                  <a:pt x="38935" y="2168"/>
                </a:lnTo>
                <a:lnTo>
                  <a:pt x="36335" y="3795"/>
                </a:lnTo>
                <a:lnTo>
                  <a:pt x="33897" y="5952"/>
                </a:lnTo>
                <a:lnTo>
                  <a:pt x="31603" y="8387"/>
                </a:lnTo>
                <a:lnTo>
                  <a:pt x="29465" y="11352"/>
                </a:lnTo>
                <a:lnTo>
                  <a:pt x="27484" y="14594"/>
                </a:lnTo>
                <a:lnTo>
                  <a:pt x="25652" y="18113"/>
                </a:lnTo>
                <a:lnTo>
                  <a:pt x="23971" y="21897"/>
                </a:lnTo>
                <a:lnTo>
                  <a:pt x="22596" y="25947"/>
                </a:lnTo>
                <a:lnTo>
                  <a:pt x="21377" y="30273"/>
                </a:lnTo>
                <a:lnTo>
                  <a:pt x="20458" y="34865"/>
                </a:lnTo>
                <a:lnTo>
                  <a:pt x="19695" y="39734"/>
                </a:lnTo>
                <a:lnTo>
                  <a:pt x="19389" y="44591"/>
                </a:lnTo>
                <a:lnTo>
                  <a:pt x="19239" y="49726"/>
                </a:lnTo>
                <a:lnTo>
                  <a:pt x="19239" y="52979"/>
                </a:lnTo>
                <a:lnTo>
                  <a:pt x="16951" y="52979"/>
                </a:lnTo>
                <a:lnTo>
                  <a:pt x="15120" y="53510"/>
                </a:lnTo>
                <a:lnTo>
                  <a:pt x="13282" y="54329"/>
                </a:lnTo>
                <a:lnTo>
                  <a:pt x="11451" y="55679"/>
                </a:lnTo>
                <a:lnTo>
                  <a:pt x="9926" y="57029"/>
                </a:lnTo>
                <a:lnTo>
                  <a:pt x="8250" y="58644"/>
                </a:lnTo>
                <a:lnTo>
                  <a:pt x="6875" y="60536"/>
                </a:lnTo>
                <a:lnTo>
                  <a:pt x="5500" y="62705"/>
                </a:lnTo>
                <a:lnTo>
                  <a:pt x="4281" y="65139"/>
                </a:lnTo>
                <a:lnTo>
                  <a:pt x="3212" y="67839"/>
                </a:lnTo>
                <a:lnTo>
                  <a:pt x="2293" y="70539"/>
                </a:lnTo>
                <a:lnTo>
                  <a:pt x="1375" y="73515"/>
                </a:lnTo>
                <a:lnTo>
                  <a:pt x="768" y="76481"/>
                </a:lnTo>
                <a:lnTo>
                  <a:pt x="312" y="79723"/>
                </a:lnTo>
                <a:lnTo>
                  <a:pt x="6" y="82976"/>
                </a:lnTo>
                <a:lnTo>
                  <a:pt x="6" y="86484"/>
                </a:lnTo>
                <a:lnTo>
                  <a:pt x="6" y="90002"/>
                </a:lnTo>
                <a:lnTo>
                  <a:pt x="312" y="93244"/>
                </a:lnTo>
                <a:lnTo>
                  <a:pt x="768" y="96486"/>
                </a:lnTo>
                <a:lnTo>
                  <a:pt x="1375" y="99452"/>
                </a:lnTo>
                <a:lnTo>
                  <a:pt x="2293" y="102428"/>
                </a:lnTo>
                <a:lnTo>
                  <a:pt x="3212" y="105128"/>
                </a:lnTo>
                <a:lnTo>
                  <a:pt x="4281" y="107828"/>
                </a:lnTo>
                <a:lnTo>
                  <a:pt x="5500" y="110262"/>
                </a:lnTo>
                <a:lnTo>
                  <a:pt x="6875" y="112431"/>
                </a:lnTo>
                <a:lnTo>
                  <a:pt x="8250" y="114323"/>
                </a:lnTo>
                <a:lnTo>
                  <a:pt x="9926" y="115939"/>
                </a:lnTo>
                <a:lnTo>
                  <a:pt x="11451" y="117289"/>
                </a:lnTo>
                <a:lnTo>
                  <a:pt x="13282" y="118639"/>
                </a:lnTo>
                <a:lnTo>
                  <a:pt x="15120" y="119457"/>
                </a:lnTo>
                <a:lnTo>
                  <a:pt x="16951" y="119988"/>
                </a:lnTo>
                <a:lnTo>
                  <a:pt x="103048" y="119988"/>
                </a:lnTo>
                <a:lnTo>
                  <a:pt x="104879" y="119457"/>
                </a:lnTo>
                <a:lnTo>
                  <a:pt x="106711" y="118639"/>
                </a:lnTo>
                <a:lnTo>
                  <a:pt x="108542" y="117289"/>
                </a:lnTo>
                <a:lnTo>
                  <a:pt x="110073" y="115939"/>
                </a:lnTo>
                <a:lnTo>
                  <a:pt x="111749" y="114323"/>
                </a:lnTo>
                <a:lnTo>
                  <a:pt x="113124" y="112431"/>
                </a:lnTo>
                <a:lnTo>
                  <a:pt x="114499" y="110262"/>
                </a:lnTo>
                <a:lnTo>
                  <a:pt x="115718" y="107828"/>
                </a:lnTo>
                <a:lnTo>
                  <a:pt x="116787" y="105128"/>
                </a:lnTo>
                <a:lnTo>
                  <a:pt x="117706" y="102428"/>
                </a:lnTo>
                <a:lnTo>
                  <a:pt x="118618" y="99452"/>
                </a:lnTo>
                <a:lnTo>
                  <a:pt x="119231" y="96486"/>
                </a:lnTo>
                <a:lnTo>
                  <a:pt x="119687" y="93244"/>
                </a:lnTo>
                <a:lnTo>
                  <a:pt x="119993" y="90002"/>
                </a:lnTo>
                <a:lnTo>
                  <a:pt x="119993" y="86484"/>
                </a:lnTo>
                <a:lnTo>
                  <a:pt x="119993" y="82976"/>
                </a:lnTo>
                <a:lnTo>
                  <a:pt x="119687" y="79723"/>
                </a:lnTo>
                <a:lnTo>
                  <a:pt x="119231" y="76481"/>
                </a:lnTo>
                <a:lnTo>
                  <a:pt x="118618" y="73515"/>
                </a:lnTo>
                <a:lnTo>
                  <a:pt x="117706" y="70539"/>
                </a:lnTo>
                <a:lnTo>
                  <a:pt x="116787" y="67839"/>
                </a:lnTo>
                <a:lnTo>
                  <a:pt x="115718" y="65139"/>
                </a:lnTo>
                <a:lnTo>
                  <a:pt x="114499" y="62705"/>
                </a:lnTo>
                <a:lnTo>
                  <a:pt x="113124" y="60536"/>
                </a:lnTo>
                <a:lnTo>
                  <a:pt x="111749" y="58644"/>
                </a:lnTo>
                <a:lnTo>
                  <a:pt x="110073" y="57029"/>
                </a:lnTo>
                <a:lnTo>
                  <a:pt x="108542" y="55679"/>
                </a:lnTo>
                <a:lnTo>
                  <a:pt x="106711" y="54329"/>
                </a:lnTo>
                <a:lnTo>
                  <a:pt x="104879" y="53510"/>
                </a:lnTo>
                <a:lnTo>
                  <a:pt x="103048" y="52979"/>
                </a:lnTo>
                <a:lnTo>
                  <a:pt x="96335" y="52979"/>
                </a:lnTo>
                <a:lnTo>
                  <a:pt x="96485" y="49726"/>
                </a:lnTo>
                <a:lnTo>
                  <a:pt x="96335" y="46484"/>
                </a:lnTo>
                <a:lnTo>
                  <a:pt x="96178" y="43518"/>
                </a:lnTo>
                <a:lnTo>
                  <a:pt x="95722" y="40542"/>
                </a:lnTo>
                <a:lnTo>
                  <a:pt x="95109" y="37842"/>
                </a:lnTo>
                <a:lnTo>
                  <a:pt x="94347" y="35142"/>
                </a:lnTo>
                <a:lnTo>
                  <a:pt x="93584" y="32708"/>
                </a:lnTo>
                <a:lnTo>
                  <a:pt x="92515" y="30273"/>
                </a:lnTo>
                <a:lnTo>
                  <a:pt x="91447" y="28116"/>
                </a:lnTo>
                <a:lnTo>
                  <a:pt x="90228" y="26224"/>
                </a:lnTo>
                <a:lnTo>
                  <a:pt x="88853" y="24331"/>
                </a:lnTo>
                <a:lnTo>
                  <a:pt x="87477" y="22982"/>
                </a:lnTo>
                <a:lnTo>
                  <a:pt x="85952" y="21621"/>
                </a:lnTo>
                <a:lnTo>
                  <a:pt x="84427" y="20547"/>
                </a:lnTo>
                <a:lnTo>
                  <a:pt x="82746" y="19739"/>
                </a:lnTo>
                <a:lnTo>
                  <a:pt x="81064" y="19463"/>
                </a:lnTo>
                <a:lnTo>
                  <a:pt x="79233" y="19197"/>
                </a:lnTo>
                <a:lnTo>
                  <a:pt x="77095" y="19463"/>
                </a:lnTo>
                <a:lnTo>
                  <a:pt x="74957" y="20271"/>
                </a:lnTo>
                <a:lnTo>
                  <a:pt x="72820" y="21355"/>
                </a:lnTo>
                <a:lnTo>
                  <a:pt x="70988" y="22982"/>
                </a:lnTo>
                <a:lnTo>
                  <a:pt x="69919" y="20547"/>
                </a:lnTo>
                <a:lnTo>
                  <a:pt x="68850" y="18113"/>
                </a:lnTo>
                <a:lnTo>
                  <a:pt x="67782" y="15679"/>
                </a:lnTo>
                <a:lnTo>
                  <a:pt x="66563" y="13521"/>
                </a:lnTo>
                <a:lnTo>
                  <a:pt x="65344" y="11629"/>
                </a:lnTo>
                <a:lnTo>
                  <a:pt x="63969" y="9737"/>
                </a:lnTo>
                <a:lnTo>
                  <a:pt x="62444" y="7845"/>
                </a:lnTo>
                <a:lnTo>
                  <a:pt x="60912" y="6218"/>
                </a:lnTo>
                <a:lnTo>
                  <a:pt x="59387" y="4868"/>
                </a:lnTo>
                <a:lnTo>
                  <a:pt x="57862" y="3518"/>
                </a:lnTo>
                <a:lnTo>
                  <a:pt x="56180" y="2434"/>
                </a:lnTo>
                <a:lnTo>
                  <a:pt x="54505" y="1626"/>
                </a:lnTo>
                <a:lnTo>
                  <a:pt x="52674" y="818"/>
                </a:lnTo>
                <a:lnTo>
                  <a:pt x="50992" y="276"/>
                </a:lnTo>
                <a:lnTo>
                  <a:pt x="49161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332257" y="2702835"/>
            <a:ext cx="815703" cy="8156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4222" y="15782"/>
                </a:moveTo>
                <a:lnTo>
                  <a:pt x="66403" y="15936"/>
                </a:lnTo>
                <a:lnTo>
                  <a:pt x="68284" y="16096"/>
                </a:lnTo>
                <a:lnTo>
                  <a:pt x="69531" y="16249"/>
                </a:lnTo>
                <a:lnTo>
                  <a:pt x="70158" y="16403"/>
                </a:lnTo>
                <a:lnTo>
                  <a:pt x="70312" y="16563"/>
                </a:lnTo>
                <a:lnTo>
                  <a:pt x="70158" y="16876"/>
                </a:lnTo>
                <a:lnTo>
                  <a:pt x="69685" y="17810"/>
                </a:lnTo>
                <a:lnTo>
                  <a:pt x="68905" y="18904"/>
                </a:lnTo>
                <a:lnTo>
                  <a:pt x="67811" y="20158"/>
                </a:lnTo>
                <a:lnTo>
                  <a:pt x="66563" y="21252"/>
                </a:lnTo>
                <a:lnTo>
                  <a:pt x="65309" y="22186"/>
                </a:lnTo>
                <a:lnTo>
                  <a:pt x="64222" y="22967"/>
                </a:lnTo>
                <a:lnTo>
                  <a:pt x="63595" y="23127"/>
                </a:lnTo>
                <a:lnTo>
                  <a:pt x="62968" y="23280"/>
                </a:lnTo>
                <a:lnTo>
                  <a:pt x="62341" y="23434"/>
                </a:lnTo>
                <a:lnTo>
                  <a:pt x="61720" y="23907"/>
                </a:lnTo>
                <a:lnTo>
                  <a:pt x="61093" y="24374"/>
                </a:lnTo>
                <a:lnTo>
                  <a:pt x="60467" y="24841"/>
                </a:lnTo>
                <a:lnTo>
                  <a:pt x="59846" y="25315"/>
                </a:lnTo>
                <a:lnTo>
                  <a:pt x="59219" y="25468"/>
                </a:lnTo>
                <a:lnTo>
                  <a:pt x="58592" y="25622"/>
                </a:lnTo>
                <a:lnTo>
                  <a:pt x="58125" y="25622"/>
                </a:lnTo>
                <a:lnTo>
                  <a:pt x="57498" y="25935"/>
                </a:lnTo>
                <a:lnTo>
                  <a:pt x="56718" y="26409"/>
                </a:lnTo>
                <a:lnTo>
                  <a:pt x="56251" y="26876"/>
                </a:lnTo>
                <a:lnTo>
                  <a:pt x="55624" y="27343"/>
                </a:lnTo>
                <a:lnTo>
                  <a:pt x="55003" y="27656"/>
                </a:lnTo>
                <a:lnTo>
                  <a:pt x="54376" y="27970"/>
                </a:lnTo>
                <a:lnTo>
                  <a:pt x="53122" y="27970"/>
                </a:lnTo>
                <a:lnTo>
                  <a:pt x="52502" y="27656"/>
                </a:lnTo>
                <a:lnTo>
                  <a:pt x="51875" y="27343"/>
                </a:lnTo>
                <a:lnTo>
                  <a:pt x="51408" y="26876"/>
                </a:lnTo>
                <a:lnTo>
                  <a:pt x="50941" y="26249"/>
                </a:lnTo>
                <a:lnTo>
                  <a:pt x="50781" y="25622"/>
                </a:lnTo>
                <a:lnTo>
                  <a:pt x="50941" y="25001"/>
                </a:lnTo>
                <a:lnTo>
                  <a:pt x="51408" y="24374"/>
                </a:lnTo>
                <a:lnTo>
                  <a:pt x="51875" y="23747"/>
                </a:lnTo>
                <a:lnTo>
                  <a:pt x="52188" y="23127"/>
                </a:lnTo>
                <a:lnTo>
                  <a:pt x="52502" y="22500"/>
                </a:lnTo>
                <a:lnTo>
                  <a:pt x="52502" y="21873"/>
                </a:lnTo>
                <a:lnTo>
                  <a:pt x="52342" y="20939"/>
                </a:lnTo>
                <a:lnTo>
                  <a:pt x="52188" y="20465"/>
                </a:lnTo>
                <a:lnTo>
                  <a:pt x="51875" y="20158"/>
                </a:lnTo>
                <a:lnTo>
                  <a:pt x="51562" y="19845"/>
                </a:lnTo>
                <a:lnTo>
                  <a:pt x="51094" y="19685"/>
                </a:lnTo>
                <a:lnTo>
                  <a:pt x="50154" y="19531"/>
                </a:lnTo>
                <a:lnTo>
                  <a:pt x="49060" y="19371"/>
                </a:lnTo>
                <a:lnTo>
                  <a:pt x="48593" y="19064"/>
                </a:lnTo>
                <a:lnTo>
                  <a:pt x="48280" y="18904"/>
                </a:lnTo>
                <a:lnTo>
                  <a:pt x="48126" y="18591"/>
                </a:lnTo>
                <a:lnTo>
                  <a:pt x="48280" y="18124"/>
                </a:lnTo>
                <a:lnTo>
                  <a:pt x="48440" y="17657"/>
                </a:lnTo>
                <a:lnTo>
                  <a:pt x="48907" y="17030"/>
                </a:lnTo>
                <a:lnTo>
                  <a:pt x="49220" y="16876"/>
                </a:lnTo>
                <a:lnTo>
                  <a:pt x="49847" y="16563"/>
                </a:lnTo>
                <a:lnTo>
                  <a:pt x="51408" y="16249"/>
                </a:lnTo>
                <a:lnTo>
                  <a:pt x="53282" y="15936"/>
                </a:lnTo>
                <a:lnTo>
                  <a:pt x="55470" y="15782"/>
                </a:lnTo>
                <a:close/>
                <a:moveTo>
                  <a:pt x="73280" y="30471"/>
                </a:moveTo>
                <a:lnTo>
                  <a:pt x="73747" y="30625"/>
                </a:lnTo>
                <a:lnTo>
                  <a:pt x="74061" y="30778"/>
                </a:lnTo>
                <a:lnTo>
                  <a:pt x="74374" y="31252"/>
                </a:lnTo>
                <a:lnTo>
                  <a:pt x="74528" y="31719"/>
                </a:lnTo>
                <a:lnTo>
                  <a:pt x="74374" y="32186"/>
                </a:lnTo>
                <a:lnTo>
                  <a:pt x="74061" y="32966"/>
                </a:lnTo>
                <a:lnTo>
                  <a:pt x="73747" y="33593"/>
                </a:lnTo>
                <a:lnTo>
                  <a:pt x="73280" y="34060"/>
                </a:lnTo>
                <a:lnTo>
                  <a:pt x="72653" y="34534"/>
                </a:lnTo>
                <a:lnTo>
                  <a:pt x="72033" y="35001"/>
                </a:lnTo>
                <a:lnTo>
                  <a:pt x="71406" y="35314"/>
                </a:lnTo>
                <a:lnTo>
                  <a:pt x="70312" y="35314"/>
                </a:lnTo>
                <a:lnTo>
                  <a:pt x="69998" y="35001"/>
                </a:lnTo>
                <a:lnTo>
                  <a:pt x="69685" y="34534"/>
                </a:lnTo>
                <a:lnTo>
                  <a:pt x="69531" y="34060"/>
                </a:lnTo>
                <a:lnTo>
                  <a:pt x="69685" y="33593"/>
                </a:lnTo>
                <a:lnTo>
                  <a:pt x="69998" y="32966"/>
                </a:lnTo>
                <a:lnTo>
                  <a:pt x="70312" y="32186"/>
                </a:lnTo>
                <a:lnTo>
                  <a:pt x="70779" y="31719"/>
                </a:lnTo>
                <a:lnTo>
                  <a:pt x="71406" y="31252"/>
                </a:lnTo>
                <a:lnTo>
                  <a:pt x="72033" y="30778"/>
                </a:lnTo>
                <a:lnTo>
                  <a:pt x="72653" y="30625"/>
                </a:lnTo>
                <a:lnTo>
                  <a:pt x="73280" y="30471"/>
                </a:lnTo>
                <a:close/>
                <a:moveTo>
                  <a:pt x="105151" y="78434"/>
                </a:moveTo>
                <a:lnTo>
                  <a:pt x="105625" y="78594"/>
                </a:lnTo>
                <a:lnTo>
                  <a:pt x="105778" y="78908"/>
                </a:lnTo>
                <a:lnTo>
                  <a:pt x="105932" y="79375"/>
                </a:lnTo>
                <a:lnTo>
                  <a:pt x="106092" y="80469"/>
                </a:lnTo>
                <a:lnTo>
                  <a:pt x="106092" y="80936"/>
                </a:lnTo>
                <a:lnTo>
                  <a:pt x="105778" y="81563"/>
                </a:lnTo>
                <a:lnTo>
                  <a:pt x="105465" y="82343"/>
                </a:lnTo>
                <a:lnTo>
                  <a:pt x="104998" y="82810"/>
                </a:lnTo>
                <a:lnTo>
                  <a:pt x="104531" y="83437"/>
                </a:lnTo>
                <a:lnTo>
                  <a:pt x="104058" y="84064"/>
                </a:lnTo>
                <a:lnTo>
                  <a:pt x="103750" y="84685"/>
                </a:lnTo>
                <a:lnTo>
                  <a:pt x="103750" y="85312"/>
                </a:lnTo>
                <a:lnTo>
                  <a:pt x="103591" y="86252"/>
                </a:lnTo>
                <a:lnTo>
                  <a:pt x="103277" y="86719"/>
                </a:lnTo>
                <a:lnTo>
                  <a:pt x="103124" y="87186"/>
                </a:lnTo>
                <a:lnTo>
                  <a:pt x="102810" y="87346"/>
                </a:lnTo>
                <a:lnTo>
                  <a:pt x="102183" y="87346"/>
                </a:lnTo>
                <a:lnTo>
                  <a:pt x="101870" y="87186"/>
                </a:lnTo>
                <a:lnTo>
                  <a:pt x="101716" y="86719"/>
                </a:lnTo>
                <a:lnTo>
                  <a:pt x="101403" y="85939"/>
                </a:lnTo>
                <a:lnTo>
                  <a:pt x="101403" y="84998"/>
                </a:lnTo>
                <a:lnTo>
                  <a:pt x="101249" y="84064"/>
                </a:lnTo>
                <a:lnTo>
                  <a:pt x="101403" y="82970"/>
                </a:lnTo>
                <a:lnTo>
                  <a:pt x="101870" y="81876"/>
                </a:lnTo>
                <a:lnTo>
                  <a:pt x="102343" y="80782"/>
                </a:lnTo>
                <a:lnTo>
                  <a:pt x="103124" y="79842"/>
                </a:lnTo>
                <a:lnTo>
                  <a:pt x="103904" y="79221"/>
                </a:lnTo>
                <a:lnTo>
                  <a:pt x="104531" y="78748"/>
                </a:lnTo>
                <a:lnTo>
                  <a:pt x="105151" y="78434"/>
                </a:lnTo>
                <a:close/>
                <a:moveTo>
                  <a:pt x="89062" y="23127"/>
                </a:moveTo>
                <a:lnTo>
                  <a:pt x="91090" y="23280"/>
                </a:lnTo>
                <a:lnTo>
                  <a:pt x="92651" y="23280"/>
                </a:lnTo>
                <a:lnTo>
                  <a:pt x="93905" y="23594"/>
                </a:lnTo>
                <a:lnTo>
                  <a:pt x="94532" y="23747"/>
                </a:lnTo>
                <a:lnTo>
                  <a:pt x="94839" y="23907"/>
                </a:lnTo>
                <a:lnTo>
                  <a:pt x="95153" y="24061"/>
                </a:lnTo>
                <a:lnTo>
                  <a:pt x="95466" y="23907"/>
                </a:lnTo>
                <a:lnTo>
                  <a:pt x="95779" y="23747"/>
                </a:lnTo>
                <a:lnTo>
                  <a:pt x="96246" y="23594"/>
                </a:lnTo>
                <a:lnTo>
                  <a:pt x="96873" y="23434"/>
                </a:lnTo>
                <a:lnTo>
                  <a:pt x="99061" y="23280"/>
                </a:lnTo>
                <a:lnTo>
                  <a:pt x="101716" y="26249"/>
                </a:lnTo>
                <a:lnTo>
                  <a:pt x="104217" y="29531"/>
                </a:lnTo>
                <a:lnTo>
                  <a:pt x="106405" y="32966"/>
                </a:lnTo>
                <a:lnTo>
                  <a:pt x="108280" y="36562"/>
                </a:lnTo>
                <a:lnTo>
                  <a:pt x="109994" y="40311"/>
                </a:lnTo>
                <a:lnTo>
                  <a:pt x="111248" y="44220"/>
                </a:lnTo>
                <a:lnTo>
                  <a:pt x="112342" y="48282"/>
                </a:lnTo>
                <a:lnTo>
                  <a:pt x="113122" y="52345"/>
                </a:lnTo>
                <a:lnTo>
                  <a:pt x="111402" y="52185"/>
                </a:lnTo>
                <a:lnTo>
                  <a:pt x="110781" y="52031"/>
                </a:lnTo>
                <a:lnTo>
                  <a:pt x="110468" y="51718"/>
                </a:lnTo>
                <a:lnTo>
                  <a:pt x="110154" y="51564"/>
                </a:lnTo>
                <a:lnTo>
                  <a:pt x="109687" y="51404"/>
                </a:lnTo>
                <a:lnTo>
                  <a:pt x="108593" y="51251"/>
                </a:lnTo>
                <a:lnTo>
                  <a:pt x="107966" y="51091"/>
                </a:lnTo>
                <a:lnTo>
                  <a:pt x="107339" y="50784"/>
                </a:lnTo>
                <a:lnTo>
                  <a:pt x="106719" y="50470"/>
                </a:lnTo>
                <a:lnTo>
                  <a:pt x="106092" y="49997"/>
                </a:lnTo>
                <a:lnTo>
                  <a:pt x="105625" y="49530"/>
                </a:lnTo>
                <a:lnTo>
                  <a:pt x="105151" y="49216"/>
                </a:lnTo>
                <a:lnTo>
                  <a:pt x="104684" y="49216"/>
                </a:lnTo>
                <a:lnTo>
                  <a:pt x="104371" y="49376"/>
                </a:lnTo>
                <a:lnTo>
                  <a:pt x="104217" y="49690"/>
                </a:lnTo>
                <a:lnTo>
                  <a:pt x="104217" y="50157"/>
                </a:lnTo>
                <a:lnTo>
                  <a:pt x="104531" y="50624"/>
                </a:lnTo>
                <a:lnTo>
                  <a:pt x="104998" y="51251"/>
                </a:lnTo>
                <a:lnTo>
                  <a:pt x="105465" y="51718"/>
                </a:lnTo>
                <a:lnTo>
                  <a:pt x="106092" y="52031"/>
                </a:lnTo>
                <a:lnTo>
                  <a:pt x="106872" y="52345"/>
                </a:lnTo>
                <a:lnTo>
                  <a:pt x="107339" y="52345"/>
                </a:lnTo>
                <a:lnTo>
                  <a:pt x="107966" y="52498"/>
                </a:lnTo>
                <a:lnTo>
                  <a:pt x="108593" y="52812"/>
                </a:lnTo>
                <a:lnTo>
                  <a:pt x="109214" y="53125"/>
                </a:lnTo>
                <a:lnTo>
                  <a:pt x="109841" y="53592"/>
                </a:lnTo>
                <a:lnTo>
                  <a:pt x="109994" y="53906"/>
                </a:lnTo>
                <a:lnTo>
                  <a:pt x="110154" y="54219"/>
                </a:lnTo>
                <a:lnTo>
                  <a:pt x="109994" y="55153"/>
                </a:lnTo>
                <a:lnTo>
                  <a:pt x="109374" y="56247"/>
                </a:lnTo>
                <a:lnTo>
                  <a:pt x="108593" y="57341"/>
                </a:lnTo>
                <a:lnTo>
                  <a:pt x="107499" y="58282"/>
                </a:lnTo>
                <a:lnTo>
                  <a:pt x="106559" y="59062"/>
                </a:lnTo>
                <a:lnTo>
                  <a:pt x="105625" y="59529"/>
                </a:lnTo>
                <a:lnTo>
                  <a:pt x="104998" y="59689"/>
                </a:lnTo>
                <a:lnTo>
                  <a:pt x="103904" y="59843"/>
                </a:lnTo>
                <a:lnTo>
                  <a:pt x="103437" y="59996"/>
                </a:lnTo>
                <a:lnTo>
                  <a:pt x="103124" y="60310"/>
                </a:lnTo>
                <a:lnTo>
                  <a:pt x="102810" y="60470"/>
                </a:lnTo>
                <a:lnTo>
                  <a:pt x="102497" y="60623"/>
                </a:lnTo>
                <a:lnTo>
                  <a:pt x="102183" y="60470"/>
                </a:lnTo>
                <a:lnTo>
                  <a:pt x="101870" y="60310"/>
                </a:lnTo>
                <a:lnTo>
                  <a:pt x="101716" y="59996"/>
                </a:lnTo>
                <a:lnTo>
                  <a:pt x="101403" y="59529"/>
                </a:lnTo>
                <a:lnTo>
                  <a:pt x="101249" y="58435"/>
                </a:lnTo>
                <a:lnTo>
                  <a:pt x="101089" y="57815"/>
                </a:lnTo>
                <a:lnTo>
                  <a:pt x="100622" y="56874"/>
                </a:lnTo>
                <a:lnTo>
                  <a:pt x="99842" y="55934"/>
                </a:lnTo>
                <a:lnTo>
                  <a:pt x="98901" y="54846"/>
                </a:lnTo>
                <a:lnTo>
                  <a:pt x="97967" y="53752"/>
                </a:lnTo>
                <a:lnTo>
                  <a:pt x="97187" y="52812"/>
                </a:lnTo>
                <a:lnTo>
                  <a:pt x="96560" y="51871"/>
                </a:lnTo>
                <a:lnTo>
                  <a:pt x="96406" y="51251"/>
                </a:lnTo>
                <a:lnTo>
                  <a:pt x="96406" y="50784"/>
                </a:lnTo>
                <a:lnTo>
                  <a:pt x="96246" y="50470"/>
                </a:lnTo>
                <a:lnTo>
                  <a:pt x="96093" y="50470"/>
                </a:lnTo>
                <a:lnTo>
                  <a:pt x="95779" y="50624"/>
                </a:lnTo>
                <a:lnTo>
                  <a:pt x="95626" y="50937"/>
                </a:lnTo>
                <a:lnTo>
                  <a:pt x="95312" y="51404"/>
                </a:lnTo>
                <a:lnTo>
                  <a:pt x="95153" y="52345"/>
                </a:lnTo>
                <a:lnTo>
                  <a:pt x="95312" y="52965"/>
                </a:lnTo>
                <a:lnTo>
                  <a:pt x="95779" y="53752"/>
                </a:lnTo>
                <a:lnTo>
                  <a:pt x="96246" y="54686"/>
                </a:lnTo>
                <a:lnTo>
                  <a:pt x="97027" y="55467"/>
                </a:lnTo>
                <a:lnTo>
                  <a:pt x="97654" y="56247"/>
                </a:lnTo>
                <a:lnTo>
                  <a:pt x="98281" y="57028"/>
                </a:lnTo>
                <a:lnTo>
                  <a:pt x="98748" y="57815"/>
                </a:lnTo>
                <a:lnTo>
                  <a:pt x="98901" y="58435"/>
                </a:lnTo>
                <a:lnTo>
                  <a:pt x="98901" y="59062"/>
                </a:lnTo>
                <a:lnTo>
                  <a:pt x="99215" y="59689"/>
                </a:lnTo>
                <a:lnTo>
                  <a:pt x="99528" y="60310"/>
                </a:lnTo>
                <a:lnTo>
                  <a:pt x="99995" y="60937"/>
                </a:lnTo>
                <a:lnTo>
                  <a:pt x="100776" y="61404"/>
                </a:lnTo>
                <a:lnTo>
                  <a:pt x="101716" y="61717"/>
                </a:lnTo>
                <a:lnTo>
                  <a:pt x="102656" y="62031"/>
                </a:lnTo>
                <a:lnTo>
                  <a:pt x="103750" y="62184"/>
                </a:lnTo>
                <a:lnTo>
                  <a:pt x="104684" y="62184"/>
                </a:lnTo>
                <a:lnTo>
                  <a:pt x="105465" y="62498"/>
                </a:lnTo>
                <a:lnTo>
                  <a:pt x="105932" y="62811"/>
                </a:lnTo>
                <a:lnTo>
                  <a:pt x="106092" y="63125"/>
                </a:lnTo>
                <a:lnTo>
                  <a:pt x="106092" y="63438"/>
                </a:lnTo>
                <a:lnTo>
                  <a:pt x="105932" y="64059"/>
                </a:lnTo>
                <a:lnTo>
                  <a:pt x="105151" y="65313"/>
                </a:lnTo>
                <a:lnTo>
                  <a:pt x="103904" y="66720"/>
                </a:lnTo>
                <a:lnTo>
                  <a:pt x="102497" y="68281"/>
                </a:lnTo>
                <a:lnTo>
                  <a:pt x="101089" y="69842"/>
                </a:lnTo>
                <a:lnTo>
                  <a:pt x="99995" y="71563"/>
                </a:lnTo>
                <a:lnTo>
                  <a:pt x="99061" y="73124"/>
                </a:lnTo>
                <a:lnTo>
                  <a:pt x="98901" y="73751"/>
                </a:lnTo>
                <a:lnTo>
                  <a:pt x="98901" y="74372"/>
                </a:lnTo>
                <a:lnTo>
                  <a:pt x="98901" y="75312"/>
                </a:lnTo>
                <a:lnTo>
                  <a:pt x="99061" y="76246"/>
                </a:lnTo>
                <a:lnTo>
                  <a:pt x="99215" y="76873"/>
                </a:lnTo>
                <a:lnTo>
                  <a:pt x="99528" y="77340"/>
                </a:lnTo>
                <a:lnTo>
                  <a:pt x="99688" y="77654"/>
                </a:lnTo>
                <a:lnTo>
                  <a:pt x="99842" y="78127"/>
                </a:lnTo>
                <a:lnTo>
                  <a:pt x="99995" y="79221"/>
                </a:lnTo>
                <a:lnTo>
                  <a:pt x="99842" y="79842"/>
                </a:lnTo>
                <a:lnTo>
                  <a:pt x="99215" y="80936"/>
                </a:lnTo>
                <a:lnTo>
                  <a:pt x="98281" y="82190"/>
                </a:lnTo>
                <a:lnTo>
                  <a:pt x="97027" y="83437"/>
                </a:lnTo>
                <a:lnTo>
                  <a:pt x="95779" y="84685"/>
                </a:lnTo>
                <a:lnTo>
                  <a:pt x="94839" y="85939"/>
                </a:lnTo>
                <a:lnTo>
                  <a:pt x="94218" y="87033"/>
                </a:lnTo>
                <a:lnTo>
                  <a:pt x="93905" y="87653"/>
                </a:lnTo>
                <a:lnTo>
                  <a:pt x="93745" y="88434"/>
                </a:lnTo>
                <a:lnTo>
                  <a:pt x="93278" y="89374"/>
                </a:lnTo>
                <a:lnTo>
                  <a:pt x="92498" y="90315"/>
                </a:lnTo>
                <a:lnTo>
                  <a:pt x="91564" y="91409"/>
                </a:lnTo>
                <a:lnTo>
                  <a:pt x="90470" y="92343"/>
                </a:lnTo>
                <a:lnTo>
                  <a:pt x="89529" y="93123"/>
                </a:lnTo>
                <a:lnTo>
                  <a:pt x="88589" y="93590"/>
                </a:lnTo>
                <a:lnTo>
                  <a:pt x="87808" y="93750"/>
                </a:lnTo>
                <a:lnTo>
                  <a:pt x="87341" y="93750"/>
                </a:lnTo>
                <a:lnTo>
                  <a:pt x="86715" y="93437"/>
                </a:lnTo>
                <a:lnTo>
                  <a:pt x="86094" y="93123"/>
                </a:lnTo>
                <a:lnTo>
                  <a:pt x="85467" y="92656"/>
                </a:lnTo>
                <a:lnTo>
                  <a:pt x="85000" y="92029"/>
                </a:lnTo>
                <a:lnTo>
                  <a:pt x="84527" y="91409"/>
                </a:lnTo>
                <a:lnTo>
                  <a:pt x="84373" y="90782"/>
                </a:lnTo>
                <a:lnTo>
                  <a:pt x="84220" y="90155"/>
                </a:lnTo>
                <a:lnTo>
                  <a:pt x="84060" y="89061"/>
                </a:lnTo>
                <a:lnTo>
                  <a:pt x="83906" y="88594"/>
                </a:lnTo>
                <a:lnTo>
                  <a:pt x="83593" y="88280"/>
                </a:lnTo>
                <a:lnTo>
                  <a:pt x="83439" y="87967"/>
                </a:lnTo>
                <a:lnTo>
                  <a:pt x="83126" y="87500"/>
                </a:lnTo>
                <a:lnTo>
                  <a:pt x="82966" y="86559"/>
                </a:lnTo>
                <a:lnTo>
                  <a:pt x="82812" y="85465"/>
                </a:lnTo>
                <a:lnTo>
                  <a:pt x="82652" y="84998"/>
                </a:lnTo>
                <a:lnTo>
                  <a:pt x="82345" y="84685"/>
                </a:lnTo>
                <a:lnTo>
                  <a:pt x="82185" y="84218"/>
                </a:lnTo>
                <a:lnTo>
                  <a:pt x="82032" y="83591"/>
                </a:lnTo>
                <a:lnTo>
                  <a:pt x="81872" y="82657"/>
                </a:lnTo>
                <a:lnTo>
                  <a:pt x="81718" y="81563"/>
                </a:lnTo>
                <a:lnTo>
                  <a:pt x="81872" y="80622"/>
                </a:lnTo>
                <a:lnTo>
                  <a:pt x="82032" y="79688"/>
                </a:lnTo>
                <a:lnTo>
                  <a:pt x="82185" y="79061"/>
                </a:lnTo>
                <a:lnTo>
                  <a:pt x="82345" y="78594"/>
                </a:lnTo>
                <a:lnTo>
                  <a:pt x="82652" y="78281"/>
                </a:lnTo>
                <a:lnTo>
                  <a:pt x="82812" y="77814"/>
                </a:lnTo>
                <a:lnTo>
                  <a:pt x="82966" y="76720"/>
                </a:lnTo>
                <a:lnTo>
                  <a:pt x="82812" y="76093"/>
                </a:lnTo>
                <a:lnTo>
                  <a:pt x="82499" y="75312"/>
                </a:lnTo>
                <a:lnTo>
                  <a:pt x="81872" y="74532"/>
                </a:lnTo>
                <a:lnTo>
                  <a:pt x="81251" y="73751"/>
                </a:lnTo>
                <a:lnTo>
                  <a:pt x="80464" y="72811"/>
                </a:lnTo>
                <a:lnTo>
                  <a:pt x="79844" y="71717"/>
                </a:lnTo>
                <a:lnTo>
                  <a:pt x="79530" y="70469"/>
                </a:lnTo>
                <a:lnTo>
                  <a:pt x="79377" y="69375"/>
                </a:lnTo>
                <a:lnTo>
                  <a:pt x="79377" y="68435"/>
                </a:lnTo>
                <a:lnTo>
                  <a:pt x="79217" y="67501"/>
                </a:lnTo>
                <a:lnTo>
                  <a:pt x="78903" y="66874"/>
                </a:lnTo>
                <a:lnTo>
                  <a:pt x="78750" y="66407"/>
                </a:lnTo>
                <a:lnTo>
                  <a:pt x="78436" y="66093"/>
                </a:lnTo>
                <a:lnTo>
                  <a:pt x="77969" y="65940"/>
                </a:lnTo>
                <a:lnTo>
                  <a:pt x="76875" y="65780"/>
                </a:lnTo>
                <a:lnTo>
                  <a:pt x="75935" y="65940"/>
                </a:lnTo>
                <a:lnTo>
                  <a:pt x="75468" y="66093"/>
                </a:lnTo>
                <a:lnTo>
                  <a:pt x="75155" y="66407"/>
                </a:lnTo>
                <a:lnTo>
                  <a:pt x="74688" y="66720"/>
                </a:lnTo>
                <a:lnTo>
                  <a:pt x="73907" y="66874"/>
                </a:lnTo>
                <a:lnTo>
                  <a:pt x="72967" y="67034"/>
                </a:lnTo>
                <a:lnTo>
                  <a:pt x="72033" y="67034"/>
                </a:lnTo>
                <a:lnTo>
                  <a:pt x="70939" y="66874"/>
                </a:lnTo>
                <a:lnTo>
                  <a:pt x="69685" y="66247"/>
                </a:lnTo>
                <a:lnTo>
                  <a:pt x="68284" y="65466"/>
                </a:lnTo>
                <a:lnTo>
                  <a:pt x="67190" y="64532"/>
                </a:lnTo>
                <a:lnTo>
                  <a:pt x="66717" y="64059"/>
                </a:lnTo>
                <a:lnTo>
                  <a:pt x="66250" y="63278"/>
                </a:lnTo>
                <a:lnTo>
                  <a:pt x="65469" y="61404"/>
                </a:lnTo>
                <a:lnTo>
                  <a:pt x="65002" y="59376"/>
                </a:lnTo>
                <a:lnTo>
                  <a:pt x="64689" y="57341"/>
                </a:lnTo>
                <a:lnTo>
                  <a:pt x="64842" y="56247"/>
                </a:lnTo>
                <a:lnTo>
                  <a:pt x="65002" y="55153"/>
                </a:lnTo>
                <a:lnTo>
                  <a:pt x="65623" y="52965"/>
                </a:lnTo>
                <a:lnTo>
                  <a:pt x="66096" y="51871"/>
                </a:lnTo>
                <a:lnTo>
                  <a:pt x="66563" y="50937"/>
                </a:lnTo>
                <a:lnTo>
                  <a:pt x="67190" y="49997"/>
                </a:lnTo>
                <a:lnTo>
                  <a:pt x="67811" y="49376"/>
                </a:lnTo>
                <a:lnTo>
                  <a:pt x="69064" y="48122"/>
                </a:lnTo>
                <a:lnTo>
                  <a:pt x="70312" y="47188"/>
                </a:lnTo>
                <a:lnTo>
                  <a:pt x="71406" y="46561"/>
                </a:lnTo>
                <a:lnTo>
                  <a:pt x="72033" y="46248"/>
                </a:lnTo>
                <a:lnTo>
                  <a:pt x="73127" y="46094"/>
                </a:lnTo>
                <a:lnTo>
                  <a:pt x="73594" y="45934"/>
                </a:lnTo>
                <a:lnTo>
                  <a:pt x="73907" y="45627"/>
                </a:lnTo>
                <a:lnTo>
                  <a:pt x="74374" y="45467"/>
                </a:lnTo>
                <a:lnTo>
                  <a:pt x="75001" y="45314"/>
                </a:lnTo>
                <a:lnTo>
                  <a:pt x="75935" y="45154"/>
                </a:lnTo>
                <a:lnTo>
                  <a:pt x="77969" y="45154"/>
                </a:lnTo>
                <a:lnTo>
                  <a:pt x="79063" y="45467"/>
                </a:lnTo>
                <a:lnTo>
                  <a:pt x="79844" y="45781"/>
                </a:lnTo>
                <a:lnTo>
                  <a:pt x="80624" y="46248"/>
                </a:lnTo>
                <a:lnTo>
                  <a:pt x="81091" y="46721"/>
                </a:lnTo>
                <a:lnTo>
                  <a:pt x="81718" y="47188"/>
                </a:lnTo>
                <a:lnTo>
                  <a:pt x="82499" y="47502"/>
                </a:lnTo>
                <a:lnTo>
                  <a:pt x="82966" y="47502"/>
                </a:lnTo>
                <a:lnTo>
                  <a:pt x="84060" y="47655"/>
                </a:lnTo>
                <a:lnTo>
                  <a:pt x="84527" y="47969"/>
                </a:lnTo>
                <a:lnTo>
                  <a:pt x="84840" y="48122"/>
                </a:lnTo>
                <a:lnTo>
                  <a:pt x="85154" y="48282"/>
                </a:lnTo>
                <a:lnTo>
                  <a:pt x="85467" y="48436"/>
                </a:lnTo>
                <a:lnTo>
                  <a:pt x="85781" y="48282"/>
                </a:lnTo>
                <a:lnTo>
                  <a:pt x="86094" y="48122"/>
                </a:lnTo>
                <a:lnTo>
                  <a:pt x="86407" y="47969"/>
                </a:lnTo>
                <a:lnTo>
                  <a:pt x="86874" y="47655"/>
                </a:lnTo>
                <a:lnTo>
                  <a:pt x="87808" y="47502"/>
                </a:lnTo>
                <a:lnTo>
                  <a:pt x="88902" y="47655"/>
                </a:lnTo>
                <a:lnTo>
                  <a:pt x="89376" y="47969"/>
                </a:lnTo>
                <a:lnTo>
                  <a:pt x="89683" y="48122"/>
                </a:lnTo>
                <a:lnTo>
                  <a:pt x="90156" y="48436"/>
                </a:lnTo>
                <a:lnTo>
                  <a:pt x="90777" y="48596"/>
                </a:lnTo>
                <a:lnTo>
                  <a:pt x="91717" y="48749"/>
                </a:lnTo>
                <a:lnTo>
                  <a:pt x="93745" y="48749"/>
                </a:lnTo>
                <a:lnTo>
                  <a:pt x="94686" y="48596"/>
                </a:lnTo>
                <a:lnTo>
                  <a:pt x="95312" y="48436"/>
                </a:lnTo>
                <a:lnTo>
                  <a:pt x="95779" y="48122"/>
                </a:lnTo>
                <a:lnTo>
                  <a:pt x="96093" y="47809"/>
                </a:lnTo>
                <a:lnTo>
                  <a:pt x="96246" y="47342"/>
                </a:lnTo>
                <a:lnTo>
                  <a:pt x="96406" y="46248"/>
                </a:lnTo>
                <a:lnTo>
                  <a:pt x="96406" y="46094"/>
                </a:lnTo>
                <a:lnTo>
                  <a:pt x="96246" y="45781"/>
                </a:lnTo>
                <a:lnTo>
                  <a:pt x="95626" y="45467"/>
                </a:lnTo>
                <a:lnTo>
                  <a:pt x="94839" y="45154"/>
                </a:lnTo>
                <a:lnTo>
                  <a:pt x="93905" y="45154"/>
                </a:lnTo>
                <a:lnTo>
                  <a:pt x="92965" y="45000"/>
                </a:lnTo>
                <a:lnTo>
                  <a:pt x="91871" y="44687"/>
                </a:lnTo>
                <a:lnTo>
                  <a:pt x="90937" y="44373"/>
                </a:lnTo>
                <a:lnTo>
                  <a:pt x="90310" y="43906"/>
                </a:lnTo>
                <a:lnTo>
                  <a:pt x="89683" y="43439"/>
                </a:lnTo>
                <a:lnTo>
                  <a:pt x="89062" y="42966"/>
                </a:lnTo>
                <a:lnTo>
                  <a:pt x="88435" y="42812"/>
                </a:lnTo>
                <a:lnTo>
                  <a:pt x="87808" y="42659"/>
                </a:lnTo>
                <a:lnTo>
                  <a:pt x="87341" y="42499"/>
                </a:lnTo>
                <a:lnTo>
                  <a:pt x="86715" y="42345"/>
                </a:lnTo>
                <a:lnTo>
                  <a:pt x="86094" y="41872"/>
                </a:lnTo>
                <a:lnTo>
                  <a:pt x="85467" y="41405"/>
                </a:lnTo>
                <a:lnTo>
                  <a:pt x="85000" y="40938"/>
                </a:lnTo>
                <a:lnTo>
                  <a:pt x="84373" y="40778"/>
                </a:lnTo>
                <a:lnTo>
                  <a:pt x="83906" y="40624"/>
                </a:lnTo>
                <a:lnTo>
                  <a:pt x="83593" y="40778"/>
                </a:lnTo>
                <a:lnTo>
                  <a:pt x="83279" y="40938"/>
                </a:lnTo>
                <a:lnTo>
                  <a:pt x="82812" y="40938"/>
                </a:lnTo>
                <a:lnTo>
                  <a:pt x="82345" y="40624"/>
                </a:lnTo>
                <a:lnTo>
                  <a:pt x="81718" y="40157"/>
                </a:lnTo>
                <a:lnTo>
                  <a:pt x="81251" y="39844"/>
                </a:lnTo>
                <a:lnTo>
                  <a:pt x="80778" y="39530"/>
                </a:lnTo>
                <a:lnTo>
                  <a:pt x="79997" y="39530"/>
                </a:lnTo>
                <a:lnTo>
                  <a:pt x="79684" y="39844"/>
                </a:lnTo>
                <a:lnTo>
                  <a:pt x="79217" y="39997"/>
                </a:lnTo>
                <a:lnTo>
                  <a:pt x="78123" y="40157"/>
                </a:lnTo>
                <a:lnTo>
                  <a:pt x="77496" y="40471"/>
                </a:lnTo>
                <a:lnTo>
                  <a:pt x="76562" y="40938"/>
                </a:lnTo>
                <a:lnTo>
                  <a:pt x="75468" y="41718"/>
                </a:lnTo>
                <a:lnTo>
                  <a:pt x="74528" y="42659"/>
                </a:lnTo>
                <a:lnTo>
                  <a:pt x="73434" y="43593"/>
                </a:lnTo>
                <a:lnTo>
                  <a:pt x="72346" y="44373"/>
                </a:lnTo>
                <a:lnTo>
                  <a:pt x="71559" y="44840"/>
                </a:lnTo>
                <a:lnTo>
                  <a:pt x="70779" y="45154"/>
                </a:lnTo>
                <a:lnTo>
                  <a:pt x="69845" y="44840"/>
                </a:lnTo>
                <a:lnTo>
                  <a:pt x="69372" y="44687"/>
                </a:lnTo>
                <a:lnTo>
                  <a:pt x="69064" y="44533"/>
                </a:lnTo>
                <a:lnTo>
                  <a:pt x="68751" y="44220"/>
                </a:lnTo>
                <a:lnTo>
                  <a:pt x="68591" y="43746"/>
                </a:lnTo>
                <a:lnTo>
                  <a:pt x="68437" y="42659"/>
                </a:lnTo>
                <a:lnTo>
                  <a:pt x="68591" y="41565"/>
                </a:lnTo>
                <a:lnTo>
                  <a:pt x="68751" y="41091"/>
                </a:lnTo>
                <a:lnTo>
                  <a:pt x="69064" y="40778"/>
                </a:lnTo>
                <a:lnTo>
                  <a:pt x="69372" y="40624"/>
                </a:lnTo>
                <a:lnTo>
                  <a:pt x="70158" y="40471"/>
                </a:lnTo>
                <a:lnTo>
                  <a:pt x="71092" y="40311"/>
                </a:lnTo>
                <a:lnTo>
                  <a:pt x="72033" y="40157"/>
                </a:lnTo>
                <a:lnTo>
                  <a:pt x="72967" y="40157"/>
                </a:lnTo>
                <a:lnTo>
                  <a:pt x="73747" y="39844"/>
                </a:lnTo>
                <a:lnTo>
                  <a:pt x="74221" y="39530"/>
                </a:lnTo>
                <a:lnTo>
                  <a:pt x="74374" y="39217"/>
                </a:lnTo>
                <a:lnTo>
                  <a:pt x="74528" y="39063"/>
                </a:lnTo>
                <a:lnTo>
                  <a:pt x="74221" y="37969"/>
                </a:lnTo>
                <a:lnTo>
                  <a:pt x="74061" y="37502"/>
                </a:lnTo>
                <a:lnTo>
                  <a:pt x="73907" y="37189"/>
                </a:lnTo>
                <a:lnTo>
                  <a:pt x="73594" y="36875"/>
                </a:lnTo>
                <a:lnTo>
                  <a:pt x="73594" y="36562"/>
                </a:lnTo>
                <a:lnTo>
                  <a:pt x="73594" y="36248"/>
                </a:lnTo>
                <a:lnTo>
                  <a:pt x="73907" y="35935"/>
                </a:lnTo>
                <a:lnTo>
                  <a:pt x="74221" y="35781"/>
                </a:lnTo>
                <a:lnTo>
                  <a:pt x="74688" y="35468"/>
                </a:lnTo>
                <a:lnTo>
                  <a:pt x="75622" y="35314"/>
                </a:lnTo>
                <a:lnTo>
                  <a:pt x="76249" y="35314"/>
                </a:lnTo>
                <a:lnTo>
                  <a:pt x="76875" y="35001"/>
                </a:lnTo>
                <a:lnTo>
                  <a:pt x="77496" y="34534"/>
                </a:lnTo>
                <a:lnTo>
                  <a:pt x="78123" y="34060"/>
                </a:lnTo>
                <a:lnTo>
                  <a:pt x="78590" y="33593"/>
                </a:lnTo>
                <a:lnTo>
                  <a:pt x="79063" y="32966"/>
                </a:lnTo>
                <a:lnTo>
                  <a:pt x="79217" y="32186"/>
                </a:lnTo>
                <a:lnTo>
                  <a:pt x="79377" y="31719"/>
                </a:lnTo>
                <a:lnTo>
                  <a:pt x="79217" y="30625"/>
                </a:lnTo>
                <a:lnTo>
                  <a:pt x="78903" y="30158"/>
                </a:lnTo>
                <a:lnTo>
                  <a:pt x="78750" y="29844"/>
                </a:lnTo>
                <a:lnTo>
                  <a:pt x="78750" y="29684"/>
                </a:lnTo>
                <a:lnTo>
                  <a:pt x="78750" y="29377"/>
                </a:lnTo>
                <a:lnTo>
                  <a:pt x="79217" y="28590"/>
                </a:lnTo>
                <a:lnTo>
                  <a:pt x="79997" y="27496"/>
                </a:lnTo>
                <a:lnTo>
                  <a:pt x="81251" y="26249"/>
                </a:lnTo>
                <a:lnTo>
                  <a:pt x="81872" y="25622"/>
                </a:lnTo>
                <a:lnTo>
                  <a:pt x="82812" y="25001"/>
                </a:lnTo>
                <a:lnTo>
                  <a:pt x="83746" y="24528"/>
                </a:lnTo>
                <a:lnTo>
                  <a:pt x="84840" y="24061"/>
                </a:lnTo>
                <a:lnTo>
                  <a:pt x="87028" y="23434"/>
                </a:lnTo>
                <a:lnTo>
                  <a:pt x="88122" y="23280"/>
                </a:lnTo>
                <a:lnTo>
                  <a:pt x="89062" y="23127"/>
                </a:lnTo>
                <a:close/>
                <a:moveTo>
                  <a:pt x="44064" y="15782"/>
                </a:moveTo>
                <a:lnTo>
                  <a:pt x="44691" y="15936"/>
                </a:lnTo>
                <a:lnTo>
                  <a:pt x="45311" y="16096"/>
                </a:lnTo>
                <a:lnTo>
                  <a:pt x="45625" y="16249"/>
                </a:lnTo>
                <a:lnTo>
                  <a:pt x="45938" y="16563"/>
                </a:lnTo>
                <a:lnTo>
                  <a:pt x="45938" y="16876"/>
                </a:lnTo>
                <a:lnTo>
                  <a:pt x="45938" y="17343"/>
                </a:lnTo>
                <a:lnTo>
                  <a:pt x="45625" y="17810"/>
                </a:lnTo>
                <a:lnTo>
                  <a:pt x="45311" y="18284"/>
                </a:lnTo>
                <a:lnTo>
                  <a:pt x="44377" y="19371"/>
                </a:lnTo>
                <a:lnTo>
                  <a:pt x="43910" y="20312"/>
                </a:lnTo>
                <a:lnTo>
                  <a:pt x="43750" y="21252"/>
                </a:lnTo>
                <a:lnTo>
                  <a:pt x="43910" y="21719"/>
                </a:lnTo>
                <a:lnTo>
                  <a:pt x="44064" y="21873"/>
                </a:lnTo>
                <a:lnTo>
                  <a:pt x="44531" y="22500"/>
                </a:lnTo>
                <a:lnTo>
                  <a:pt x="44844" y="23127"/>
                </a:lnTo>
                <a:lnTo>
                  <a:pt x="45158" y="23747"/>
                </a:lnTo>
                <a:lnTo>
                  <a:pt x="45311" y="24374"/>
                </a:lnTo>
                <a:lnTo>
                  <a:pt x="45158" y="25001"/>
                </a:lnTo>
                <a:lnTo>
                  <a:pt x="44844" y="25622"/>
                </a:lnTo>
                <a:lnTo>
                  <a:pt x="44531" y="26249"/>
                </a:lnTo>
                <a:lnTo>
                  <a:pt x="44064" y="26876"/>
                </a:lnTo>
                <a:lnTo>
                  <a:pt x="43750" y="27029"/>
                </a:lnTo>
                <a:lnTo>
                  <a:pt x="42503" y="27029"/>
                </a:lnTo>
                <a:lnTo>
                  <a:pt x="41409" y="26409"/>
                </a:lnTo>
                <a:lnTo>
                  <a:pt x="40315" y="25622"/>
                </a:lnTo>
                <a:lnTo>
                  <a:pt x="39375" y="24688"/>
                </a:lnTo>
                <a:lnTo>
                  <a:pt x="38281" y="24221"/>
                </a:lnTo>
                <a:lnTo>
                  <a:pt x="37347" y="24061"/>
                </a:lnTo>
                <a:lnTo>
                  <a:pt x="37033" y="24221"/>
                </a:lnTo>
                <a:lnTo>
                  <a:pt x="36720" y="24374"/>
                </a:lnTo>
                <a:lnTo>
                  <a:pt x="36093" y="24841"/>
                </a:lnTo>
                <a:lnTo>
                  <a:pt x="35472" y="25315"/>
                </a:lnTo>
                <a:lnTo>
                  <a:pt x="34845" y="25468"/>
                </a:lnTo>
                <a:lnTo>
                  <a:pt x="34218" y="25622"/>
                </a:lnTo>
                <a:lnTo>
                  <a:pt x="33284" y="25782"/>
                </a:lnTo>
                <a:lnTo>
                  <a:pt x="32811" y="25935"/>
                </a:lnTo>
                <a:lnTo>
                  <a:pt x="32504" y="26249"/>
                </a:lnTo>
                <a:lnTo>
                  <a:pt x="32191" y="26409"/>
                </a:lnTo>
                <a:lnTo>
                  <a:pt x="31724" y="26562"/>
                </a:lnTo>
                <a:lnTo>
                  <a:pt x="30630" y="26876"/>
                </a:lnTo>
                <a:lnTo>
                  <a:pt x="30003" y="26876"/>
                </a:lnTo>
                <a:lnTo>
                  <a:pt x="29376" y="27189"/>
                </a:lnTo>
                <a:lnTo>
                  <a:pt x="28749" y="27496"/>
                </a:lnTo>
                <a:lnTo>
                  <a:pt x="28128" y="27970"/>
                </a:lnTo>
                <a:lnTo>
                  <a:pt x="27968" y="28283"/>
                </a:lnTo>
                <a:lnTo>
                  <a:pt x="27968" y="28750"/>
                </a:lnTo>
                <a:lnTo>
                  <a:pt x="27968" y="29531"/>
                </a:lnTo>
                <a:lnTo>
                  <a:pt x="28595" y="30625"/>
                </a:lnTo>
                <a:lnTo>
                  <a:pt x="29376" y="31719"/>
                </a:lnTo>
                <a:lnTo>
                  <a:pt x="30003" y="32186"/>
                </a:lnTo>
                <a:lnTo>
                  <a:pt x="30630" y="32346"/>
                </a:lnTo>
                <a:lnTo>
                  <a:pt x="31250" y="32499"/>
                </a:lnTo>
                <a:lnTo>
                  <a:pt x="32031" y="32499"/>
                </a:lnTo>
                <a:lnTo>
                  <a:pt x="32811" y="32346"/>
                </a:lnTo>
                <a:lnTo>
                  <a:pt x="33438" y="32032"/>
                </a:lnTo>
                <a:lnTo>
                  <a:pt x="34218" y="31559"/>
                </a:lnTo>
                <a:lnTo>
                  <a:pt x="34845" y="31092"/>
                </a:lnTo>
                <a:lnTo>
                  <a:pt x="36093" y="29844"/>
                </a:lnTo>
                <a:lnTo>
                  <a:pt x="37347" y="28904"/>
                </a:lnTo>
                <a:lnTo>
                  <a:pt x="38441" y="28283"/>
                </a:lnTo>
                <a:lnTo>
                  <a:pt x="39221" y="27970"/>
                </a:lnTo>
                <a:lnTo>
                  <a:pt x="39688" y="28123"/>
                </a:lnTo>
                <a:lnTo>
                  <a:pt x="40002" y="28437"/>
                </a:lnTo>
                <a:lnTo>
                  <a:pt x="40315" y="28750"/>
                </a:lnTo>
                <a:lnTo>
                  <a:pt x="40315" y="29217"/>
                </a:lnTo>
                <a:lnTo>
                  <a:pt x="40469" y="29684"/>
                </a:lnTo>
                <a:lnTo>
                  <a:pt x="40782" y="30158"/>
                </a:lnTo>
                <a:lnTo>
                  <a:pt x="41096" y="30311"/>
                </a:lnTo>
                <a:lnTo>
                  <a:pt x="41563" y="30471"/>
                </a:lnTo>
                <a:lnTo>
                  <a:pt x="42189" y="30625"/>
                </a:lnTo>
                <a:lnTo>
                  <a:pt x="42816" y="30778"/>
                </a:lnTo>
                <a:lnTo>
                  <a:pt x="43437" y="31252"/>
                </a:lnTo>
                <a:lnTo>
                  <a:pt x="44064" y="31719"/>
                </a:lnTo>
                <a:lnTo>
                  <a:pt x="44377" y="32186"/>
                </a:lnTo>
                <a:lnTo>
                  <a:pt x="44531" y="32966"/>
                </a:lnTo>
                <a:lnTo>
                  <a:pt x="44377" y="33593"/>
                </a:lnTo>
                <a:lnTo>
                  <a:pt x="44064" y="34060"/>
                </a:lnTo>
                <a:lnTo>
                  <a:pt x="43437" y="34534"/>
                </a:lnTo>
                <a:lnTo>
                  <a:pt x="42816" y="35001"/>
                </a:lnTo>
                <a:lnTo>
                  <a:pt x="42189" y="35314"/>
                </a:lnTo>
                <a:lnTo>
                  <a:pt x="41563" y="35314"/>
                </a:lnTo>
                <a:lnTo>
                  <a:pt x="40936" y="35468"/>
                </a:lnTo>
                <a:lnTo>
                  <a:pt x="40002" y="36095"/>
                </a:lnTo>
                <a:lnTo>
                  <a:pt x="38908" y="36875"/>
                </a:lnTo>
                <a:lnTo>
                  <a:pt x="37967" y="37809"/>
                </a:lnTo>
                <a:lnTo>
                  <a:pt x="36873" y="38750"/>
                </a:lnTo>
                <a:lnTo>
                  <a:pt x="35786" y="39530"/>
                </a:lnTo>
                <a:lnTo>
                  <a:pt x="34999" y="39997"/>
                </a:lnTo>
                <a:lnTo>
                  <a:pt x="34218" y="40157"/>
                </a:lnTo>
                <a:lnTo>
                  <a:pt x="33438" y="40471"/>
                </a:lnTo>
                <a:lnTo>
                  <a:pt x="32344" y="41251"/>
                </a:lnTo>
                <a:lnTo>
                  <a:pt x="30783" y="42499"/>
                </a:lnTo>
                <a:lnTo>
                  <a:pt x="29222" y="44060"/>
                </a:lnTo>
                <a:lnTo>
                  <a:pt x="27034" y="46248"/>
                </a:lnTo>
                <a:lnTo>
                  <a:pt x="26254" y="46875"/>
                </a:lnTo>
                <a:lnTo>
                  <a:pt x="25313" y="47655"/>
                </a:lnTo>
                <a:lnTo>
                  <a:pt x="23286" y="48903"/>
                </a:lnTo>
                <a:lnTo>
                  <a:pt x="21411" y="49690"/>
                </a:lnTo>
                <a:lnTo>
                  <a:pt x="20471" y="49843"/>
                </a:lnTo>
                <a:lnTo>
                  <a:pt x="19690" y="49997"/>
                </a:lnTo>
                <a:lnTo>
                  <a:pt x="18129" y="49997"/>
                </a:lnTo>
                <a:lnTo>
                  <a:pt x="16722" y="50310"/>
                </a:lnTo>
                <a:lnTo>
                  <a:pt x="15628" y="50784"/>
                </a:lnTo>
                <a:lnTo>
                  <a:pt x="14848" y="51251"/>
                </a:lnTo>
                <a:lnTo>
                  <a:pt x="14381" y="51718"/>
                </a:lnTo>
                <a:lnTo>
                  <a:pt x="13907" y="52345"/>
                </a:lnTo>
                <a:lnTo>
                  <a:pt x="13594" y="52965"/>
                </a:lnTo>
                <a:lnTo>
                  <a:pt x="13594" y="53592"/>
                </a:lnTo>
                <a:lnTo>
                  <a:pt x="13594" y="54219"/>
                </a:lnTo>
                <a:lnTo>
                  <a:pt x="13907" y="54846"/>
                </a:lnTo>
                <a:lnTo>
                  <a:pt x="14381" y="55467"/>
                </a:lnTo>
                <a:lnTo>
                  <a:pt x="14848" y="56094"/>
                </a:lnTo>
                <a:lnTo>
                  <a:pt x="15315" y="56561"/>
                </a:lnTo>
                <a:lnTo>
                  <a:pt x="15941" y="56874"/>
                </a:lnTo>
                <a:lnTo>
                  <a:pt x="16722" y="57188"/>
                </a:lnTo>
                <a:lnTo>
                  <a:pt x="17189" y="57188"/>
                </a:lnTo>
                <a:lnTo>
                  <a:pt x="17969" y="57501"/>
                </a:lnTo>
                <a:lnTo>
                  <a:pt x="18910" y="58122"/>
                </a:lnTo>
                <a:lnTo>
                  <a:pt x="20157" y="59062"/>
                </a:lnTo>
                <a:lnTo>
                  <a:pt x="21565" y="60310"/>
                </a:lnTo>
                <a:lnTo>
                  <a:pt x="22812" y="61564"/>
                </a:lnTo>
                <a:lnTo>
                  <a:pt x="24066" y="62498"/>
                </a:lnTo>
                <a:lnTo>
                  <a:pt x="25000" y="63125"/>
                </a:lnTo>
                <a:lnTo>
                  <a:pt x="25781" y="63278"/>
                </a:lnTo>
                <a:lnTo>
                  <a:pt x="26721" y="63125"/>
                </a:lnTo>
                <a:lnTo>
                  <a:pt x="27188" y="62971"/>
                </a:lnTo>
                <a:lnTo>
                  <a:pt x="27661" y="62811"/>
                </a:lnTo>
                <a:lnTo>
                  <a:pt x="27968" y="62498"/>
                </a:lnTo>
                <a:lnTo>
                  <a:pt x="28749" y="62344"/>
                </a:lnTo>
                <a:lnTo>
                  <a:pt x="29689" y="62184"/>
                </a:lnTo>
                <a:lnTo>
                  <a:pt x="31724" y="62184"/>
                </a:lnTo>
                <a:lnTo>
                  <a:pt x="32658" y="62498"/>
                </a:lnTo>
                <a:lnTo>
                  <a:pt x="33598" y="62811"/>
                </a:lnTo>
                <a:lnTo>
                  <a:pt x="34218" y="63438"/>
                </a:lnTo>
                <a:lnTo>
                  <a:pt x="34845" y="63905"/>
                </a:lnTo>
                <a:lnTo>
                  <a:pt x="35472" y="64219"/>
                </a:lnTo>
                <a:lnTo>
                  <a:pt x="36093" y="64532"/>
                </a:lnTo>
                <a:lnTo>
                  <a:pt x="36720" y="64532"/>
                </a:lnTo>
                <a:lnTo>
                  <a:pt x="37347" y="64846"/>
                </a:lnTo>
                <a:lnTo>
                  <a:pt x="38281" y="65313"/>
                </a:lnTo>
                <a:lnTo>
                  <a:pt x="39375" y="66093"/>
                </a:lnTo>
                <a:lnTo>
                  <a:pt x="40315" y="67034"/>
                </a:lnTo>
                <a:lnTo>
                  <a:pt x="41409" y="67968"/>
                </a:lnTo>
                <a:lnTo>
                  <a:pt x="42503" y="68748"/>
                </a:lnTo>
                <a:lnTo>
                  <a:pt x="43437" y="69215"/>
                </a:lnTo>
                <a:lnTo>
                  <a:pt x="44064" y="69375"/>
                </a:lnTo>
                <a:lnTo>
                  <a:pt x="44531" y="69529"/>
                </a:lnTo>
                <a:lnTo>
                  <a:pt x="45311" y="69842"/>
                </a:lnTo>
                <a:lnTo>
                  <a:pt x="45938" y="70156"/>
                </a:lnTo>
                <a:lnTo>
                  <a:pt x="46405" y="70623"/>
                </a:lnTo>
                <a:lnTo>
                  <a:pt x="47032" y="71096"/>
                </a:lnTo>
                <a:lnTo>
                  <a:pt x="47659" y="71563"/>
                </a:lnTo>
                <a:lnTo>
                  <a:pt x="48280" y="71717"/>
                </a:lnTo>
                <a:lnTo>
                  <a:pt x="48907" y="71877"/>
                </a:lnTo>
                <a:lnTo>
                  <a:pt x="49534" y="72030"/>
                </a:lnTo>
                <a:lnTo>
                  <a:pt x="50154" y="72184"/>
                </a:lnTo>
                <a:lnTo>
                  <a:pt x="50781" y="72657"/>
                </a:lnTo>
                <a:lnTo>
                  <a:pt x="51408" y="73124"/>
                </a:lnTo>
                <a:lnTo>
                  <a:pt x="51875" y="73751"/>
                </a:lnTo>
                <a:lnTo>
                  <a:pt x="52188" y="74372"/>
                </a:lnTo>
                <a:lnTo>
                  <a:pt x="52502" y="74999"/>
                </a:lnTo>
                <a:lnTo>
                  <a:pt x="52502" y="75466"/>
                </a:lnTo>
                <a:lnTo>
                  <a:pt x="52502" y="76093"/>
                </a:lnTo>
                <a:lnTo>
                  <a:pt x="52188" y="76720"/>
                </a:lnTo>
                <a:lnTo>
                  <a:pt x="51875" y="77340"/>
                </a:lnTo>
                <a:lnTo>
                  <a:pt x="51408" y="77967"/>
                </a:lnTo>
                <a:lnTo>
                  <a:pt x="50941" y="78594"/>
                </a:lnTo>
                <a:lnTo>
                  <a:pt x="50468" y="79221"/>
                </a:lnTo>
                <a:lnTo>
                  <a:pt x="50154" y="79842"/>
                </a:lnTo>
                <a:lnTo>
                  <a:pt x="50154" y="80469"/>
                </a:lnTo>
                <a:lnTo>
                  <a:pt x="50001" y="81096"/>
                </a:lnTo>
                <a:lnTo>
                  <a:pt x="49374" y="82030"/>
                </a:lnTo>
                <a:lnTo>
                  <a:pt x="48593" y="82970"/>
                </a:lnTo>
                <a:lnTo>
                  <a:pt x="47659" y="84064"/>
                </a:lnTo>
                <a:lnTo>
                  <a:pt x="46719" y="85158"/>
                </a:lnTo>
                <a:lnTo>
                  <a:pt x="45938" y="86092"/>
                </a:lnTo>
                <a:lnTo>
                  <a:pt x="45471" y="87033"/>
                </a:lnTo>
                <a:lnTo>
                  <a:pt x="45311" y="87653"/>
                </a:lnTo>
                <a:lnTo>
                  <a:pt x="44998" y="88434"/>
                </a:lnTo>
                <a:lnTo>
                  <a:pt x="44531" y="89374"/>
                </a:lnTo>
                <a:lnTo>
                  <a:pt x="43750" y="90315"/>
                </a:lnTo>
                <a:lnTo>
                  <a:pt x="42816" y="91409"/>
                </a:lnTo>
                <a:lnTo>
                  <a:pt x="41876" y="92343"/>
                </a:lnTo>
                <a:lnTo>
                  <a:pt x="41096" y="93437"/>
                </a:lnTo>
                <a:lnTo>
                  <a:pt x="40629" y="94377"/>
                </a:lnTo>
                <a:lnTo>
                  <a:pt x="40315" y="94998"/>
                </a:lnTo>
                <a:lnTo>
                  <a:pt x="40155" y="95625"/>
                </a:lnTo>
                <a:lnTo>
                  <a:pt x="39848" y="96405"/>
                </a:lnTo>
                <a:lnTo>
                  <a:pt x="39221" y="97346"/>
                </a:lnTo>
                <a:lnTo>
                  <a:pt x="38594" y="98126"/>
                </a:lnTo>
                <a:lnTo>
                  <a:pt x="37814" y="98907"/>
                </a:lnTo>
                <a:lnTo>
                  <a:pt x="37187" y="99687"/>
                </a:lnTo>
                <a:lnTo>
                  <a:pt x="36873" y="100468"/>
                </a:lnTo>
                <a:lnTo>
                  <a:pt x="36720" y="101095"/>
                </a:lnTo>
                <a:lnTo>
                  <a:pt x="36873" y="102189"/>
                </a:lnTo>
                <a:lnTo>
                  <a:pt x="37033" y="102656"/>
                </a:lnTo>
                <a:lnTo>
                  <a:pt x="37347" y="102969"/>
                </a:lnTo>
                <a:lnTo>
                  <a:pt x="37500" y="103283"/>
                </a:lnTo>
                <a:lnTo>
                  <a:pt x="37814" y="103750"/>
                </a:lnTo>
                <a:lnTo>
                  <a:pt x="37967" y="104844"/>
                </a:lnTo>
                <a:lnTo>
                  <a:pt x="37814" y="105311"/>
                </a:lnTo>
                <a:lnTo>
                  <a:pt x="37500" y="105624"/>
                </a:lnTo>
                <a:lnTo>
                  <a:pt x="37187" y="105938"/>
                </a:lnTo>
                <a:lnTo>
                  <a:pt x="36093" y="105938"/>
                </a:lnTo>
                <a:lnTo>
                  <a:pt x="35472" y="105624"/>
                </a:lnTo>
                <a:lnTo>
                  <a:pt x="34845" y="105311"/>
                </a:lnTo>
                <a:lnTo>
                  <a:pt x="34218" y="104844"/>
                </a:lnTo>
                <a:lnTo>
                  <a:pt x="33751" y="104063"/>
                </a:lnTo>
                <a:lnTo>
                  <a:pt x="33438" y="103123"/>
                </a:lnTo>
                <a:lnTo>
                  <a:pt x="33125" y="102189"/>
                </a:lnTo>
                <a:lnTo>
                  <a:pt x="33125" y="101095"/>
                </a:lnTo>
                <a:lnTo>
                  <a:pt x="32971" y="100154"/>
                </a:lnTo>
                <a:lnTo>
                  <a:pt x="32658" y="99060"/>
                </a:lnTo>
                <a:lnTo>
                  <a:pt x="32344" y="98126"/>
                </a:lnTo>
                <a:lnTo>
                  <a:pt x="31877" y="97499"/>
                </a:lnTo>
                <a:lnTo>
                  <a:pt x="31564" y="97186"/>
                </a:lnTo>
                <a:lnTo>
                  <a:pt x="31410" y="96559"/>
                </a:lnTo>
                <a:lnTo>
                  <a:pt x="30937" y="94998"/>
                </a:lnTo>
                <a:lnTo>
                  <a:pt x="30783" y="93123"/>
                </a:lnTo>
                <a:lnTo>
                  <a:pt x="30630" y="90935"/>
                </a:lnTo>
                <a:lnTo>
                  <a:pt x="30630" y="89374"/>
                </a:lnTo>
                <a:lnTo>
                  <a:pt x="30630" y="88280"/>
                </a:lnTo>
                <a:lnTo>
                  <a:pt x="30316" y="87033"/>
                </a:lnTo>
                <a:lnTo>
                  <a:pt x="30156" y="85939"/>
                </a:lnTo>
                <a:lnTo>
                  <a:pt x="29689" y="84685"/>
                </a:lnTo>
                <a:lnTo>
                  <a:pt x="29222" y="83591"/>
                </a:lnTo>
                <a:lnTo>
                  <a:pt x="28749" y="82657"/>
                </a:lnTo>
                <a:lnTo>
                  <a:pt x="28128" y="81716"/>
                </a:lnTo>
                <a:lnTo>
                  <a:pt x="27661" y="81096"/>
                </a:lnTo>
                <a:lnTo>
                  <a:pt x="26407" y="79688"/>
                </a:lnTo>
                <a:lnTo>
                  <a:pt x="25473" y="78434"/>
                </a:lnTo>
                <a:lnTo>
                  <a:pt x="24846" y="77500"/>
                </a:lnTo>
                <a:lnTo>
                  <a:pt x="24533" y="76720"/>
                </a:lnTo>
                <a:lnTo>
                  <a:pt x="24379" y="75779"/>
                </a:lnTo>
                <a:lnTo>
                  <a:pt x="24220" y="75312"/>
                </a:lnTo>
                <a:lnTo>
                  <a:pt x="23906" y="74999"/>
                </a:lnTo>
                <a:lnTo>
                  <a:pt x="23753" y="74532"/>
                </a:lnTo>
                <a:lnTo>
                  <a:pt x="23439" y="73751"/>
                </a:lnTo>
                <a:lnTo>
                  <a:pt x="23439" y="72811"/>
                </a:lnTo>
                <a:lnTo>
                  <a:pt x="23286" y="71877"/>
                </a:lnTo>
                <a:lnTo>
                  <a:pt x="23439" y="70936"/>
                </a:lnTo>
                <a:lnTo>
                  <a:pt x="23439" y="70002"/>
                </a:lnTo>
                <a:lnTo>
                  <a:pt x="23753" y="69215"/>
                </a:lnTo>
                <a:lnTo>
                  <a:pt x="23906" y="68908"/>
                </a:lnTo>
                <a:lnTo>
                  <a:pt x="24220" y="68435"/>
                </a:lnTo>
                <a:lnTo>
                  <a:pt x="24379" y="68121"/>
                </a:lnTo>
                <a:lnTo>
                  <a:pt x="24533" y="67034"/>
                </a:lnTo>
                <a:lnTo>
                  <a:pt x="24379" y="65940"/>
                </a:lnTo>
                <a:lnTo>
                  <a:pt x="24220" y="65466"/>
                </a:lnTo>
                <a:lnTo>
                  <a:pt x="23906" y="65153"/>
                </a:lnTo>
                <a:lnTo>
                  <a:pt x="23599" y="64999"/>
                </a:lnTo>
                <a:lnTo>
                  <a:pt x="23126" y="64686"/>
                </a:lnTo>
                <a:lnTo>
                  <a:pt x="22032" y="64532"/>
                </a:lnTo>
                <a:lnTo>
                  <a:pt x="21411" y="64372"/>
                </a:lnTo>
                <a:lnTo>
                  <a:pt x="20471" y="63905"/>
                </a:lnTo>
                <a:lnTo>
                  <a:pt x="19537" y="63125"/>
                </a:lnTo>
                <a:lnTo>
                  <a:pt x="18443" y="62184"/>
                </a:lnTo>
                <a:lnTo>
                  <a:pt x="17349" y="61250"/>
                </a:lnTo>
                <a:lnTo>
                  <a:pt x="16408" y="60470"/>
                </a:lnTo>
                <a:lnTo>
                  <a:pt x="15474" y="59843"/>
                </a:lnTo>
                <a:lnTo>
                  <a:pt x="14848" y="59689"/>
                </a:lnTo>
                <a:lnTo>
                  <a:pt x="14067" y="59376"/>
                </a:lnTo>
                <a:lnTo>
                  <a:pt x="12813" y="58595"/>
                </a:lnTo>
                <a:lnTo>
                  <a:pt x="11412" y="57501"/>
                </a:lnTo>
                <a:lnTo>
                  <a:pt x="9845" y="56094"/>
                </a:lnTo>
                <a:lnTo>
                  <a:pt x="7970" y="53752"/>
                </a:lnTo>
                <a:lnTo>
                  <a:pt x="6896" y="52364"/>
                </a:lnTo>
                <a:lnTo>
                  <a:pt x="7190" y="50157"/>
                </a:lnTo>
                <a:lnTo>
                  <a:pt x="7657" y="47809"/>
                </a:lnTo>
                <a:lnTo>
                  <a:pt x="8284" y="45627"/>
                </a:lnTo>
                <a:lnTo>
                  <a:pt x="8911" y="43439"/>
                </a:lnTo>
                <a:lnTo>
                  <a:pt x="9691" y="41251"/>
                </a:lnTo>
                <a:lnTo>
                  <a:pt x="10472" y="39063"/>
                </a:lnTo>
                <a:lnTo>
                  <a:pt x="11412" y="37029"/>
                </a:lnTo>
                <a:lnTo>
                  <a:pt x="12500" y="35001"/>
                </a:lnTo>
                <a:lnTo>
                  <a:pt x="13594" y="32966"/>
                </a:lnTo>
                <a:lnTo>
                  <a:pt x="14688" y="31092"/>
                </a:lnTo>
                <a:lnTo>
                  <a:pt x="16095" y="29217"/>
                </a:lnTo>
                <a:lnTo>
                  <a:pt x="17349" y="27496"/>
                </a:lnTo>
                <a:lnTo>
                  <a:pt x="20157" y="23907"/>
                </a:lnTo>
                <a:lnTo>
                  <a:pt x="23439" y="20779"/>
                </a:lnTo>
                <a:lnTo>
                  <a:pt x="26094" y="20779"/>
                </a:lnTo>
                <a:lnTo>
                  <a:pt x="27501" y="21092"/>
                </a:lnTo>
                <a:lnTo>
                  <a:pt x="28595" y="21406"/>
                </a:lnTo>
                <a:lnTo>
                  <a:pt x="29376" y="21873"/>
                </a:lnTo>
                <a:lnTo>
                  <a:pt x="30003" y="22346"/>
                </a:lnTo>
                <a:lnTo>
                  <a:pt x="30630" y="22500"/>
                </a:lnTo>
                <a:lnTo>
                  <a:pt x="31250" y="22346"/>
                </a:lnTo>
                <a:lnTo>
                  <a:pt x="31877" y="21873"/>
                </a:lnTo>
                <a:lnTo>
                  <a:pt x="32344" y="21406"/>
                </a:lnTo>
                <a:lnTo>
                  <a:pt x="33125" y="21092"/>
                </a:lnTo>
                <a:lnTo>
                  <a:pt x="33751" y="20779"/>
                </a:lnTo>
                <a:lnTo>
                  <a:pt x="34218" y="20779"/>
                </a:lnTo>
                <a:lnTo>
                  <a:pt x="34999" y="20465"/>
                </a:lnTo>
                <a:lnTo>
                  <a:pt x="35786" y="19998"/>
                </a:lnTo>
                <a:lnTo>
                  <a:pt x="36873" y="19218"/>
                </a:lnTo>
                <a:lnTo>
                  <a:pt x="37967" y="18284"/>
                </a:lnTo>
                <a:lnTo>
                  <a:pt x="39221" y="17343"/>
                </a:lnTo>
                <a:lnTo>
                  <a:pt x="40782" y="16563"/>
                </a:lnTo>
                <a:lnTo>
                  <a:pt x="42343" y="16096"/>
                </a:lnTo>
                <a:lnTo>
                  <a:pt x="44064" y="15782"/>
                </a:lnTo>
                <a:close/>
                <a:moveTo>
                  <a:pt x="60000" y="0"/>
                </a:moveTo>
                <a:lnTo>
                  <a:pt x="56878" y="153"/>
                </a:lnTo>
                <a:lnTo>
                  <a:pt x="53909" y="313"/>
                </a:lnTo>
                <a:lnTo>
                  <a:pt x="50941" y="780"/>
                </a:lnTo>
                <a:lnTo>
                  <a:pt x="47973" y="1247"/>
                </a:lnTo>
                <a:lnTo>
                  <a:pt x="44998" y="1874"/>
                </a:lnTo>
                <a:lnTo>
                  <a:pt x="42189" y="2814"/>
                </a:lnTo>
                <a:lnTo>
                  <a:pt x="39375" y="3749"/>
                </a:lnTo>
                <a:lnTo>
                  <a:pt x="36720" y="4689"/>
                </a:lnTo>
                <a:lnTo>
                  <a:pt x="34065" y="5936"/>
                </a:lnTo>
                <a:lnTo>
                  <a:pt x="31410" y="7344"/>
                </a:lnTo>
                <a:lnTo>
                  <a:pt x="28909" y="8751"/>
                </a:lnTo>
                <a:lnTo>
                  <a:pt x="26407" y="10312"/>
                </a:lnTo>
                <a:lnTo>
                  <a:pt x="24066" y="12033"/>
                </a:lnTo>
                <a:lnTo>
                  <a:pt x="21878" y="13748"/>
                </a:lnTo>
                <a:lnTo>
                  <a:pt x="19690" y="15622"/>
                </a:lnTo>
                <a:lnTo>
                  <a:pt x="17656" y="17657"/>
                </a:lnTo>
                <a:lnTo>
                  <a:pt x="15628" y="19685"/>
                </a:lnTo>
                <a:lnTo>
                  <a:pt x="13754" y="21873"/>
                </a:lnTo>
                <a:lnTo>
                  <a:pt x="12033" y="24061"/>
                </a:lnTo>
                <a:lnTo>
                  <a:pt x="10318" y="26409"/>
                </a:lnTo>
                <a:lnTo>
                  <a:pt x="8751" y="28904"/>
                </a:lnTo>
                <a:lnTo>
                  <a:pt x="7350" y="31405"/>
                </a:lnTo>
                <a:lnTo>
                  <a:pt x="5943" y="34060"/>
                </a:lnTo>
                <a:lnTo>
                  <a:pt x="4689" y="36715"/>
                </a:lnTo>
                <a:lnTo>
                  <a:pt x="3755" y="39377"/>
                </a:lnTo>
                <a:lnTo>
                  <a:pt x="2814" y="42185"/>
                </a:lnTo>
                <a:lnTo>
                  <a:pt x="1880" y="45000"/>
                </a:lnTo>
                <a:lnTo>
                  <a:pt x="1253" y="47969"/>
                </a:lnTo>
                <a:lnTo>
                  <a:pt x="786" y="50937"/>
                </a:lnTo>
                <a:lnTo>
                  <a:pt x="313" y="53906"/>
                </a:lnTo>
                <a:lnTo>
                  <a:pt x="159" y="56874"/>
                </a:lnTo>
                <a:lnTo>
                  <a:pt x="6" y="59996"/>
                </a:lnTo>
                <a:lnTo>
                  <a:pt x="159" y="63125"/>
                </a:lnTo>
                <a:lnTo>
                  <a:pt x="313" y="66093"/>
                </a:lnTo>
                <a:lnTo>
                  <a:pt x="786" y="69062"/>
                </a:lnTo>
                <a:lnTo>
                  <a:pt x="1253" y="72030"/>
                </a:lnTo>
                <a:lnTo>
                  <a:pt x="1880" y="74999"/>
                </a:lnTo>
                <a:lnTo>
                  <a:pt x="2814" y="77814"/>
                </a:lnTo>
                <a:lnTo>
                  <a:pt x="3755" y="80622"/>
                </a:lnTo>
                <a:lnTo>
                  <a:pt x="4689" y="83284"/>
                </a:lnTo>
                <a:lnTo>
                  <a:pt x="5943" y="85939"/>
                </a:lnTo>
                <a:lnTo>
                  <a:pt x="7350" y="88594"/>
                </a:lnTo>
                <a:lnTo>
                  <a:pt x="8751" y="91095"/>
                </a:lnTo>
                <a:lnTo>
                  <a:pt x="10318" y="93590"/>
                </a:lnTo>
                <a:lnTo>
                  <a:pt x="12033" y="95938"/>
                </a:lnTo>
                <a:lnTo>
                  <a:pt x="13754" y="98126"/>
                </a:lnTo>
                <a:lnTo>
                  <a:pt x="15628" y="100314"/>
                </a:lnTo>
                <a:lnTo>
                  <a:pt x="17656" y="102342"/>
                </a:lnTo>
                <a:lnTo>
                  <a:pt x="19690" y="104377"/>
                </a:lnTo>
                <a:lnTo>
                  <a:pt x="21878" y="106251"/>
                </a:lnTo>
                <a:lnTo>
                  <a:pt x="24066" y="107966"/>
                </a:lnTo>
                <a:lnTo>
                  <a:pt x="26407" y="109687"/>
                </a:lnTo>
                <a:lnTo>
                  <a:pt x="28909" y="111248"/>
                </a:lnTo>
                <a:lnTo>
                  <a:pt x="31410" y="112655"/>
                </a:lnTo>
                <a:lnTo>
                  <a:pt x="34065" y="114063"/>
                </a:lnTo>
                <a:lnTo>
                  <a:pt x="36720" y="115310"/>
                </a:lnTo>
                <a:lnTo>
                  <a:pt x="39375" y="116250"/>
                </a:lnTo>
                <a:lnTo>
                  <a:pt x="42189" y="117185"/>
                </a:lnTo>
                <a:lnTo>
                  <a:pt x="44998" y="118125"/>
                </a:lnTo>
                <a:lnTo>
                  <a:pt x="47973" y="118752"/>
                </a:lnTo>
                <a:lnTo>
                  <a:pt x="50941" y="119219"/>
                </a:lnTo>
                <a:lnTo>
                  <a:pt x="53909" y="119686"/>
                </a:lnTo>
                <a:lnTo>
                  <a:pt x="56878" y="119846"/>
                </a:lnTo>
                <a:lnTo>
                  <a:pt x="60000" y="120000"/>
                </a:lnTo>
                <a:lnTo>
                  <a:pt x="63128" y="119846"/>
                </a:lnTo>
                <a:lnTo>
                  <a:pt x="66096" y="119686"/>
                </a:lnTo>
                <a:lnTo>
                  <a:pt x="69064" y="119219"/>
                </a:lnTo>
                <a:lnTo>
                  <a:pt x="72033" y="118752"/>
                </a:lnTo>
                <a:lnTo>
                  <a:pt x="75001" y="118125"/>
                </a:lnTo>
                <a:lnTo>
                  <a:pt x="77810" y="117185"/>
                </a:lnTo>
                <a:lnTo>
                  <a:pt x="80624" y="116250"/>
                </a:lnTo>
                <a:lnTo>
                  <a:pt x="83279" y="115310"/>
                </a:lnTo>
                <a:lnTo>
                  <a:pt x="85934" y="114063"/>
                </a:lnTo>
                <a:lnTo>
                  <a:pt x="88589" y="112655"/>
                </a:lnTo>
                <a:lnTo>
                  <a:pt x="91090" y="111248"/>
                </a:lnTo>
                <a:lnTo>
                  <a:pt x="93592" y="109687"/>
                </a:lnTo>
                <a:lnTo>
                  <a:pt x="95933" y="107966"/>
                </a:lnTo>
                <a:lnTo>
                  <a:pt x="98121" y="106251"/>
                </a:lnTo>
                <a:lnTo>
                  <a:pt x="100309" y="104377"/>
                </a:lnTo>
                <a:lnTo>
                  <a:pt x="102343" y="102342"/>
                </a:lnTo>
                <a:lnTo>
                  <a:pt x="104371" y="100314"/>
                </a:lnTo>
                <a:lnTo>
                  <a:pt x="106245" y="98126"/>
                </a:lnTo>
                <a:lnTo>
                  <a:pt x="107966" y="95938"/>
                </a:lnTo>
                <a:lnTo>
                  <a:pt x="109687" y="93590"/>
                </a:lnTo>
                <a:lnTo>
                  <a:pt x="111248" y="91095"/>
                </a:lnTo>
                <a:lnTo>
                  <a:pt x="112655" y="88594"/>
                </a:lnTo>
                <a:lnTo>
                  <a:pt x="114056" y="85939"/>
                </a:lnTo>
                <a:lnTo>
                  <a:pt x="115310" y="83284"/>
                </a:lnTo>
                <a:lnTo>
                  <a:pt x="116244" y="80622"/>
                </a:lnTo>
                <a:lnTo>
                  <a:pt x="117185" y="77814"/>
                </a:lnTo>
                <a:lnTo>
                  <a:pt x="118119" y="74999"/>
                </a:lnTo>
                <a:lnTo>
                  <a:pt x="118746" y="72030"/>
                </a:lnTo>
                <a:lnTo>
                  <a:pt x="119213" y="69062"/>
                </a:lnTo>
                <a:lnTo>
                  <a:pt x="119686" y="66093"/>
                </a:lnTo>
                <a:lnTo>
                  <a:pt x="119840" y="63125"/>
                </a:lnTo>
                <a:lnTo>
                  <a:pt x="120000" y="59996"/>
                </a:lnTo>
                <a:lnTo>
                  <a:pt x="119840" y="56874"/>
                </a:lnTo>
                <a:lnTo>
                  <a:pt x="119686" y="53906"/>
                </a:lnTo>
                <a:lnTo>
                  <a:pt x="119213" y="50937"/>
                </a:lnTo>
                <a:lnTo>
                  <a:pt x="118746" y="47969"/>
                </a:lnTo>
                <a:lnTo>
                  <a:pt x="118119" y="45000"/>
                </a:lnTo>
                <a:lnTo>
                  <a:pt x="117185" y="42185"/>
                </a:lnTo>
                <a:lnTo>
                  <a:pt x="116244" y="39377"/>
                </a:lnTo>
                <a:lnTo>
                  <a:pt x="115310" y="36715"/>
                </a:lnTo>
                <a:lnTo>
                  <a:pt x="114056" y="34060"/>
                </a:lnTo>
                <a:lnTo>
                  <a:pt x="112655" y="31405"/>
                </a:lnTo>
                <a:lnTo>
                  <a:pt x="111248" y="28904"/>
                </a:lnTo>
                <a:lnTo>
                  <a:pt x="109687" y="26409"/>
                </a:lnTo>
                <a:lnTo>
                  <a:pt x="107966" y="24061"/>
                </a:lnTo>
                <a:lnTo>
                  <a:pt x="106245" y="21873"/>
                </a:lnTo>
                <a:lnTo>
                  <a:pt x="104371" y="19685"/>
                </a:lnTo>
                <a:lnTo>
                  <a:pt x="102343" y="17657"/>
                </a:lnTo>
                <a:lnTo>
                  <a:pt x="100309" y="15622"/>
                </a:lnTo>
                <a:lnTo>
                  <a:pt x="98121" y="13748"/>
                </a:lnTo>
                <a:lnTo>
                  <a:pt x="95933" y="12033"/>
                </a:lnTo>
                <a:lnTo>
                  <a:pt x="93592" y="10312"/>
                </a:lnTo>
                <a:lnTo>
                  <a:pt x="91090" y="8751"/>
                </a:lnTo>
                <a:lnTo>
                  <a:pt x="88589" y="7344"/>
                </a:lnTo>
                <a:lnTo>
                  <a:pt x="85934" y="5936"/>
                </a:lnTo>
                <a:lnTo>
                  <a:pt x="83279" y="4689"/>
                </a:lnTo>
                <a:lnTo>
                  <a:pt x="80624" y="3749"/>
                </a:lnTo>
                <a:lnTo>
                  <a:pt x="77810" y="2814"/>
                </a:lnTo>
                <a:lnTo>
                  <a:pt x="75001" y="1874"/>
                </a:lnTo>
                <a:lnTo>
                  <a:pt x="72033" y="1247"/>
                </a:lnTo>
                <a:lnTo>
                  <a:pt x="69064" y="780"/>
                </a:lnTo>
                <a:lnTo>
                  <a:pt x="66096" y="313"/>
                </a:lnTo>
                <a:lnTo>
                  <a:pt x="63128" y="153"/>
                </a:lnTo>
                <a:lnTo>
                  <a:pt x="60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639433" y="4415783"/>
            <a:ext cx="566650" cy="8156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0110"/>
                </a:moveTo>
                <a:lnTo>
                  <a:pt x="63405" y="10265"/>
                </a:lnTo>
                <a:lnTo>
                  <a:pt x="66820" y="10582"/>
                </a:lnTo>
                <a:lnTo>
                  <a:pt x="70003" y="11215"/>
                </a:lnTo>
                <a:lnTo>
                  <a:pt x="73185" y="12004"/>
                </a:lnTo>
                <a:lnTo>
                  <a:pt x="76135" y="12948"/>
                </a:lnTo>
                <a:lnTo>
                  <a:pt x="78861" y="14215"/>
                </a:lnTo>
                <a:lnTo>
                  <a:pt x="81588" y="15475"/>
                </a:lnTo>
                <a:lnTo>
                  <a:pt x="83867" y="17053"/>
                </a:lnTo>
                <a:lnTo>
                  <a:pt x="86138" y="18637"/>
                </a:lnTo>
                <a:lnTo>
                  <a:pt x="88185" y="20531"/>
                </a:lnTo>
                <a:lnTo>
                  <a:pt x="89767" y="22425"/>
                </a:lnTo>
                <a:lnTo>
                  <a:pt x="91135" y="24474"/>
                </a:lnTo>
                <a:lnTo>
                  <a:pt x="92270" y="26685"/>
                </a:lnTo>
                <a:lnTo>
                  <a:pt x="93182" y="28896"/>
                </a:lnTo>
                <a:lnTo>
                  <a:pt x="93638" y="31262"/>
                </a:lnTo>
                <a:lnTo>
                  <a:pt x="93861" y="33634"/>
                </a:lnTo>
                <a:lnTo>
                  <a:pt x="93861" y="48787"/>
                </a:lnTo>
                <a:lnTo>
                  <a:pt x="26138" y="48787"/>
                </a:lnTo>
                <a:lnTo>
                  <a:pt x="26138" y="33634"/>
                </a:lnTo>
                <a:lnTo>
                  <a:pt x="26361" y="31262"/>
                </a:lnTo>
                <a:lnTo>
                  <a:pt x="26817" y="28896"/>
                </a:lnTo>
                <a:lnTo>
                  <a:pt x="27729" y="26685"/>
                </a:lnTo>
                <a:lnTo>
                  <a:pt x="28864" y="24474"/>
                </a:lnTo>
                <a:lnTo>
                  <a:pt x="30232" y="22425"/>
                </a:lnTo>
                <a:lnTo>
                  <a:pt x="31823" y="20531"/>
                </a:lnTo>
                <a:lnTo>
                  <a:pt x="33861" y="18637"/>
                </a:lnTo>
                <a:lnTo>
                  <a:pt x="36141" y="17053"/>
                </a:lnTo>
                <a:lnTo>
                  <a:pt x="38411" y="15475"/>
                </a:lnTo>
                <a:lnTo>
                  <a:pt x="41138" y="14215"/>
                </a:lnTo>
                <a:lnTo>
                  <a:pt x="43864" y="12948"/>
                </a:lnTo>
                <a:lnTo>
                  <a:pt x="46823" y="12004"/>
                </a:lnTo>
                <a:lnTo>
                  <a:pt x="49996" y="11215"/>
                </a:lnTo>
                <a:lnTo>
                  <a:pt x="53179" y="10582"/>
                </a:lnTo>
                <a:lnTo>
                  <a:pt x="56594" y="10265"/>
                </a:lnTo>
                <a:lnTo>
                  <a:pt x="60000" y="10110"/>
                </a:lnTo>
                <a:close/>
                <a:moveTo>
                  <a:pt x="60000" y="71051"/>
                </a:moveTo>
                <a:lnTo>
                  <a:pt x="62270" y="71206"/>
                </a:lnTo>
                <a:lnTo>
                  <a:pt x="64550" y="71684"/>
                </a:lnTo>
                <a:lnTo>
                  <a:pt x="66364" y="72473"/>
                </a:lnTo>
                <a:lnTo>
                  <a:pt x="68179" y="73417"/>
                </a:lnTo>
                <a:lnTo>
                  <a:pt x="69547" y="74522"/>
                </a:lnTo>
                <a:lnTo>
                  <a:pt x="70459" y="75944"/>
                </a:lnTo>
                <a:lnTo>
                  <a:pt x="71138" y="77366"/>
                </a:lnTo>
                <a:lnTo>
                  <a:pt x="71361" y="78944"/>
                </a:lnTo>
                <a:lnTo>
                  <a:pt x="71361" y="80049"/>
                </a:lnTo>
                <a:lnTo>
                  <a:pt x="71138" y="80999"/>
                </a:lnTo>
                <a:lnTo>
                  <a:pt x="70682" y="82105"/>
                </a:lnTo>
                <a:lnTo>
                  <a:pt x="70003" y="82893"/>
                </a:lnTo>
                <a:lnTo>
                  <a:pt x="69091" y="83837"/>
                </a:lnTo>
                <a:lnTo>
                  <a:pt x="68179" y="84471"/>
                </a:lnTo>
                <a:lnTo>
                  <a:pt x="67044" y="85259"/>
                </a:lnTo>
                <a:lnTo>
                  <a:pt x="65908" y="85731"/>
                </a:lnTo>
                <a:lnTo>
                  <a:pt x="67276" y="97574"/>
                </a:lnTo>
                <a:lnTo>
                  <a:pt x="52732" y="97574"/>
                </a:lnTo>
                <a:lnTo>
                  <a:pt x="54091" y="85731"/>
                </a:lnTo>
                <a:lnTo>
                  <a:pt x="52955" y="85259"/>
                </a:lnTo>
                <a:lnTo>
                  <a:pt x="51820" y="84471"/>
                </a:lnTo>
                <a:lnTo>
                  <a:pt x="50908" y="83837"/>
                </a:lnTo>
                <a:lnTo>
                  <a:pt x="49996" y="82893"/>
                </a:lnTo>
                <a:lnTo>
                  <a:pt x="49317" y="82105"/>
                </a:lnTo>
                <a:lnTo>
                  <a:pt x="48861" y="80999"/>
                </a:lnTo>
                <a:lnTo>
                  <a:pt x="48638" y="80049"/>
                </a:lnTo>
                <a:lnTo>
                  <a:pt x="48638" y="78944"/>
                </a:lnTo>
                <a:lnTo>
                  <a:pt x="48861" y="77366"/>
                </a:lnTo>
                <a:lnTo>
                  <a:pt x="49550" y="75944"/>
                </a:lnTo>
                <a:lnTo>
                  <a:pt x="50452" y="74522"/>
                </a:lnTo>
                <a:lnTo>
                  <a:pt x="51820" y="73417"/>
                </a:lnTo>
                <a:lnTo>
                  <a:pt x="53635" y="72473"/>
                </a:lnTo>
                <a:lnTo>
                  <a:pt x="55459" y="71684"/>
                </a:lnTo>
                <a:lnTo>
                  <a:pt x="57729" y="71206"/>
                </a:lnTo>
                <a:lnTo>
                  <a:pt x="60000" y="71051"/>
                </a:lnTo>
                <a:close/>
                <a:moveTo>
                  <a:pt x="60000" y="6"/>
                </a:moveTo>
                <a:lnTo>
                  <a:pt x="55003" y="161"/>
                </a:lnTo>
                <a:lnTo>
                  <a:pt x="50229" y="795"/>
                </a:lnTo>
                <a:lnTo>
                  <a:pt x="45679" y="1583"/>
                </a:lnTo>
                <a:lnTo>
                  <a:pt x="41138" y="2689"/>
                </a:lnTo>
                <a:lnTo>
                  <a:pt x="37044" y="4111"/>
                </a:lnTo>
                <a:lnTo>
                  <a:pt x="32959" y="5843"/>
                </a:lnTo>
                <a:lnTo>
                  <a:pt x="29320" y="7737"/>
                </a:lnTo>
                <a:lnTo>
                  <a:pt x="25682" y="9948"/>
                </a:lnTo>
                <a:lnTo>
                  <a:pt x="22732" y="12321"/>
                </a:lnTo>
                <a:lnTo>
                  <a:pt x="19773" y="14842"/>
                </a:lnTo>
                <a:lnTo>
                  <a:pt x="17503" y="17686"/>
                </a:lnTo>
                <a:lnTo>
                  <a:pt x="15455" y="20531"/>
                </a:lnTo>
                <a:lnTo>
                  <a:pt x="13641" y="23685"/>
                </a:lnTo>
                <a:lnTo>
                  <a:pt x="12506" y="26846"/>
                </a:lnTo>
                <a:lnTo>
                  <a:pt x="11817" y="30318"/>
                </a:lnTo>
                <a:lnTo>
                  <a:pt x="11594" y="33634"/>
                </a:lnTo>
                <a:lnTo>
                  <a:pt x="11594" y="48787"/>
                </a:lnTo>
                <a:lnTo>
                  <a:pt x="3638" y="48787"/>
                </a:lnTo>
                <a:lnTo>
                  <a:pt x="2726" y="48948"/>
                </a:lnTo>
                <a:lnTo>
                  <a:pt x="2047" y="49265"/>
                </a:lnTo>
                <a:lnTo>
                  <a:pt x="1367" y="49576"/>
                </a:lnTo>
                <a:lnTo>
                  <a:pt x="688" y="50054"/>
                </a:lnTo>
                <a:lnTo>
                  <a:pt x="455" y="50681"/>
                </a:lnTo>
                <a:lnTo>
                  <a:pt x="0" y="51159"/>
                </a:lnTo>
                <a:lnTo>
                  <a:pt x="0" y="51948"/>
                </a:lnTo>
                <a:lnTo>
                  <a:pt x="0" y="116838"/>
                </a:lnTo>
                <a:lnTo>
                  <a:pt x="0" y="117465"/>
                </a:lnTo>
                <a:lnTo>
                  <a:pt x="455" y="118099"/>
                </a:lnTo>
                <a:lnTo>
                  <a:pt x="688" y="118571"/>
                </a:lnTo>
                <a:lnTo>
                  <a:pt x="1367" y="119049"/>
                </a:lnTo>
                <a:lnTo>
                  <a:pt x="2047" y="119360"/>
                </a:lnTo>
                <a:lnTo>
                  <a:pt x="2726" y="119676"/>
                </a:lnTo>
                <a:lnTo>
                  <a:pt x="3638" y="119838"/>
                </a:lnTo>
                <a:lnTo>
                  <a:pt x="4550" y="119993"/>
                </a:lnTo>
                <a:lnTo>
                  <a:pt x="115449" y="119993"/>
                </a:lnTo>
                <a:lnTo>
                  <a:pt x="116361" y="119838"/>
                </a:lnTo>
                <a:lnTo>
                  <a:pt x="117273" y="119676"/>
                </a:lnTo>
                <a:lnTo>
                  <a:pt x="117952" y="119360"/>
                </a:lnTo>
                <a:lnTo>
                  <a:pt x="118632" y="119049"/>
                </a:lnTo>
                <a:lnTo>
                  <a:pt x="119311" y="118571"/>
                </a:lnTo>
                <a:lnTo>
                  <a:pt x="119544" y="118099"/>
                </a:lnTo>
                <a:lnTo>
                  <a:pt x="120000" y="117465"/>
                </a:lnTo>
                <a:lnTo>
                  <a:pt x="120000" y="116838"/>
                </a:lnTo>
                <a:lnTo>
                  <a:pt x="120000" y="51948"/>
                </a:lnTo>
                <a:lnTo>
                  <a:pt x="120000" y="51159"/>
                </a:lnTo>
                <a:lnTo>
                  <a:pt x="119544" y="50681"/>
                </a:lnTo>
                <a:lnTo>
                  <a:pt x="119311" y="50054"/>
                </a:lnTo>
                <a:lnTo>
                  <a:pt x="118632" y="49576"/>
                </a:lnTo>
                <a:lnTo>
                  <a:pt x="117952" y="49265"/>
                </a:lnTo>
                <a:lnTo>
                  <a:pt x="117273" y="48948"/>
                </a:lnTo>
                <a:lnTo>
                  <a:pt x="116361" y="48787"/>
                </a:lnTo>
                <a:lnTo>
                  <a:pt x="108405" y="48787"/>
                </a:lnTo>
                <a:lnTo>
                  <a:pt x="108405" y="33634"/>
                </a:lnTo>
                <a:lnTo>
                  <a:pt x="108182" y="30318"/>
                </a:lnTo>
                <a:lnTo>
                  <a:pt x="107493" y="26846"/>
                </a:lnTo>
                <a:lnTo>
                  <a:pt x="106358" y="23685"/>
                </a:lnTo>
                <a:lnTo>
                  <a:pt x="104544" y="20531"/>
                </a:lnTo>
                <a:lnTo>
                  <a:pt x="102496" y="17686"/>
                </a:lnTo>
                <a:lnTo>
                  <a:pt x="100226" y="14842"/>
                </a:lnTo>
                <a:lnTo>
                  <a:pt x="97267" y="12321"/>
                </a:lnTo>
                <a:lnTo>
                  <a:pt x="94317" y="9948"/>
                </a:lnTo>
                <a:lnTo>
                  <a:pt x="90679" y="7737"/>
                </a:lnTo>
                <a:lnTo>
                  <a:pt x="87040" y="5843"/>
                </a:lnTo>
                <a:lnTo>
                  <a:pt x="83179" y="4111"/>
                </a:lnTo>
                <a:lnTo>
                  <a:pt x="78861" y="2689"/>
                </a:lnTo>
                <a:lnTo>
                  <a:pt x="74320" y="1583"/>
                </a:lnTo>
                <a:lnTo>
                  <a:pt x="69770" y="795"/>
                </a:lnTo>
                <a:lnTo>
                  <a:pt x="64996" y="161"/>
                </a:lnTo>
                <a:lnTo>
                  <a:pt x="6000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Shape 114"/>
          <p:cNvGrpSpPr/>
          <p:nvPr/>
        </p:nvGrpSpPr>
        <p:grpSpPr>
          <a:xfrm>
            <a:off x="1133293" y="4415783"/>
            <a:ext cx="1213631" cy="815658"/>
            <a:chOff x="1241275" y="3718400"/>
            <a:chExt cx="450650" cy="302873"/>
          </a:xfrm>
        </p:grpSpPr>
        <p:sp>
          <p:nvSpPr>
            <p:cNvPr id="115" name="Shape 115"/>
            <p:cNvSpPr/>
            <p:nvPr/>
          </p:nvSpPr>
          <p:spPr>
            <a:xfrm>
              <a:off x="1241275" y="3718400"/>
              <a:ext cx="450650" cy="30287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89" y="9677"/>
                  </a:moveTo>
                  <a:lnTo>
                    <a:pt x="113489" y="30973"/>
                  </a:lnTo>
                  <a:lnTo>
                    <a:pt x="6510" y="30973"/>
                  </a:lnTo>
                  <a:lnTo>
                    <a:pt x="6510" y="9677"/>
                  </a:lnTo>
                  <a:close/>
                  <a:moveTo>
                    <a:pt x="113489" y="53952"/>
                  </a:moveTo>
                  <a:lnTo>
                    <a:pt x="113489" y="110312"/>
                  </a:lnTo>
                  <a:lnTo>
                    <a:pt x="6510" y="110312"/>
                  </a:lnTo>
                  <a:lnTo>
                    <a:pt x="6510" y="53952"/>
                  </a:lnTo>
                  <a:close/>
                  <a:moveTo>
                    <a:pt x="6510" y="9"/>
                  </a:moveTo>
                  <a:lnTo>
                    <a:pt x="5205" y="247"/>
                  </a:lnTo>
                  <a:lnTo>
                    <a:pt x="3907" y="732"/>
                  </a:lnTo>
                  <a:lnTo>
                    <a:pt x="2769" y="1703"/>
                  </a:lnTo>
                  <a:lnTo>
                    <a:pt x="1957" y="2912"/>
                  </a:lnTo>
                  <a:lnTo>
                    <a:pt x="1145" y="4358"/>
                  </a:lnTo>
                  <a:lnTo>
                    <a:pt x="492" y="6052"/>
                  </a:lnTo>
                  <a:lnTo>
                    <a:pt x="166" y="7745"/>
                  </a:lnTo>
                  <a:lnTo>
                    <a:pt x="6" y="9677"/>
                  </a:lnTo>
                  <a:lnTo>
                    <a:pt x="6" y="110312"/>
                  </a:lnTo>
                  <a:lnTo>
                    <a:pt x="166" y="112254"/>
                  </a:lnTo>
                  <a:lnTo>
                    <a:pt x="492" y="113947"/>
                  </a:lnTo>
                  <a:lnTo>
                    <a:pt x="1145" y="115641"/>
                  </a:lnTo>
                  <a:lnTo>
                    <a:pt x="1957" y="117087"/>
                  </a:lnTo>
                  <a:lnTo>
                    <a:pt x="2769" y="118296"/>
                  </a:lnTo>
                  <a:lnTo>
                    <a:pt x="3907" y="119267"/>
                  </a:lnTo>
                  <a:lnTo>
                    <a:pt x="5205" y="119752"/>
                  </a:lnTo>
                  <a:lnTo>
                    <a:pt x="6510" y="119990"/>
                  </a:lnTo>
                  <a:lnTo>
                    <a:pt x="113489" y="119990"/>
                  </a:lnTo>
                  <a:lnTo>
                    <a:pt x="114787" y="119752"/>
                  </a:lnTo>
                  <a:lnTo>
                    <a:pt x="116092" y="119267"/>
                  </a:lnTo>
                  <a:lnTo>
                    <a:pt x="117230" y="118296"/>
                  </a:lnTo>
                  <a:lnTo>
                    <a:pt x="118042" y="117087"/>
                  </a:lnTo>
                  <a:lnTo>
                    <a:pt x="118854" y="115641"/>
                  </a:lnTo>
                  <a:lnTo>
                    <a:pt x="119507" y="113947"/>
                  </a:lnTo>
                  <a:lnTo>
                    <a:pt x="119833" y="112254"/>
                  </a:lnTo>
                  <a:lnTo>
                    <a:pt x="119993" y="110312"/>
                  </a:lnTo>
                  <a:lnTo>
                    <a:pt x="119993" y="9677"/>
                  </a:lnTo>
                  <a:lnTo>
                    <a:pt x="119833" y="7745"/>
                  </a:lnTo>
                  <a:lnTo>
                    <a:pt x="119507" y="6052"/>
                  </a:lnTo>
                  <a:lnTo>
                    <a:pt x="118854" y="4358"/>
                  </a:lnTo>
                  <a:lnTo>
                    <a:pt x="118042" y="2912"/>
                  </a:lnTo>
                  <a:lnTo>
                    <a:pt x="117230" y="1703"/>
                  </a:lnTo>
                  <a:lnTo>
                    <a:pt x="116092" y="732"/>
                  </a:lnTo>
                  <a:lnTo>
                    <a:pt x="114787" y="247"/>
                  </a:lnTo>
                  <a:lnTo>
                    <a:pt x="11348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293175" y="3895475"/>
              <a:ext cx="1740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22" y="0"/>
                  </a:moveTo>
                  <a:lnTo>
                    <a:pt x="2533" y="6134"/>
                  </a:lnTo>
                  <a:lnTo>
                    <a:pt x="1275" y="18159"/>
                  </a:lnTo>
                  <a:lnTo>
                    <a:pt x="430" y="36073"/>
                  </a:lnTo>
                  <a:lnTo>
                    <a:pt x="17" y="59877"/>
                  </a:lnTo>
                  <a:lnTo>
                    <a:pt x="430" y="83926"/>
                  </a:lnTo>
                  <a:lnTo>
                    <a:pt x="1275" y="101840"/>
                  </a:lnTo>
                  <a:lnTo>
                    <a:pt x="2533" y="113865"/>
                  </a:lnTo>
                  <a:lnTo>
                    <a:pt x="4222" y="120000"/>
                  </a:lnTo>
                  <a:lnTo>
                    <a:pt x="115777" y="120000"/>
                  </a:lnTo>
                  <a:lnTo>
                    <a:pt x="117466" y="113865"/>
                  </a:lnTo>
                  <a:lnTo>
                    <a:pt x="118724" y="101840"/>
                  </a:lnTo>
                  <a:lnTo>
                    <a:pt x="119982" y="83926"/>
                  </a:lnTo>
                  <a:lnTo>
                    <a:pt x="119982" y="59877"/>
                  </a:lnTo>
                  <a:lnTo>
                    <a:pt x="119982" y="36073"/>
                  </a:lnTo>
                  <a:lnTo>
                    <a:pt x="118724" y="18159"/>
                  </a:lnTo>
                  <a:lnTo>
                    <a:pt x="117466" y="6134"/>
                  </a:lnTo>
                  <a:lnTo>
                    <a:pt x="115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293175" y="3935775"/>
              <a:ext cx="122749" cy="12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" y="0"/>
                  </a:moveTo>
                  <a:lnTo>
                    <a:pt x="3592" y="6134"/>
                  </a:lnTo>
                  <a:lnTo>
                    <a:pt x="1808" y="17914"/>
                  </a:lnTo>
                  <a:lnTo>
                    <a:pt x="610" y="36073"/>
                  </a:lnTo>
                  <a:lnTo>
                    <a:pt x="24" y="59877"/>
                  </a:lnTo>
                  <a:lnTo>
                    <a:pt x="610" y="83926"/>
                  </a:lnTo>
                  <a:lnTo>
                    <a:pt x="1808" y="101840"/>
                  </a:lnTo>
                  <a:lnTo>
                    <a:pt x="3592" y="113865"/>
                  </a:lnTo>
                  <a:lnTo>
                    <a:pt x="5987" y="120000"/>
                  </a:lnTo>
                  <a:lnTo>
                    <a:pt x="114036" y="120000"/>
                  </a:lnTo>
                  <a:lnTo>
                    <a:pt x="116407" y="113865"/>
                  </a:lnTo>
                  <a:lnTo>
                    <a:pt x="118215" y="101840"/>
                  </a:lnTo>
                  <a:lnTo>
                    <a:pt x="119389" y="83926"/>
                  </a:lnTo>
                  <a:lnTo>
                    <a:pt x="120000" y="59877"/>
                  </a:lnTo>
                  <a:lnTo>
                    <a:pt x="119389" y="36073"/>
                  </a:lnTo>
                  <a:lnTo>
                    <a:pt x="118215" y="17914"/>
                  </a:lnTo>
                  <a:lnTo>
                    <a:pt x="116407" y="6134"/>
                  </a:lnTo>
                  <a:lnTo>
                    <a:pt x="114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570375" y="3901575"/>
              <a:ext cx="62298" cy="403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876" y="0"/>
                  </a:moveTo>
                  <a:lnTo>
                    <a:pt x="14157" y="1859"/>
                  </a:lnTo>
                  <a:lnTo>
                    <a:pt x="10642" y="5505"/>
                  </a:lnTo>
                  <a:lnTo>
                    <a:pt x="7078" y="10936"/>
                  </a:lnTo>
                  <a:lnTo>
                    <a:pt x="4767" y="16367"/>
                  </a:lnTo>
                  <a:lnTo>
                    <a:pt x="2407" y="21872"/>
                  </a:lnTo>
                  <a:lnTo>
                    <a:pt x="1203" y="29088"/>
                  </a:lnTo>
                  <a:lnTo>
                    <a:pt x="48" y="36379"/>
                  </a:lnTo>
                  <a:lnTo>
                    <a:pt x="48" y="83620"/>
                  </a:lnTo>
                  <a:lnTo>
                    <a:pt x="1203" y="90911"/>
                  </a:lnTo>
                  <a:lnTo>
                    <a:pt x="2407" y="98127"/>
                  </a:lnTo>
                  <a:lnTo>
                    <a:pt x="4767" y="103632"/>
                  </a:lnTo>
                  <a:lnTo>
                    <a:pt x="7078" y="109063"/>
                  </a:lnTo>
                  <a:lnTo>
                    <a:pt x="10642" y="112709"/>
                  </a:lnTo>
                  <a:lnTo>
                    <a:pt x="14157" y="116354"/>
                  </a:lnTo>
                  <a:lnTo>
                    <a:pt x="18876" y="118140"/>
                  </a:lnTo>
                  <a:lnTo>
                    <a:pt x="23547" y="119925"/>
                  </a:lnTo>
                  <a:lnTo>
                    <a:pt x="96500" y="119925"/>
                  </a:lnTo>
                  <a:lnTo>
                    <a:pt x="101171" y="118140"/>
                  </a:lnTo>
                  <a:lnTo>
                    <a:pt x="105890" y="116354"/>
                  </a:lnTo>
                  <a:lnTo>
                    <a:pt x="109406" y="112709"/>
                  </a:lnTo>
                  <a:lnTo>
                    <a:pt x="112921" y="109063"/>
                  </a:lnTo>
                  <a:lnTo>
                    <a:pt x="115280" y="103632"/>
                  </a:lnTo>
                  <a:lnTo>
                    <a:pt x="117640" y="98127"/>
                  </a:lnTo>
                  <a:lnTo>
                    <a:pt x="120000" y="90911"/>
                  </a:lnTo>
                  <a:lnTo>
                    <a:pt x="120000" y="83620"/>
                  </a:lnTo>
                  <a:lnTo>
                    <a:pt x="120000" y="36379"/>
                  </a:lnTo>
                  <a:lnTo>
                    <a:pt x="120000" y="29088"/>
                  </a:lnTo>
                  <a:lnTo>
                    <a:pt x="117640" y="21872"/>
                  </a:lnTo>
                  <a:lnTo>
                    <a:pt x="115280" y="16367"/>
                  </a:lnTo>
                  <a:lnTo>
                    <a:pt x="112921" y="10936"/>
                  </a:lnTo>
                  <a:lnTo>
                    <a:pt x="109406" y="5505"/>
                  </a:lnTo>
                  <a:lnTo>
                    <a:pt x="105890" y="1859"/>
                  </a:lnTo>
                  <a:lnTo>
                    <a:pt x="101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413624" y="3479803"/>
            <a:ext cx="307900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Internet                                      Servidores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339739" y="5230851"/>
            <a:ext cx="321804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swald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Morosidad                                     Seguridad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637850" y="788425"/>
            <a:ext cx="33806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Análisis de Riesgos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249800" y="1794125"/>
            <a:ext cx="4696800" cy="51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5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¿Qué es un riesgo?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Probabilidad de que ocurra alguna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	circunstancia adversa.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❏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¿A quién afectan los riesgos?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proyecto → Agenda de los recursos.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producto → Calidad del desarrollo.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1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 del negocio → Organización que gestiona el proyecto.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l="45898"/>
          <a:stretch/>
        </p:blipFill>
        <p:spPr>
          <a:xfrm>
            <a:off x="408025" y="2813000"/>
            <a:ext cx="3508925" cy="26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6450" y="462000"/>
            <a:ext cx="1158250" cy="11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34400" y="1648786"/>
            <a:ext cx="76751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Desarrollo de planes para minimizar los posibles riesgos de un proyecto.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876050" y="763850"/>
            <a:ext cx="53918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Proceso de Gestión de Riesgos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8800" y="2712224"/>
            <a:ext cx="4704120" cy="274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35700" y="2909086"/>
            <a:ext cx="3253200" cy="234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Identificación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Análisis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Planificación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AutoNum type="arabicPeriod"/>
            </a:pPr>
            <a:r>
              <a:rPr lang="en"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Monitorización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3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27250" y="2209800"/>
            <a:ext cx="2418600" cy="4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TECNOLÓGICOS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370000" y="2209800"/>
            <a:ext cx="2418600" cy="4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PERSONALES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5912750" y="2209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ORGANIZACIONAL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12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2725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HERRAMIENTAS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3370000" y="44958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6" name="Shape 146"/>
          <p:cNvGrpSpPr/>
          <p:nvPr/>
        </p:nvGrpSpPr>
        <p:grpSpPr>
          <a:xfrm>
            <a:off x="949750" y="4135095"/>
            <a:ext cx="365499" cy="365499"/>
            <a:chOff x="1922075" y="1629000"/>
            <a:chExt cx="437200" cy="437199"/>
          </a:xfrm>
        </p:grpSpPr>
        <p:sp>
          <p:nvSpPr>
            <p:cNvPr id="147" name="Shape 1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854" y="19"/>
                  </a:moveTo>
                  <a:lnTo>
                    <a:pt x="37408" y="497"/>
                  </a:lnTo>
                  <a:lnTo>
                    <a:pt x="35478" y="994"/>
                  </a:lnTo>
                  <a:lnTo>
                    <a:pt x="33529" y="1948"/>
                  </a:lnTo>
                  <a:lnTo>
                    <a:pt x="31581" y="3420"/>
                  </a:lnTo>
                  <a:lnTo>
                    <a:pt x="19" y="35478"/>
                  </a:lnTo>
                  <a:lnTo>
                    <a:pt x="84540" y="119980"/>
                  </a:lnTo>
                  <a:lnTo>
                    <a:pt x="116579" y="88418"/>
                  </a:lnTo>
                  <a:lnTo>
                    <a:pt x="118051" y="86470"/>
                  </a:lnTo>
                  <a:lnTo>
                    <a:pt x="119025" y="84521"/>
                  </a:lnTo>
                  <a:lnTo>
                    <a:pt x="119502" y="82591"/>
                  </a:lnTo>
                  <a:lnTo>
                    <a:pt x="119980" y="80165"/>
                  </a:lnTo>
                  <a:lnTo>
                    <a:pt x="119502" y="78216"/>
                  </a:lnTo>
                  <a:lnTo>
                    <a:pt x="119025" y="75790"/>
                  </a:lnTo>
                  <a:lnTo>
                    <a:pt x="118051" y="73841"/>
                  </a:lnTo>
                  <a:lnTo>
                    <a:pt x="116579" y="71892"/>
                  </a:lnTo>
                  <a:lnTo>
                    <a:pt x="48107" y="3420"/>
                  </a:lnTo>
                  <a:lnTo>
                    <a:pt x="46158" y="1948"/>
                  </a:lnTo>
                  <a:lnTo>
                    <a:pt x="44209" y="994"/>
                  </a:lnTo>
                  <a:lnTo>
                    <a:pt x="41783" y="497"/>
                  </a:lnTo>
                  <a:lnTo>
                    <a:pt x="3985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922075" y="1686400"/>
              <a:ext cx="379799" cy="379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8" y="83151"/>
                  </a:moveTo>
                  <a:lnTo>
                    <a:pt x="36848" y="111319"/>
                  </a:lnTo>
                  <a:lnTo>
                    <a:pt x="36461" y="111508"/>
                  </a:lnTo>
                  <a:lnTo>
                    <a:pt x="15631" y="114597"/>
                  </a:lnTo>
                  <a:lnTo>
                    <a:pt x="5402" y="104368"/>
                  </a:lnTo>
                  <a:lnTo>
                    <a:pt x="8491" y="83538"/>
                  </a:lnTo>
                  <a:lnTo>
                    <a:pt x="8688" y="83151"/>
                  </a:lnTo>
                  <a:close/>
                  <a:moveTo>
                    <a:pt x="86240" y="7"/>
                  </a:moveTo>
                  <a:lnTo>
                    <a:pt x="5987" y="80450"/>
                  </a:lnTo>
                  <a:lnTo>
                    <a:pt x="5402" y="81026"/>
                  </a:lnTo>
                  <a:lnTo>
                    <a:pt x="5023" y="81611"/>
                  </a:lnTo>
                  <a:lnTo>
                    <a:pt x="4826" y="82187"/>
                  </a:lnTo>
                  <a:lnTo>
                    <a:pt x="4636" y="82954"/>
                  </a:lnTo>
                  <a:lnTo>
                    <a:pt x="7" y="114786"/>
                  </a:lnTo>
                  <a:lnTo>
                    <a:pt x="7" y="115750"/>
                  </a:lnTo>
                  <a:lnTo>
                    <a:pt x="197" y="116911"/>
                  </a:lnTo>
                  <a:lnTo>
                    <a:pt x="774" y="117875"/>
                  </a:lnTo>
                  <a:lnTo>
                    <a:pt x="1350" y="118649"/>
                  </a:lnTo>
                  <a:lnTo>
                    <a:pt x="2124" y="119225"/>
                  </a:lnTo>
                  <a:lnTo>
                    <a:pt x="2898" y="119612"/>
                  </a:lnTo>
                  <a:lnTo>
                    <a:pt x="3672" y="119802"/>
                  </a:lnTo>
                  <a:lnTo>
                    <a:pt x="4636" y="120000"/>
                  </a:lnTo>
                  <a:lnTo>
                    <a:pt x="5213" y="120000"/>
                  </a:lnTo>
                  <a:lnTo>
                    <a:pt x="37045" y="115371"/>
                  </a:lnTo>
                  <a:lnTo>
                    <a:pt x="38396" y="114984"/>
                  </a:lnTo>
                  <a:lnTo>
                    <a:pt x="38973" y="114597"/>
                  </a:lnTo>
                  <a:lnTo>
                    <a:pt x="39549" y="114020"/>
                  </a:lnTo>
                  <a:lnTo>
                    <a:pt x="120000" y="33767"/>
                  </a:lnTo>
                  <a:lnTo>
                    <a:pt x="110347" y="24115"/>
                  </a:lnTo>
                  <a:lnTo>
                    <a:pt x="32796" y="101674"/>
                  </a:lnTo>
                  <a:lnTo>
                    <a:pt x="30094" y="98973"/>
                  </a:lnTo>
                  <a:lnTo>
                    <a:pt x="107654" y="21421"/>
                  </a:lnTo>
                  <a:lnTo>
                    <a:pt x="98586" y="12353"/>
                  </a:lnTo>
                  <a:lnTo>
                    <a:pt x="21034" y="89905"/>
                  </a:lnTo>
                  <a:lnTo>
                    <a:pt x="18333" y="87203"/>
                  </a:lnTo>
                  <a:lnTo>
                    <a:pt x="95884" y="9652"/>
                  </a:lnTo>
                  <a:lnTo>
                    <a:pt x="8624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Shape 149"/>
          <p:cNvGrpSpPr/>
          <p:nvPr/>
        </p:nvGrpSpPr>
        <p:grpSpPr>
          <a:xfrm>
            <a:off x="3469814" y="4106005"/>
            <a:ext cx="299119" cy="423684"/>
            <a:chOff x="3984000" y="1594200"/>
            <a:chExt cx="357800" cy="506800"/>
          </a:xfrm>
        </p:grpSpPr>
        <p:sp>
          <p:nvSpPr>
            <p:cNvPr id="150" name="Shape 15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15" y="0"/>
                  </a:moveTo>
                  <a:lnTo>
                    <a:pt x="19719" y="149"/>
                  </a:lnTo>
                  <a:lnTo>
                    <a:pt x="14806" y="435"/>
                  </a:lnTo>
                  <a:lnTo>
                    <a:pt x="9893" y="876"/>
                  </a:lnTo>
                  <a:lnTo>
                    <a:pt x="6595" y="1311"/>
                  </a:lnTo>
                  <a:lnTo>
                    <a:pt x="3297" y="1747"/>
                  </a:lnTo>
                  <a:lnTo>
                    <a:pt x="1615" y="2331"/>
                  </a:lnTo>
                  <a:lnTo>
                    <a:pt x="0" y="2915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2915"/>
                  </a:lnTo>
                  <a:lnTo>
                    <a:pt x="120000" y="2331"/>
                  </a:lnTo>
                  <a:lnTo>
                    <a:pt x="116702" y="1747"/>
                  </a:lnTo>
                  <a:lnTo>
                    <a:pt x="115086" y="1311"/>
                  </a:lnTo>
                  <a:lnTo>
                    <a:pt x="110106" y="876"/>
                  </a:lnTo>
                  <a:lnTo>
                    <a:pt x="105193" y="435"/>
                  </a:lnTo>
                  <a:lnTo>
                    <a:pt x="100280" y="149"/>
                  </a:lnTo>
                  <a:lnTo>
                    <a:pt x="9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4041375" y="1594200"/>
              <a:ext cx="300425" cy="229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374" y="13"/>
                  </a:moveTo>
                  <a:lnTo>
                    <a:pt x="21709" y="326"/>
                  </a:lnTo>
                  <a:lnTo>
                    <a:pt x="18054" y="966"/>
                  </a:lnTo>
                  <a:lnTo>
                    <a:pt x="14399" y="1607"/>
                  </a:lnTo>
                  <a:lnTo>
                    <a:pt x="10984" y="3201"/>
                  </a:lnTo>
                  <a:lnTo>
                    <a:pt x="7329" y="4795"/>
                  </a:lnTo>
                  <a:lnTo>
                    <a:pt x="3664" y="7029"/>
                  </a:lnTo>
                  <a:lnTo>
                    <a:pt x="9" y="9904"/>
                  </a:lnTo>
                  <a:lnTo>
                    <a:pt x="9" y="110108"/>
                  </a:lnTo>
                  <a:lnTo>
                    <a:pt x="3664" y="107234"/>
                  </a:lnTo>
                  <a:lnTo>
                    <a:pt x="7329" y="105000"/>
                  </a:lnTo>
                  <a:lnTo>
                    <a:pt x="10984" y="103079"/>
                  </a:lnTo>
                  <a:lnTo>
                    <a:pt x="14399" y="101811"/>
                  </a:lnTo>
                  <a:lnTo>
                    <a:pt x="18054" y="100844"/>
                  </a:lnTo>
                  <a:lnTo>
                    <a:pt x="21709" y="100531"/>
                  </a:lnTo>
                  <a:lnTo>
                    <a:pt x="25374" y="100217"/>
                  </a:lnTo>
                  <a:lnTo>
                    <a:pt x="28789" y="100531"/>
                  </a:lnTo>
                  <a:lnTo>
                    <a:pt x="32444" y="100844"/>
                  </a:lnTo>
                  <a:lnTo>
                    <a:pt x="36098" y="101485"/>
                  </a:lnTo>
                  <a:lnTo>
                    <a:pt x="39763" y="102439"/>
                  </a:lnTo>
                  <a:lnTo>
                    <a:pt x="43178" y="103405"/>
                  </a:lnTo>
                  <a:lnTo>
                    <a:pt x="50488" y="106280"/>
                  </a:lnTo>
                  <a:lnTo>
                    <a:pt x="57568" y="109141"/>
                  </a:lnTo>
                  <a:lnTo>
                    <a:pt x="64878" y="112016"/>
                  </a:lnTo>
                  <a:lnTo>
                    <a:pt x="71958" y="114891"/>
                  </a:lnTo>
                  <a:lnTo>
                    <a:pt x="79267" y="117439"/>
                  </a:lnTo>
                  <a:lnTo>
                    <a:pt x="82932" y="118405"/>
                  </a:lnTo>
                  <a:lnTo>
                    <a:pt x="86347" y="119033"/>
                  </a:lnTo>
                  <a:lnTo>
                    <a:pt x="90002" y="119673"/>
                  </a:lnTo>
                  <a:lnTo>
                    <a:pt x="93657" y="120000"/>
                  </a:lnTo>
                  <a:lnTo>
                    <a:pt x="97322" y="119673"/>
                  </a:lnTo>
                  <a:lnTo>
                    <a:pt x="100737" y="119359"/>
                  </a:lnTo>
                  <a:lnTo>
                    <a:pt x="104392" y="118719"/>
                  </a:lnTo>
                  <a:lnTo>
                    <a:pt x="108046" y="117439"/>
                  </a:lnTo>
                  <a:lnTo>
                    <a:pt x="111711" y="115844"/>
                  </a:lnTo>
                  <a:lnTo>
                    <a:pt x="115126" y="113610"/>
                  </a:lnTo>
                  <a:lnTo>
                    <a:pt x="116824" y="112343"/>
                  </a:lnTo>
                  <a:lnTo>
                    <a:pt x="118052" y="111062"/>
                  </a:lnTo>
                  <a:lnTo>
                    <a:pt x="118781" y="109468"/>
                  </a:lnTo>
                  <a:lnTo>
                    <a:pt x="119510" y="107874"/>
                  </a:lnTo>
                  <a:lnTo>
                    <a:pt x="120000" y="106280"/>
                  </a:lnTo>
                  <a:lnTo>
                    <a:pt x="120000" y="104673"/>
                  </a:lnTo>
                  <a:lnTo>
                    <a:pt x="119510" y="103405"/>
                  </a:lnTo>
                  <a:lnTo>
                    <a:pt x="119021" y="102125"/>
                  </a:lnTo>
                  <a:lnTo>
                    <a:pt x="115126" y="97016"/>
                  </a:lnTo>
                  <a:lnTo>
                    <a:pt x="111222" y="90953"/>
                  </a:lnTo>
                  <a:lnTo>
                    <a:pt x="107557" y="84577"/>
                  </a:lnTo>
                  <a:lnTo>
                    <a:pt x="103663" y="77874"/>
                  </a:lnTo>
                  <a:lnTo>
                    <a:pt x="102924" y="75953"/>
                  </a:lnTo>
                  <a:lnTo>
                    <a:pt x="102444" y="74046"/>
                  </a:lnTo>
                  <a:lnTo>
                    <a:pt x="102195" y="71811"/>
                  </a:lnTo>
                  <a:lnTo>
                    <a:pt x="101955" y="69250"/>
                  </a:lnTo>
                  <a:lnTo>
                    <a:pt x="102195" y="67029"/>
                  </a:lnTo>
                  <a:lnTo>
                    <a:pt x="102444" y="64795"/>
                  </a:lnTo>
                  <a:lnTo>
                    <a:pt x="102924" y="62560"/>
                  </a:lnTo>
                  <a:lnTo>
                    <a:pt x="103663" y="60326"/>
                  </a:lnTo>
                  <a:lnTo>
                    <a:pt x="107557" y="50749"/>
                  </a:lnTo>
                  <a:lnTo>
                    <a:pt x="111222" y="40858"/>
                  </a:lnTo>
                  <a:lnTo>
                    <a:pt x="115126" y="30640"/>
                  </a:lnTo>
                  <a:lnTo>
                    <a:pt x="119021" y="19468"/>
                  </a:lnTo>
                  <a:lnTo>
                    <a:pt x="119760" y="17247"/>
                  </a:lnTo>
                  <a:lnTo>
                    <a:pt x="120000" y="15326"/>
                  </a:lnTo>
                  <a:lnTo>
                    <a:pt x="120000" y="13732"/>
                  </a:lnTo>
                  <a:lnTo>
                    <a:pt x="119510" y="12778"/>
                  </a:lnTo>
                  <a:lnTo>
                    <a:pt x="118781" y="12452"/>
                  </a:lnTo>
                  <a:lnTo>
                    <a:pt x="118052" y="12138"/>
                  </a:lnTo>
                  <a:lnTo>
                    <a:pt x="116824" y="12778"/>
                  </a:lnTo>
                  <a:lnTo>
                    <a:pt x="115126" y="13405"/>
                  </a:lnTo>
                  <a:lnTo>
                    <a:pt x="111711" y="15640"/>
                  </a:lnTo>
                  <a:lnTo>
                    <a:pt x="108046" y="17247"/>
                  </a:lnTo>
                  <a:lnTo>
                    <a:pt x="104392" y="18514"/>
                  </a:lnTo>
                  <a:lnTo>
                    <a:pt x="100737" y="19155"/>
                  </a:lnTo>
                  <a:lnTo>
                    <a:pt x="97322" y="19795"/>
                  </a:lnTo>
                  <a:lnTo>
                    <a:pt x="93657" y="19795"/>
                  </a:lnTo>
                  <a:lnTo>
                    <a:pt x="90002" y="19468"/>
                  </a:lnTo>
                  <a:lnTo>
                    <a:pt x="86347" y="19155"/>
                  </a:lnTo>
                  <a:lnTo>
                    <a:pt x="82932" y="18201"/>
                  </a:lnTo>
                  <a:lnTo>
                    <a:pt x="79267" y="17247"/>
                  </a:lnTo>
                  <a:lnTo>
                    <a:pt x="71958" y="15013"/>
                  </a:lnTo>
                  <a:lnTo>
                    <a:pt x="64878" y="12138"/>
                  </a:lnTo>
                  <a:lnTo>
                    <a:pt x="57568" y="8950"/>
                  </a:lnTo>
                  <a:lnTo>
                    <a:pt x="50488" y="6075"/>
                  </a:lnTo>
                  <a:lnTo>
                    <a:pt x="43178" y="3514"/>
                  </a:lnTo>
                  <a:lnTo>
                    <a:pt x="39763" y="2247"/>
                  </a:lnTo>
                  <a:lnTo>
                    <a:pt x="36098" y="1280"/>
                  </a:lnTo>
                  <a:lnTo>
                    <a:pt x="32444" y="653"/>
                  </a:lnTo>
                  <a:lnTo>
                    <a:pt x="28789" y="326"/>
                  </a:lnTo>
                  <a:lnTo>
                    <a:pt x="2537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3534129" y="1805965"/>
            <a:ext cx="170502" cy="425733"/>
            <a:chOff x="3386850" y="2264625"/>
            <a:chExt cx="203950" cy="509250"/>
          </a:xfrm>
        </p:grpSpPr>
        <p:sp>
          <p:nvSpPr>
            <p:cNvPr id="153" name="Shape 15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791" y="7"/>
                  </a:moveTo>
                  <a:lnTo>
                    <a:pt x="44187" y="372"/>
                  </a:lnTo>
                  <a:lnTo>
                    <a:pt x="40965" y="736"/>
                  </a:lnTo>
                  <a:lnTo>
                    <a:pt x="37729" y="1280"/>
                  </a:lnTo>
                  <a:lnTo>
                    <a:pt x="34846" y="2002"/>
                  </a:lnTo>
                  <a:lnTo>
                    <a:pt x="31978" y="2731"/>
                  </a:lnTo>
                  <a:lnTo>
                    <a:pt x="29110" y="3461"/>
                  </a:lnTo>
                  <a:lnTo>
                    <a:pt x="26594" y="4369"/>
                  </a:lnTo>
                  <a:lnTo>
                    <a:pt x="24079" y="5463"/>
                  </a:lnTo>
                  <a:lnTo>
                    <a:pt x="21917" y="6550"/>
                  </a:lnTo>
                  <a:lnTo>
                    <a:pt x="19769" y="7644"/>
                  </a:lnTo>
                  <a:lnTo>
                    <a:pt x="15812" y="10190"/>
                  </a:lnTo>
                  <a:lnTo>
                    <a:pt x="12576" y="13279"/>
                  </a:lnTo>
                  <a:lnTo>
                    <a:pt x="9708" y="16368"/>
                  </a:lnTo>
                  <a:lnTo>
                    <a:pt x="7192" y="20001"/>
                  </a:lnTo>
                  <a:lnTo>
                    <a:pt x="5030" y="23641"/>
                  </a:lnTo>
                  <a:lnTo>
                    <a:pt x="3603" y="27824"/>
                  </a:lnTo>
                  <a:lnTo>
                    <a:pt x="2162" y="32000"/>
                  </a:lnTo>
                  <a:lnTo>
                    <a:pt x="1088" y="36548"/>
                  </a:lnTo>
                  <a:lnTo>
                    <a:pt x="720" y="41275"/>
                  </a:lnTo>
                  <a:lnTo>
                    <a:pt x="367" y="46180"/>
                  </a:lnTo>
                  <a:lnTo>
                    <a:pt x="0" y="51272"/>
                  </a:lnTo>
                  <a:lnTo>
                    <a:pt x="367" y="52366"/>
                  </a:lnTo>
                  <a:lnTo>
                    <a:pt x="720" y="53453"/>
                  </a:lnTo>
                  <a:lnTo>
                    <a:pt x="1441" y="54547"/>
                  </a:lnTo>
                  <a:lnTo>
                    <a:pt x="2515" y="55269"/>
                  </a:lnTo>
                  <a:lnTo>
                    <a:pt x="3956" y="55999"/>
                  </a:lnTo>
                  <a:lnTo>
                    <a:pt x="5751" y="56542"/>
                  </a:lnTo>
                  <a:lnTo>
                    <a:pt x="7545" y="56907"/>
                  </a:lnTo>
                  <a:lnTo>
                    <a:pt x="9708" y="57093"/>
                  </a:lnTo>
                  <a:lnTo>
                    <a:pt x="11855" y="56907"/>
                  </a:lnTo>
                  <a:lnTo>
                    <a:pt x="13650" y="56542"/>
                  </a:lnTo>
                  <a:lnTo>
                    <a:pt x="15459" y="55999"/>
                  </a:lnTo>
                  <a:lnTo>
                    <a:pt x="16886" y="55269"/>
                  </a:lnTo>
                  <a:lnTo>
                    <a:pt x="17974" y="54547"/>
                  </a:lnTo>
                  <a:lnTo>
                    <a:pt x="18681" y="53453"/>
                  </a:lnTo>
                  <a:lnTo>
                    <a:pt x="19048" y="52366"/>
                  </a:lnTo>
                  <a:lnTo>
                    <a:pt x="19401" y="51272"/>
                  </a:lnTo>
                  <a:lnTo>
                    <a:pt x="19769" y="46731"/>
                  </a:lnTo>
                  <a:lnTo>
                    <a:pt x="20843" y="41454"/>
                  </a:lnTo>
                  <a:lnTo>
                    <a:pt x="22284" y="36183"/>
                  </a:lnTo>
                  <a:lnTo>
                    <a:pt x="24079" y="30913"/>
                  </a:lnTo>
                  <a:lnTo>
                    <a:pt x="25873" y="26365"/>
                  </a:lnTo>
                  <a:lnTo>
                    <a:pt x="27668" y="22546"/>
                  </a:lnTo>
                  <a:lnTo>
                    <a:pt x="29463" y="20001"/>
                  </a:lnTo>
                  <a:lnTo>
                    <a:pt x="30183" y="19457"/>
                  </a:lnTo>
                  <a:lnTo>
                    <a:pt x="30904" y="19279"/>
                  </a:lnTo>
                  <a:lnTo>
                    <a:pt x="30904" y="19643"/>
                  </a:lnTo>
                  <a:lnTo>
                    <a:pt x="31257" y="20365"/>
                  </a:lnTo>
                  <a:lnTo>
                    <a:pt x="31257" y="23455"/>
                  </a:lnTo>
                  <a:lnTo>
                    <a:pt x="30536" y="34002"/>
                  </a:lnTo>
                  <a:lnTo>
                    <a:pt x="28742" y="49091"/>
                  </a:lnTo>
                  <a:lnTo>
                    <a:pt x="26947" y="65995"/>
                  </a:lnTo>
                  <a:lnTo>
                    <a:pt x="22637" y="97996"/>
                  </a:lnTo>
                  <a:lnTo>
                    <a:pt x="20475" y="112541"/>
                  </a:lnTo>
                  <a:lnTo>
                    <a:pt x="20475" y="113814"/>
                  </a:lnTo>
                  <a:lnTo>
                    <a:pt x="20843" y="115087"/>
                  </a:lnTo>
                  <a:lnTo>
                    <a:pt x="21564" y="116173"/>
                  </a:lnTo>
                  <a:lnTo>
                    <a:pt x="22990" y="117268"/>
                  </a:lnTo>
                  <a:lnTo>
                    <a:pt x="24432" y="118354"/>
                  </a:lnTo>
                  <a:lnTo>
                    <a:pt x="26227" y="119084"/>
                  </a:lnTo>
                  <a:lnTo>
                    <a:pt x="28389" y="119627"/>
                  </a:lnTo>
                  <a:lnTo>
                    <a:pt x="30904" y="119992"/>
                  </a:lnTo>
                  <a:lnTo>
                    <a:pt x="35214" y="119992"/>
                  </a:lnTo>
                  <a:lnTo>
                    <a:pt x="37009" y="119627"/>
                  </a:lnTo>
                  <a:lnTo>
                    <a:pt x="39156" y="119084"/>
                  </a:lnTo>
                  <a:lnTo>
                    <a:pt x="40965" y="118541"/>
                  </a:lnTo>
                  <a:lnTo>
                    <a:pt x="42392" y="117632"/>
                  </a:lnTo>
                  <a:lnTo>
                    <a:pt x="43481" y="116717"/>
                  </a:lnTo>
                  <a:lnTo>
                    <a:pt x="44555" y="115630"/>
                  </a:lnTo>
                  <a:lnTo>
                    <a:pt x="44908" y="114536"/>
                  </a:lnTo>
                  <a:lnTo>
                    <a:pt x="54616" y="63636"/>
                  </a:lnTo>
                  <a:lnTo>
                    <a:pt x="54969" y="63092"/>
                  </a:lnTo>
                  <a:lnTo>
                    <a:pt x="55690" y="62184"/>
                  </a:lnTo>
                  <a:lnTo>
                    <a:pt x="56410" y="61819"/>
                  </a:lnTo>
                  <a:lnTo>
                    <a:pt x="57131" y="61269"/>
                  </a:lnTo>
                  <a:lnTo>
                    <a:pt x="58558" y="61090"/>
                  </a:lnTo>
                  <a:lnTo>
                    <a:pt x="60000" y="60911"/>
                  </a:lnTo>
                  <a:lnTo>
                    <a:pt x="61441" y="61090"/>
                  </a:lnTo>
                  <a:lnTo>
                    <a:pt x="62868" y="61269"/>
                  </a:lnTo>
                  <a:lnTo>
                    <a:pt x="63589" y="61819"/>
                  </a:lnTo>
                  <a:lnTo>
                    <a:pt x="64309" y="62184"/>
                  </a:lnTo>
                  <a:lnTo>
                    <a:pt x="65030" y="63092"/>
                  </a:lnTo>
                  <a:lnTo>
                    <a:pt x="65383" y="63636"/>
                  </a:lnTo>
                  <a:lnTo>
                    <a:pt x="75091" y="114536"/>
                  </a:lnTo>
                  <a:lnTo>
                    <a:pt x="75444" y="115630"/>
                  </a:lnTo>
                  <a:lnTo>
                    <a:pt x="76518" y="116717"/>
                  </a:lnTo>
                  <a:lnTo>
                    <a:pt x="77607" y="117632"/>
                  </a:lnTo>
                  <a:lnTo>
                    <a:pt x="79034" y="118541"/>
                  </a:lnTo>
                  <a:lnTo>
                    <a:pt x="80843" y="119084"/>
                  </a:lnTo>
                  <a:lnTo>
                    <a:pt x="82990" y="119627"/>
                  </a:lnTo>
                  <a:lnTo>
                    <a:pt x="84785" y="119992"/>
                  </a:lnTo>
                  <a:lnTo>
                    <a:pt x="89095" y="119992"/>
                  </a:lnTo>
                  <a:lnTo>
                    <a:pt x="91610" y="119627"/>
                  </a:lnTo>
                  <a:lnTo>
                    <a:pt x="93772" y="119084"/>
                  </a:lnTo>
                  <a:lnTo>
                    <a:pt x="95567" y="118354"/>
                  </a:lnTo>
                  <a:lnTo>
                    <a:pt x="97009" y="117268"/>
                  </a:lnTo>
                  <a:lnTo>
                    <a:pt x="98435" y="116173"/>
                  </a:lnTo>
                  <a:lnTo>
                    <a:pt x="99156" y="115087"/>
                  </a:lnTo>
                  <a:lnTo>
                    <a:pt x="99524" y="113814"/>
                  </a:lnTo>
                  <a:lnTo>
                    <a:pt x="99524" y="112541"/>
                  </a:lnTo>
                  <a:lnTo>
                    <a:pt x="97362" y="97996"/>
                  </a:lnTo>
                  <a:lnTo>
                    <a:pt x="93405" y="66360"/>
                  </a:lnTo>
                  <a:lnTo>
                    <a:pt x="91257" y="49269"/>
                  </a:lnTo>
                  <a:lnTo>
                    <a:pt x="89816" y="34367"/>
                  </a:lnTo>
                  <a:lnTo>
                    <a:pt x="89095" y="23641"/>
                  </a:lnTo>
                  <a:lnTo>
                    <a:pt x="89095" y="20552"/>
                  </a:lnTo>
                  <a:lnTo>
                    <a:pt x="89095" y="19279"/>
                  </a:lnTo>
                  <a:lnTo>
                    <a:pt x="89816" y="19279"/>
                  </a:lnTo>
                  <a:lnTo>
                    <a:pt x="90536" y="20001"/>
                  </a:lnTo>
                  <a:lnTo>
                    <a:pt x="91978" y="22368"/>
                  </a:lnTo>
                  <a:lnTo>
                    <a:pt x="94126" y="26000"/>
                  </a:lnTo>
                  <a:lnTo>
                    <a:pt x="95920" y="30727"/>
                  </a:lnTo>
                  <a:lnTo>
                    <a:pt x="97715" y="36005"/>
                  </a:lnTo>
                  <a:lnTo>
                    <a:pt x="99156" y="41454"/>
                  </a:lnTo>
                  <a:lnTo>
                    <a:pt x="100230" y="46731"/>
                  </a:lnTo>
                  <a:lnTo>
                    <a:pt x="100598" y="51272"/>
                  </a:lnTo>
                  <a:lnTo>
                    <a:pt x="100951" y="52366"/>
                  </a:lnTo>
                  <a:lnTo>
                    <a:pt x="101318" y="53453"/>
                  </a:lnTo>
                  <a:lnTo>
                    <a:pt x="102025" y="54547"/>
                  </a:lnTo>
                  <a:lnTo>
                    <a:pt x="103113" y="55269"/>
                  </a:lnTo>
                  <a:lnTo>
                    <a:pt x="104540" y="55999"/>
                  </a:lnTo>
                  <a:lnTo>
                    <a:pt x="106349" y="56542"/>
                  </a:lnTo>
                  <a:lnTo>
                    <a:pt x="108144" y="56907"/>
                  </a:lnTo>
                  <a:lnTo>
                    <a:pt x="110291" y="57093"/>
                  </a:lnTo>
                  <a:lnTo>
                    <a:pt x="112454" y="56907"/>
                  </a:lnTo>
                  <a:lnTo>
                    <a:pt x="114248" y="56542"/>
                  </a:lnTo>
                  <a:lnTo>
                    <a:pt x="116043" y="55999"/>
                  </a:lnTo>
                  <a:lnTo>
                    <a:pt x="117484" y="55269"/>
                  </a:lnTo>
                  <a:lnTo>
                    <a:pt x="118558" y="54547"/>
                  </a:lnTo>
                  <a:lnTo>
                    <a:pt x="119279" y="53453"/>
                  </a:lnTo>
                  <a:lnTo>
                    <a:pt x="119632" y="52366"/>
                  </a:lnTo>
                  <a:lnTo>
                    <a:pt x="120000" y="51272"/>
                  </a:lnTo>
                  <a:lnTo>
                    <a:pt x="119632" y="41089"/>
                  </a:lnTo>
                  <a:lnTo>
                    <a:pt x="119279" y="36362"/>
                  </a:lnTo>
                  <a:lnTo>
                    <a:pt x="118558" y="32000"/>
                  </a:lnTo>
                  <a:lnTo>
                    <a:pt x="117484" y="27638"/>
                  </a:lnTo>
                  <a:lnTo>
                    <a:pt x="116043" y="23641"/>
                  </a:lnTo>
                  <a:lnTo>
                    <a:pt x="114248" y="19822"/>
                  </a:lnTo>
                  <a:lnTo>
                    <a:pt x="112086" y="16182"/>
                  </a:lnTo>
                  <a:lnTo>
                    <a:pt x="109217" y="13093"/>
                  </a:lnTo>
                  <a:lnTo>
                    <a:pt x="105981" y="10190"/>
                  </a:lnTo>
                  <a:lnTo>
                    <a:pt x="104187" y="8731"/>
                  </a:lnTo>
                  <a:lnTo>
                    <a:pt x="102025" y="7458"/>
                  </a:lnTo>
                  <a:lnTo>
                    <a:pt x="99877" y="6371"/>
                  </a:lnTo>
                  <a:lnTo>
                    <a:pt x="97715" y="5277"/>
                  </a:lnTo>
                  <a:lnTo>
                    <a:pt x="95199" y="4190"/>
                  </a:lnTo>
                  <a:lnTo>
                    <a:pt x="92331" y="3275"/>
                  </a:lnTo>
                  <a:lnTo>
                    <a:pt x="89463" y="2553"/>
                  </a:lnTo>
                  <a:lnTo>
                    <a:pt x="86580" y="1823"/>
                  </a:lnTo>
                  <a:lnTo>
                    <a:pt x="83343" y="1280"/>
                  </a:lnTo>
                  <a:lnTo>
                    <a:pt x="79754" y="736"/>
                  </a:lnTo>
                  <a:lnTo>
                    <a:pt x="76165" y="372"/>
                  </a:lnTo>
                  <a:lnTo>
                    <a:pt x="72208" y="7"/>
                  </a:lnTo>
                  <a:lnTo>
                    <a:pt x="69340" y="550"/>
                  </a:lnTo>
                  <a:lnTo>
                    <a:pt x="66472" y="1094"/>
                  </a:lnTo>
                  <a:lnTo>
                    <a:pt x="63236" y="1458"/>
                  </a:lnTo>
                  <a:lnTo>
                    <a:pt x="56763" y="1458"/>
                  </a:lnTo>
                  <a:lnTo>
                    <a:pt x="53895" y="1094"/>
                  </a:lnTo>
                  <a:lnTo>
                    <a:pt x="50659" y="736"/>
                  </a:lnTo>
                  <a:lnTo>
                    <a:pt x="4779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000" y="0"/>
                  </a:moveTo>
                  <a:lnTo>
                    <a:pt x="48000" y="797"/>
                  </a:lnTo>
                  <a:lnTo>
                    <a:pt x="42000" y="1562"/>
                  </a:lnTo>
                  <a:lnTo>
                    <a:pt x="36877" y="3891"/>
                  </a:lnTo>
                  <a:lnTo>
                    <a:pt x="31719" y="5454"/>
                  </a:lnTo>
                  <a:lnTo>
                    <a:pt x="26561" y="8580"/>
                  </a:lnTo>
                  <a:lnTo>
                    <a:pt x="21438" y="10909"/>
                  </a:lnTo>
                  <a:lnTo>
                    <a:pt x="17157" y="14800"/>
                  </a:lnTo>
                  <a:lnTo>
                    <a:pt x="13719" y="18692"/>
                  </a:lnTo>
                  <a:lnTo>
                    <a:pt x="10280" y="22583"/>
                  </a:lnTo>
                  <a:lnTo>
                    <a:pt x="6877" y="27272"/>
                  </a:lnTo>
                  <a:lnTo>
                    <a:pt x="4280" y="31961"/>
                  </a:lnTo>
                  <a:lnTo>
                    <a:pt x="2596" y="36618"/>
                  </a:lnTo>
                  <a:lnTo>
                    <a:pt x="877" y="42073"/>
                  </a:lnTo>
                  <a:lnTo>
                    <a:pt x="0" y="48293"/>
                  </a:lnTo>
                  <a:lnTo>
                    <a:pt x="0" y="54545"/>
                  </a:lnTo>
                  <a:lnTo>
                    <a:pt x="0" y="60765"/>
                  </a:lnTo>
                  <a:lnTo>
                    <a:pt x="877" y="67017"/>
                  </a:lnTo>
                  <a:lnTo>
                    <a:pt x="2596" y="72472"/>
                  </a:lnTo>
                  <a:lnTo>
                    <a:pt x="4280" y="78692"/>
                  </a:lnTo>
                  <a:lnTo>
                    <a:pt x="6877" y="84146"/>
                  </a:lnTo>
                  <a:lnTo>
                    <a:pt x="10280" y="89601"/>
                  </a:lnTo>
                  <a:lnTo>
                    <a:pt x="13719" y="95055"/>
                  </a:lnTo>
                  <a:lnTo>
                    <a:pt x="17157" y="99712"/>
                  </a:lnTo>
                  <a:lnTo>
                    <a:pt x="21438" y="104401"/>
                  </a:lnTo>
                  <a:lnTo>
                    <a:pt x="26561" y="108293"/>
                  </a:lnTo>
                  <a:lnTo>
                    <a:pt x="31719" y="111419"/>
                  </a:lnTo>
                  <a:lnTo>
                    <a:pt x="36877" y="114513"/>
                  </a:lnTo>
                  <a:lnTo>
                    <a:pt x="42000" y="116874"/>
                  </a:lnTo>
                  <a:lnTo>
                    <a:pt x="48000" y="118437"/>
                  </a:lnTo>
                  <a:lnTo>
                    <a:pt x="54000" y="119968"/>
                  </a:lnTo>
                  <a:lnTo>
                    <a:pt x="66000" y="119968"/>
                  </a:lnTo>
                  <a:lnTo>
                    <a:pt x="72000" y="118437"/>
                  </a:lnTo>
                  <a:lnTo>
                    <a:pt x="78000" y="116874"/>
                  </a:lnTo>
                  <a:lnTo>
                    <a:pt x="83122" y="114513"/>
                  </a:lnTo>
                  <a:lnTo>
                    <a:pt x="88280" y="111419"/>
                  </a:lnTo>
                  <a:lnTo>
                    <a:pt x="93403" y="108293"/>
                  </a:lnTo>
                  <a:lnTo>
                    <a:pt x="98561" y="104401"/>
                  </a:lnTo>
                  <a:lnTo>
                    <a:pt x="102842" y="99712"/>
                  </a:lnTo>
                  <a:lnTo>
                    <a:pt x="106280" y="95055"/>
                  </a:lnTo>
                  <a:lnTo>
                    <a:pt x="109719" y="89601"/>
                  </a:lnTo>
                  <a:lnTo>
                    <a:pt x="113122" y="84146"/>
                  </a:lnTo>
                  <a:lnTo>
                    <a:pt x="115684" y="78692"/>
                  </a:lnTo>
                  <a:lnTo>
                    <a:pt x="117403" y="72472"/>
                  </a:lnTo>
                  <a:lnTo>
                    <a:pt x="119122" y="67017"/>
                  </a:lnTo>
                  <a:lnTo>
                    <a:pt x="120000" y="60765"/>
                  </a:lnTo>
                  <a:lnTo>
                    <a:pt x="120000" y="54545"/>
                  </a:lnTo>
                  <a:lnTo>
                    <a:pt x="120000" y="48293"/>
                  </a:lnTo>
                  <a:lnTo>
                    <a:pt x="119122" y="42073"/>
                  </a:lnTo>
                  <a:lnTo>
                    <a:pt x="117403" y="36618"/>
                  </a:lnTo>
                  <a:lnTo>
                    <a:pt x="115684" y="31961"/>
                  </a:lnTo>
                  <a:lnTo>
                    <a:pt x="113122" y="27272"/>
                  </a:lnTo>
                  <a:lnTo>
                    <a:pt x="109719" y="22583"/>
                  </a:lnTo>
                  <a:lnTo>
                    <a:pt x="106280" y="18692"/>
                  </a:lnTo>
                  <a:lnTo>
                    <a:pt x="102842" y="14800"/>
                  </a:lnTo>
                  <a:lnTo>
                    <a:pt x="98561" y="10909"/>
                  </a:lnTo>
                  <a:lnTo>
                    <a:pt x="93403" y="8580"/>
                  </a:lnTo>
                  <a:lnTo>
                    <a:pt x="88280" y="5454"/>
                  </a:lnTo>
                  <a:lnTo>
                    <a:pt x="83122" y="3891"/>
                  </a:lnTo>
                  <a:lnTo>
                    <a:pt x="78000" y="1562"/>
                  </a:lnTo>
                  <a:lnTo>
                    <a:pt x="72000" y="797"/>
                  </a:lnTo>
                  <a:lnTo>
                    <a:pt x="6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401350" y="653225"/>
            <a:ext cx="4341300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DED2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Identificación de Riesgos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912750" y="4483500"/>
            <a:ext cx="2418600" cy="4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ESTIMACIÓN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endParaRPr sz="20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7" name="Shape 157"/>
          <p:cNvGrpSpPr/>
          <p:nvPr/>
        </p:nvGrpSpPr>
        <p:grpSpPr>
          <a:xfrm>
            <a:off x="6033203" y="1834596"/>
            <a:ext cx="368486" cy="368486"/>
            <a:chOff x="2594325" y="1627175"/>
            <a:chExt cx="440775" cy="440775"/>
          </a:xfrm>
        </p:grpSpPr>
        <p:sp>
          <p:nvSpPr>
            <p:cNvPr id="158" name="Shape 158"/>
            <p:cNvSpPr/>
            <p:nvPr/>
          </p:nvSpPr>
          <p:spPr>
            <a:xfrm>
              <a:off x="2594325" y="1890950"/>
              <a:ext cx="177000" cy="17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926" y="0"/>
                  </a:moveTo>
                  <a:lnTo>
                    <a:pt x="9114" y="101380"/>
                  </a:lnTo>
                  <a:lnTo>
                    <a:pt x="0" y="120000"/>
                  </a:lnTo>
                  <a:lnTo>
                    <a:pt x="18619" y="110902"/>
                  </a:lnTo>
                  <a:lnTo>
                    <a:pt x="120000" y="26073"/>
                  </a:lnTo>
                  <a:lnTo>
                    <a:pt x="9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8700" y="1627175"/>
              <a:ext cx="176400" cy="17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367" y="16"/>
                  </a:moveTo>
                  <a:lnTo>
                    <a:pt x="13293" y="424"/>
                  </a:lnTo>
                  <a:lnTo>
                    <a:pt x="11627" y="1665"/>
                  </a:lnTo>
                  <a:lnTo>
                    <a:pt x="10386" y="2498"/>
                  </a:lnTo>
                  <a:lnTo>
                    <a:pt x="8312" y="4997"/>
                  </a:lnTo>
                  <a:lnTo>
                    <a:pt x="6238" y="7479"/>
                  </a:lnTo>
                  <a:lnTo>
                    <a:pt x="4997" y="9978"/>
                  </a:lnTo>
                  <a:lnTo>
                    <a:pt x="3331" y="12460"/>
                  </a:lnTo>
                  <a:lnTo>
                    <a:pt x="1257" y="17866"/>
                  </a:lnTo>
                  <a:lnTo>
                    <a:pt x="0" y="23680"/>
                  </a:lnTo>
                  <a:lnTo>
                    <a:pt x="0" y="29494"/>
                  </a:lnTo>
                  <a:lnTo>
                    <a:pt x="424" y="34883"/>
                  </a:lnTo>
                  <a:lnTo>
                    <a:pt x="2090" y="40696"/>
                  </a:lnTo>
                  <a:lnTo>
                    <a:pt x="4572" y="46085"/>
                  </a:lnTo>
                  <a:lnTo>
                    <a:pt x="73914" y="115427"/>
                  </a:lnTo>
                  <a:lnTo>
                    <a:pt x="79303" y="117926"/>
                  </a:lnTo>
                  <a:lnTo>
                    <a:pt x="85116" y="119575"/>
                  </a:lnTo>
                  <a:lnTo>
                    <a:pt x="90522" y="120000"/>
                  </a:lnTo>
                  <a:lnTo>
                    <a:pt x="96336" y="120000"/>
                  </a:lnTo>
                  <a:lnTo>
                    <a:pt x="102133" y="118759"/>
                  </a:lnTo>
                  <a:lnTo>
                    <a:pt x="107539" y="116668"/>
                  </a:lnTo>
                  <a:lnTo>
                    <a:pt x="110038" y="115019"/>
                  </a:lnTo>
                  <a:lnTo>
                    <a:pt x="112520" y="113761"/>
                  </a:lnTo>
                  <a:lnTo>
                    <a:pt x="115019" y="111687"/>
                  </a:lnTo>
                  <a:lnTo>
                    <a:pt x="117501" y="109613"/>
                  </a:lnTo>
                  <a:lnTo>
                    <a:pt x="118334" y="108372"/>
                  </a:lnTo>
                  <a:lnTo>
                    <a:pt x="119575" y="106706"/>
                  </a:lnTo>
                  <a:lnTo>
                    <a:pt x="120000" y="104632"/>
                  </a:lnTo>
                  <a:lnTo>
                    <a:pt x="120000" y="102966"/>
                  </a:lnTo>
                  <a:lnTo>
                    <a:pt x="120000" y="101317"/>
                  </a:lnTo>
                  <a:lnTo>
                    <a:pt x="119575" y="99651"/>
                  </a:lnTo>
                  <a:lnTo>
                    <a:pt x="118334" y="97985"/>
                  </a:lnTo>
                  <a:lnTo>
                    <a:pt x="117501" y="96336"/>
                  </a:lnTo>
                  <a:lnTo>
                    <a:pt x="23680" y="2498"/>
                  </a:lnTo>
                  <a:lnTo>
                    <a:pt x="22014" y="1665"/>
                  </a:lnTo>
                  <a:lnTo>
                    <a:pt x="20348" y="424"/>
                  </a:lnTo>
                  <a:lnTo>
                    <a:pt x="1868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3325" y="1702275"/>
              <a:ext cx="296699" cy="29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025" y="13090"/>
                  </a:moveTo>
                  <a:lnTo>
                    <a:pt x="79005" y="13333"/>
                  </a:lnTo>
                  <a:lnTo>
                    <a:pt x="79754" y="13828"/>
                  </a:lnTo>
                  <a:lnTo>
                    <a:pt x="80249" y="14576"/>
                  </a:lnTo>
                  <a:lnTo>
                    <a:pt x="80249" y="15314"/>
                  </a:lnTo>
                  <a:lnTo>
                    <a:pt x="80249" y="16052"/>
                  </a:lnTo>
                  <a:lnTo>
                    <a:pt x="79754" y="16790"/>
                  </a:lnTo>
                  <a:lnTo>
                    <a:pt x="59262" y="37038"/>
                  </a:lnTo>
                  <a:lnTo>
                    <a:pt x="58513" y="37533"/>
                  </a:lnTo>
                  <a:lnTo>
                    <a:pt x="57775" y="37776"/>
                  </a:lnTo>
                  <a:lnTo>
                    <a:pt x="57037" y="37533"/>
                  </a:lnTo>
                  <a:lnTo>
                    <a:pt x="56299" y="37038"/>
                  </a:lnTo>
                  <a:lnTo>
                    <a:pt x="55804" y="36300"/>
                  </a:lnTo>
                  <a:lnTo>
                    <a:pt x="55551" y="35552"/>
                  </a:lnTo>
                  <a:lnTo>
                    <a:pt x="55804" y="34814"/>
                  </a:lnTo>
                  <a:lnTo>
                    <a:pt x="56299" y="34076"/>
                  </a:lnTo>
                  <a:lnTo>
                    <a:pt x="76539" y="13828"/>
                  </a:lnTo>
                  <a:lnTo>
                    <a:pt x="77277" y="13333"/>
                  </a:lnTo>
                  <a:lnTo>
                    <a:pt x="78025" y="13090"/>
                  </a:lnTo>
                  <a:close/>
                  <a:moveTo>
                    <a:pt x="78520" y="10"/>
                  </a:moveTo>
                  <a:lnTo>
                    <a:pt x="49385" y="29385"/>
                  </a:lnTo>
                  <a:lnTo>
                    <a:pt x="46908" y="28395"/>
                  </a:lnTo>
                  <a:lnTo>
                    <a:pt x="44441" y="27414"/>
                  </a:lnTo>
                  <a:lnTo>
                    <a:pt x="41479" y="26424"/>
                  </a:lnTo>
                  <a:lnTo>
                    <a:pt x="38517" y="25928"/>
                  </a:lnTo>
                  <a:lnTo>
                    <a:pt x="35312" y="25190"/>
                  </a:lnTo>
                  <a:lnTo>
                    <a:pt x="32097" y="24695"/>
                  </a:lnTo>
                  <a:lnTo>
                    <a:pt x="28893" y="24442"/>
                  </a:lnTo>
                  <a:lnTo>
                    <a:pt x="22716" y="24442"/>
                  </a:lnTo>
                  <a:lnTo>
                    <a:pt x="19754" y="24695"/>
                  </a:lnTo>
                  <a:lnTo>
                    <a:pt x="16539" y="25190"/>
                  </a:lnTo>
                  <a:lnTo>
                    <a:pt x="13334" y="25928"/>
                  </a:lnTo>
                  <a:lnTo>
                    <a:pt x="10119" y="27161"/>
                  </a:lnTo>
                  <a:lnTo>
                    <a:pt x="7157" y="28395"/>
                  </a:lnTo>
                  <a:lnTo>
                    <a:pt x="4195" y="30376"/>
                  </a:lnTo>
                  <a:lnTo>
                    <a:pt x="1486" y="32590"/>
                  </a:lnTo>
                  <a:lnTo>
                    <a:pt x="737" y="33338"/>
                  </a:lnTo>
                  <a:lnTo>
                    <a:pt x="242" y="34318"/>
                  </a:lnTo>
                  <a:lnTo>
                    <a:pt x="0" y="35309"/>
                  </a:lnTo>
                  <a:lnTo>
                    <a:pt x="0" y="36542"/>
                  </a:lnTo>
                  <a:lnTo>
                    <a:pt x="0" y="37533"/>
                  </a:lnTo>
                  <a:lnTo>
                    <a:pt x="242" y="38524"/>
                  </a:lnTo>
                  <a:lnTo>
                    <a:pt x="737" y="39504"/>
                  </a:lnTo>
                  <a:lnTo>
                    <a:pt x="1486" y="40495"/>
                  </a:lnTo>
                  <a:lnTo>
                    <a:pt x="79501" y="118514"/>
                  </a:lnTo>
                  <a:lnTo>
                    <a:pt x="80491" y="119251"/>
                  </a:lnTo>
                  <a:lnTo>
                    <a:pt x="81482" y="119747"/>
                  </a:lnTo>
                  <a:lnTo>
                    <a:pt x="82463" y="119989"/>
                  </a:lnTo>
                  <a:lnTo>
                    <a:pt x="84687" y="119989"/>
                  </a:lnTo>
                  <a:lnTo>
                    <a:pt x="85678" y="119747"/>
                  </a:lnTo>
                  <a:lnTo>
                    <a:pt x="86668" y="119251"/>
                  </a:lnTo>
                  <a:lnTo>
                    <a:pt x="87406" y="118514"/>
                  </a:lnTo>
                  <a:lnTo>
                    <a:pt x="89631" y="115794"/>
                  </a:lnTo>
                  <a:lnTo>
                    <a:pt x="91602" y="112832"/>
                  </a:lnTo>
                  <a:lnTo>
                    <a:pt x="92835" y="109871"/>
                  </a:lnTo>
                  <a:lnTo>
                    <a:pt x="94069" y="106656"/>
                  </a:lnTo>
                  <a:lnTo>
                    <a:pt x="94817" y="103452"/>
                  </a:lnTo>
                  <a:lnTo>
                    <a:pt x="95302" y="100237"/>
                  </a:lnTo>
                  <a:lnTo>
                    <a:pt x="95555" y="97275"/>
                  </a:lnTo>
                  <a:lnTo>
                    <a:pt x="95555" y="94313"/>
                  </a:lnTo>
                  <a:lnTo>
                    <a:pt x="95555" y="91109"/>
                  </a:lnTo>
                  <a:lnTo>
                    <a:pt x="95302" y="87894"/>
                  </a:lnTo>
                  <a:lnTo>
                    <a:pt x="94817" y="84690"/>
                  </a:lnTo>
                  <a:lnTo>
                    <a:pt x="94069" y="81475"/>
                  </a:lnTo>
                  <a:lnTo>
                    <a:pt x="93573" y="78514"/>
                  </a:lnTo>
                  <a:lnTo>
                    <a:pt x="92593" y="75552"/>
                  </a:lnTo>
                  <a:lnTo>
                    <a:pt x="91602" y="73085"/>
                  </a:lnTo>
                  <a:lnTo>
                    <a:pt x="90611" y="70619"/>
                  </a:lnTo>
                  <a:lnTo>
                    <a:pt x="120000" y="41485"/>
                  </a:lnTo>
                  <a:lnTo>
                    <a:pt x="785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939007" y="1832451"/>
            <a:ext cx="386984" cy="372751"/>
            <a:chOff x="2583325" y="2972875"/>
            <a:chExt cx="462900" cy="445875"/>
          </a:xfrm>
        </p:grpSpPr>
        <p:sp>
          <p:nvSpPr>
            <p:cNvPr id="162" name="Shape 162"/>
            <p:cNvSpPr/>
            <p:nvPr/>
          </p:nvSpPr>
          <p:spPr>
            <a:xfrm>
              <a:off x="2701775" y="3323350"/>
              <a:ext cx="225900" cy="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9247" y="31"/>
                  </a:moveTo>
                  <a:lnTo>
                    <a:pt x="39247" y="93077"/>
                  </a:lnTo>
                  <a:lnTo>
                    <a:pt x="9094" y="93077"/>
                  </a:lnTo>
                  <a:lnTo>
                    <a:pt x="6824" y="94620"/>
                  </a:lnTo>
                  <a:lnTo>
                    <a:pt x="4872" y="97706"/>
                  </a:lnTo>
                  <a:lnTo>
                    <a:pt x="3252" y="100760"/>
                  </a:lnTo>
                  <a:lnTo>
                    <a:pt x="1951" y="104602"/>
                  </a:lnTo>
                  <a:lnTo>
                    <a:pt x="663" y="109231"/>
                  </a:lnTo>
                  <a:lnTo>
                    <a:pt x="13" y="114615"/>
                  </a:lnTo>
                  <a:lnTo>
                    <a:pt x="13" y="120000"/>
                  </a:lnTo>
                  <a:lnTo>
                    <a:pt x="119986" y="120000"/>
                  </a:lnTo>
                  <a:lnTo>
                    <a:pt x="119986" y="114615"/>
                  </a:lnTo>
                  <a:lnTo>
                    <a:pt x="119336" y="109231"/>
                  </a:lnTo>
                  <a:lnTo>
                    <a:pt x="118048" y="104602"/>
                  </a:lnTo>
                  <a:lnTo>
                    <a:pt x="116747" y="100760"/>
                  </a:lnTo>
                  <a:lnTo>
                    <a:pt x="115127" y="97706"/>
                  </a:lnTo>
                  <a:lnTo>
                    <a:pt x="113175" y="94620"/>
                  </a:lnTo>
                  <a:lnTo>
                    <a:pt x="110905" y="93077"/>
                  </a:lnTo>
                  <a:lnTo>
                    <a:pt x="80752" y="93077"/>
                  </a:lnTo>
                  <a:lnTo>
                    <a:pt x="8075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583325" y="2972875"/>
              <a:ext cx="462900" cy="3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498" y="13047"/>
                  </a:moveTo>
                  <a:lnTo>
                    <a:pt x="110498" y="106952"/>
                  </a:lnTo>
                  <a:lnTo>
                    <a:pt x="9501" y="106952"/>
                  </a:lnTo>
                  <a:lnTo>
                    <a:pt x="9501" y="13047"/>
                  </a:lnTo>
                  <a:close/>
                  <a:moveTo>
                    <a:pt x="2534" y="8"/>
                  </a:moveTo>
                  <a:lnTo>
                    <a:pt x="2061" y="445"/>
                  </a:lnTo>
                  <a:lnTo>
                    <a:pt x="1425" y="658"/>
                  </a:lnTo>
                  <a:lnTo>
                    <a:pt x="952" y="1317"/>
                  </a:lnTo>
                  <a:lnTo>
                    <a:pt x="635" y="1966"/>
                  </a:lnTo>
                  <a:lnTo>
                    <a:pt x="317" y="2616"/>
                  </a:lnTo>
                  <a:lnTo>
                    <a:pt x="162" y="3488"/>
                  </a:lnTo>
                  <a:lnTo>
                    <a:pt x="6" y="4352"/>
                  </a:lnTo>
                  <a:lnTo>
                    <a:pt x="6" y="115647"/>
                  </a:lnTo>
                  <a:lnTo>
                    <a:pt x="162" y="116520"/>
                  </a:lnTo>
                  <a:lnTo>
                    <a:pt x="317" y="117383"/>
                  </a:lnTo>
                  <a:lnTo>
                    <a:pt x="635" y="118041"/>
                  </a:lnTo>
                  <a:lnTo>
                    <a:pt x="952" y="118691"/>
                  </a:lnTo>
                  <a:lnTo>
                    <a:pt x="1425" y="119341"/>
                  </a:lnTo>
                  <a:lnTo>
                    <a:pt x="2061" y="119563"/>
                  </a:lnTo>
                  <a:lnTo>
                    <a:pt x="2534" y="120000"/>
                  </a:lnTo>
                  <a:lnTo>
                    <a:pt x="117465" y="120000"/>
                  </a:lnTo>
                  <a:lnTo>
                    <a:pt x="117938" y="119563"/>
                  </a:lnTo>
                  <a:lnTo>
                    <a:pt x="118567" y="119341"/>
                  </a:lnTo>
                  <a:lnTo>
                    <a:pt x="119047" y="118691"/>
                  </a:lnTo>
                  <a:lnTo>
                    <a:pt x="119364" y="118041"/>
                  </a:lnTo>
                  <a:lnTo>
                    <a:pt x="119675" y="117383"/>
                  </a:lnTo>
                  <a:lnTo>
                    <a:pt x="119837" y="116520"/>
                  </a:lnTo>
                  <a:lnTo>
                    <a:pt x="119993" y="115647"/>
                  </a:lnTo>
                  <a:lnTo>
                    <a:pt x="119993" y="4352"/>
                  </a:lnTo>
                  <a:lnTo>
                    <a:pt x="119837" y="3488"/>
                  </a:lnTo>
                  <a:lnTo>
                    <a:pt x="119675" y="2616"/>
                  </a:lnTo>
                  <a:lnTo>
                    <a:pt x="119364" y="1966"/>
                  </a:lnTo>
                  <a:lnTo>
                    <a:pt x="119047" y="1317"/>
                  </a:lnTo>
                  <a:lnTo>
                    <a:pt x="118567" y="658"/>
                  </a:lnTo>
                  <a:lnTo>
                    <a:pt x="117938" y="445"/>
                  </a:lnTo>
                  <a:lnTo>
                    <a:pt x="11746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051539" y="4152202"/>
            <a:ext cx="331808" cy="331306"/>
            <a:chOff x="6660750" y="298550"/>
            <a:chExt cx="396900" cy="396300"/>
          </a:xfrm>
        </p:grpSpPr>
        <p:sp>
          <p:nvSpPr>
            <p:cNvPr id="165" name="Shape 16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766" y="7403"/>
                  </a:moveTo>
                  <a:lnTo>
                    <a:pt x="65351" y="7585"/>
                  </a:lnTo>
                  <a:lnTo>
                    <a:pt x="67936" y="7956"/>
                  </a:lnTo>
                  <a:lnTo>
                    <a:pt x="70521" y="8327"/>
                  </a:lnTo>
                  <a:lnTo>
                    <a:pt x="73106" y="9068"/>
                  </a:lnTo>
                  <a:lnTo>
                    <a:pt x="75691" y="9621"/>
                  </a:lnTo>
                  <a:lnTo>
                    <a:pt x="78095" y="10545"/>
                  </a:lnTo>
                  <a:lnTo>
                    <a:pt x="80491" y="11468"/>
                  </a:lnTo>
                  <a:lnTo>
                    <a:pt x="82705" y="12581"/>
                  </a:lnTo>
                  <a:lnTo>
                    <a:pt x="85109" y="13686"/>
                  </a:lnTo>
                  <a:lnTo>
                    <a:pt x="87324" y="14981"/>
                  </a:lnTo>
                  <a:lnTo>
                    <a:pt x="89349" y="16275"/>
                  </a:lnTo>
                  <a:lnTo>
                    <a:pt x="91383" y="17759"/>
                  </a:lnTo>
                  <a:lnTo>
                    <a:pt x="93416" y="19417"/>
                  </a:lnTo>
                  <a:lnTo>
                    <a:pt x="95260" y="21082"/>
                  </a:lnTo>
                  <a:lnTo>
                    <a:pt x="97105" y="22747"/>
                  </a:lnTo>
                  <a:lnTo>
                    <a:pt x="98949" y="24595"/>
                  </a:lnTo>
                  <a:lnTo>
                    <a:pt x="100612" y="26442"/>
                  </a:lnTo>
                  <a:lnTo>
                    <a:pt x="102093" y="28478"/>
                  </a:lnTo>
                  <a:lnTo>
                    <a:pt x="103567" y="30514"/>
                  </a:lnTo>
                  <a:lnTo>
                    <a:pt x="105041" y="32732"/>
                  </a:lnTo>
                  <a:lnTo>
                    <a:pt x="106152" y="34950"/>
                  </a:lnTo>
                  <a:lnTo>
                    <a:pt x="107445" y="37168"/>
                  </a:lnTo>
                  <a:lnTo>
                    <a:pt x="108367" y="39568"/>
                  </a:lnTo>
                  <a:lnTo>
                    <a:pt x="109470" y="41975"/>
                  </a:lnTo>
                  <a:lnTo>
                    <a:pt x="110211" y="44375"/>
                  </a:lnTo>
                  <a:lnTo>
                    <a:pt x="110952" y="46782"/>
                  </a:lnTo>
                  <a:lnTo>
                    <a:pt x="111504" y="49371"/>
                  </a:lnTo>
                  <a:lnTo>
                    <a:pt x="112055" y="51960"/>
                  </a:lnTo>
                  <a:lnTo>
                    <a:pt x="112244" y="54549"/>
                  </a:lnTo>
                  <a:lnTo>
                    <a:pt x="112615" y="57320"/>
                  </a:lnTo>
                  <a:lnTo>
                    <a:pt x="112615" y="60090"/>
                  </a:lnTo>
                  <a:lnTo>
                    <a:pt x="112615" y="62679"/>
                  </a:lnTo>
                  <a:lnTo>
                    <a:pt x="112244" y="65457"/>
                  </a:lnTo>
                  <a:lnTo>
                    <a:pt x="112055" y="68046"/>
                  </a:lnTo>
                  <a:lnTo>
                    <a:pt x="111504" y="70635"/>
                  </a:lnTo>
                  <a:lnTo>
                    <a:pt x="110952" y="73217"/>
                  </a:lnTo>
                  <a:lnTo>
                    <a:pt x="110211" y="75624"/>
                  </a:lnTo>
                  <a:lnTo>
                    <a:pt x="109470" y="78024"/>
                  </a:lnTo>
                  <a:lnTo>
                    <a:pt x="108367" y="80431"/>
                  </a:lnTo>
                  <a:lnTo>
                    <a:pt x="107445" y="82831"/>
                  </a:lnTo>
                  <a:lnTo>
                    <a:pt x="106152" y="85056"/>
                  </a:lnTo>
                  <a:lnTo>
                    <a:pt x="105041" y="87274"/>
                  </a:lnTo>
                  <a:lnTo>
                    <a:pt x="103567" y="89492"/>
                  </a:lnTo>
                  <a:lnTo>
                    <a:pt x="102093" y="91521"/>
                  </a:lnTo>
                  <a:lnTo>
                    <a:pt x="100612" y="93557"/>
                  </a:lnTo>
                  <a:lnTo>
                    <a:pt x="98949" y="95404"/>
                  </a:lnTo>
                  <a:lnTo>
                    <a:pt x="97105" y="97252"/>
                  </a:lnTo>
                  <a:lnTo>
                    <a:pt x="95260" y="98917"/>
                  </a:lnTo>
                  <a:lnTo>
                    <a:pt x="93416" y="100582"/>
                  </a:lnTo>
                  <a:lnTo>
                    <a:pt x="91383" y="102248"/>
                  </a:lnTo>
                  <a:lnTo>
                    <a:pt x="89349" y="103724"/>
                  </a:lnTo>
                  <a:lnTo>
                    <a:pt x="87324" y="105018"/>
                  </a:lnTo>
                  <a:lnTo>
                    <a:pt x="85109" y="106313"/>
                  </a:lnTo>
                  <a:lnTo>
                    <a:pt x="82705" y="107426"/>
                  </a:lnTo>
                  <a:lnTo>
                    <a:pt x="80491" y="108531"/>
                  </a:lnTo>
                  <a:lnTo>
                    <a:pt x="78095" y="109454"/>
                  </a:lnTo>
                  <a:lnTo>
                    <a:pt x="75691" y="110378"/>
                  </a:lnTo>
                  <a:lnTo>
                    <a:pt x="73106" y="110938"/>
                  </a:lnTo>
                  <a:lnTo>
                    <a:pt x="70521" y="111672"/>
                  </a:lnTo>
                  <a:lnTo>
                    <a:pt x="67936" y="112043"/>
                  </a:lnTo>
                  <a:lnTo>
                    <a:pt x="65351" y="112414"/>
                  </a:lnTo>
                  <a:lnTo>
                    <a:pt x="62766" y="112604"/>
                  </a:lnTo>
                  <a:lnTo>
                    <a:pt x="57233" y="112604"/>
                  </a:lnTo>
                  <a:lnTo>
                    <a:pt x="54648" y="112414"/>
                  </a:lnTo>
                  <a:lnTo>
                    <a:pt x="52063" y="112043"/>
                  </a:lnTo>
                  <a:lnTo>
                    <a:pt x="49478" y="111672"/>
                  </a:lnTo>
                  <a:lnTo>
                    <a:pt x="46893" y="110938"/>
                  </a:lnTo>
                  <a:lnTo>
                    <a:pt x="44308" y="110378"/>
                  </a:lnTo>
                  <a:lnTo>
                    <a:pt x="41912" y="109454"/>
                  </a:lnTo>
                  <a:lnTo>
                    <a:pt x="39508" y="108531"/>
                  </a:lnTo>
                  <a:lnTo>
                    <a:pt x="37294" y="107426"/>
                  </a:lnTo>
                  <a:lnTo>
                    <a:pt x="34897" y="106313"/>
                  </a:lnTo>
                  <a:lnTo>
                    <a:pt x="32683" y="105018"/>
                  </a:lnTo>
                  <a:lnTo>
                    <a:pt x="30650" y="103724"/>
                  </a:lnTo>
                  <a:lnTo>
                    <a:pt x="28616" y="102248"/>
                  </a:lnTo>
                  <a:lnTo>
                    <a:pt x="26591" y="100582"/>
                  </a:lnTo>
                  <a:lnTo>
                    <a:pt x="24739" y="98917"/>
                  </a:lnTo>
                  <a:lnTo>
                    <a:pt x="22894" y="97252"/>
                  </a:lnTo>
                  <a:lnTo>
                    <a:pt x="21050" y="95404"/>
                  </a:lnTo>
                  <a:lnTo>
                    <a:pt x="19387" y="93557"/>
                  </a:lnTo>
                  <a:lnTo>
                    <a:pt x="17913" y="91521"/>
                  </a:lnTo>
                  <a:lnTo>
                    <a:pt x="16432" y="89492"/>
                  </a:lnTo>
                  <a:lnTo>
                    <a:pt x="14958" y="87274"/>
                  </a:lnTo>
                  <a:lnTo>
                    <a:pt x="13847" y="85056"/>
                  </a:lnTo>
                  <a:lnTo>
                    <a:pt x="12554" y="82831"/>
                  </a:lnTo>
                  <a:lnTo>
                    <a:pt x="11632" y="80431"/>
                  </a:lnTo>
                  <a:lnTo>
                    <a:pt x="10529" y="78024"/>
                  </a:lnTo>
                  <a:lnTo>
                    <a:pt x="9788" y="75624"/>
                  </a:lnTo>
                  <a:lnTo>
                    <a:pt x="9047" y="73217"/>
                  </a:lnTo>
                  <a:lnTo>
                    <a:pt x="8495" y="70635"/>
                  </a:lnTo>
                  <a:lnTo>
                    <a:pt x="7944" y="68046"/>
                  </a:lnTo>
                  <a:lnTo>
                    <a:pt x="7755" y="65457"/>
                  </a:lnTo>
                  <a:lnTo>
                    <a:pt x="7392" y="62679"/>
                  </a:lnTo>
                  <a:lnTo>
                    <a:pt x="7392" y="60090"/>
                  </a:lnTo>
                  <a:lnTo>
                    <a:pt x="7392" y="57320"/>
                  </a:lnTo>
                  <a:lnTo>
                    <a:pt x="7755" y="54549"/>
                  </a:lnTo>
                  <a:lnTo>
                    <a:pt x="7944" y="51960"/>
                  </a:lnTo>
                  <a:lnTo>
                    <a:pt x="8495" y="49371"/>
                  </a:lnTo>
                  <a:lnTo>
                    <a:pt x="9047" y="46782"/>
                  </a:lnTo>
                  <a:lnTo>
                    <a:pt x="9788" y="44375"/>
                  </a:lnTo>
                  <a:lnTo>
                    <a:pt x="10529" y="41975"/>
                  </a:lnTo>
                  <a:lnTo>
                    <a:pt x="11632" y="39568"/>
                  </a:lnTo>
                  <a:lnTo>
                    <a:pt x="12554" y="37168"/>
                  </a:lnTo>
                  <a:lnTo>
                    <a:pt x="13847" y="34950"/>
                  </a:lnTo>
                  <a:lnTo>
                    <a:pt x="14958" y="32732"/>
                  </a:lnTo>
                  <a:lnTo>
                    <a:pt x="16432" y="30514"/>
                  </a:lnTo>
                  <a:lnTo>
                    <a:pt x="17913" y="28478"/>
                  </a:lnTo>
                  <a:lnTo>
                    <a:pt x="19387" y="26442"/>
                  </a:lnTo>
                  <a:lnTo>
                    <a:pt x="21050" y="24595"/>
                  </a:lnTo>
                  <a:lnTo>
                    <a:pt x="22894" y="22747"/>
                  </a:lnTo>
                  <a:lnTo>
                    <a:pt x="24739" y="21082"/>
                  </a:lnTo>
                  <a:lnTo>
                    <a:pt x="26591" y="19417"/>
                  </a:lnTo>
                  <a:lnTo>
                    <a:pt x="28616" y="17759"/>
                  </a:lnTo>
                  <a:lnTo>
                    <a:pt x="30650" y="16275"/>
                  </a:lnTo>
                  <a:lnTo>
                    <a:pt x="32683" y="14981"/>
                  </a:lnTo>
                  <a:lnTo>
                    <a:pt x="34897" y="13686"/>
                  </a:lnTo>
                  <a:lnTo>
                    <a:pt x="37294" y="12581"/>
                  </a:lnTo>
                  <a:lnTo>
                    <a:pt x="39508" y="11468"/>
                  </a:lnTo>
                  <a:lnTo>
                    <a:pt x="41912" y="10545"/>
                  </a:lnTo>
                  <a:lnTo>
                    <a:pt x="44308" y="9621"/>
                  </a:lnTo>
                  <a:lnTo>
                    <a:pt x="46893" y="9068"/>
                  </a:lnTo>
                  <a:lnTo>
                    <a:pt x="49478" y="8327"/>
                  </a:lnTo>
                  <a:lnTo>
                    <a:pt x="52063" y="7956"/>
                  </a:lnTo>
                  <a:lnTo>
                    <a:pt x="54648" y="7585"/>
                  </a:lnTo>
                  <a:lnTo>
                    <a:pt x="57233" y="7403"/>
                  </a:lnTo>
                  <a:close/>
                  <a:moveTo>
                    <a:pt x="56863" y="7"/>
                  </a:moveTo>
                  <a:lnTo>
                    <a:pt x="53907" y="189"/>
                  </a:lnTo>
                  <a:lnTo>
                    <a:pt x="50952" y="560"/>
                  </a:lnTo>
                  <a:lnTo>
                    <a:pt x="48004" y="1112"/>
                  </a:lnTo>
                  <a:lnTo>
                    <a:pt x="45049" y="1854"/>
                  </a:lnTo>
                  <a:lnTo>
                    <a:pt x="42093" y="2596"/>
                  </a:lnTo>
                  <a:lnTo>
                    <a:pt x="39327" y="3520"/>
                  </a:lnTo>
                  <a:lnTo>
                    <a:pt x="36742" y="4625"/>
                  </a:lnTo>
                  <a:lnTo>
                    <a:pt x="33968" y="5919"/>
                  </a:lnTo>
                  <a:lnTo>
                    <a:pt x="31390" y="7214"/>
                  </a:lnTo>
                  <a:lnTo>
                    <a:pt x="28987" y="8697"/>
                  </a:lnTo>
                  <a:lnTo>
                    <a:pt x="26402" y="10174"/>
                  </a:lnTo>
                  <a:lnTo>
                    <a:pt x="24187" y="11839"/>
                  </a:lnTo>
                  <a:lnTo>
                    <a:pt x="21791" y="13686"/>
                  </a:lnTo>
                  <a:lnTo>
                    <a:pt x="19758" y="15533"/>
                  </a:lnTo>
                  <a:lnTo>
                    <a:pt x="17543" y="17570"/>
                  </a:lnTo>
                  <a:lnTo>
                    <a:pt x="15699" y="19606"/>
                  </a:lnTo>
                  <a:lnTo>
                    <a:pt x="13665" y="21824"/>
                  </a:lnTo>
                  <a:lnTo>
                    <a:pt x="12003" y="24042"/>
                  </a:lnTo>
                  <a:lnTo>
                    <a:pt x="10340" y="26442"/>
                  </a:lnTo>
                  <a:lnTo>
                    <a:pt x="8684" y="28849"/>
                  </a:lnTo>
                  <a:lnTo>
                    <a:pt x="7203" y="31438"/>
                  </a:lnTo>
                  <a:lnTo>
                    <a:pt x="5910" y="34027"/>
                  </a:lnTo>
                  <a:lnTo>
                    <a:pt x="4807" y="36616"/>
                  </a:lnTo>
                  <a:lnTo>
                    <a:pt x="3696" y="39386"/>
                  </a:lnTo>
                  <a:lnTo>
                    <a:pt x="2773" y="42157"/>
                  </a:lnTo>
                  <a:lnTo>
                    <a:pt x="1851" y="44935"/>
                  </a:lnTo>
                  <a:lnTo>
                    <a:pt x="1300" y="47887"/>
                  </a:lnTo>
                  <a:lnTo>
                    <a:pt x="740" y="50847"/>
                  </a:lnTo>
                  <a:lnTo>
                    <a:pt x="370" y="53807"/>
                  </a:lnTo>
                  <a:lnTo>
                    <a:pt x="188" y="56949"/>
                  </a:lnTo>
                  <a:lnTo>
                    <a:pt x="7" y="60090"/>
                  </a:lnTo>
                  <a:lnTo>
                    <a:pt x="188" y="63050"/>
                  </a:lnTo>
                  <a:lnTo>
                    <a:pt x="370" y="66192"/>
                  </a:lnTo>
                  <a:lnTo>
                    <a:pt x="740" y="69152"/>
                  </a:lnTo>
                  <a:lnTo>
                    <a:pt x="1300" y="72112"/>
                  </a:lnTo>
                  <a:lnTo>
                    <a:pt x="1851" y="75071"/>
                  </a:lnTo>
                  <a:lnTo>
                    <a:pt x="2773" y="77842"/>
                  </a:lnTo>
                  <a:lnTo>
                    <a:pt x="3696" y="80613"/>
                  </a:lnTo>
                  <a:lnTo>
                    <a:pt x="4807" y="83391"/>
                  </a:lnTo>
                  <a:lnTo>
                    <a:pt x="5910" y="85980"/>
                  </a:lnTo>
                  <a:lnTo>
                    <a:pt x="7203" y="88569"/>
                  </a:lnTo>
                  <a:lnTo>
                    <a:pt x="8684" y="91150"/>
                  </a:lnTo>
                  <a:lnTo>
                    <a:pt x="10340" y="93557"/>
                  </a:lnTo>
                  <a:lnTo>
                    <a:pt x="12003" y="95957"/>
                  </a:lnTo>
                  <a:lnTo>
                    <a:pt x="13665" y="98183"/>
                  </a:lnTo>
                  <a:lnTo>
                    <a:pt x="15699" y="100401"/>
                  </a:lnTo>
                  <a:lnTo>
                    <a:pt x="17543" y="102429"/>
                  </a:lnTo>
                  <a:lnTo>
                    <a:pt x="19758" y="104466"/>
                  </a:lnTo>
                  <a:lnTo>
                    <a:pt x="21791" y="106313"/>
                  </a:lnTo>
                  <a:lnTo>
                    <a:pt x="24187" y="108160"/>
                  </a:lnTo>
                  <a:lnTo>
                    <a:pt x="26402" y="109825"/>
                  </a:lnTo>
                  <a:lnTo>
                    <a:pt x="28987" y="111309"/>
                  </a:lnTo>
                  <a:lnTo>
                    <a:pt x="31390" y="112785"/>
                  </a:lnTo>
                  <a:lnTo>
                    <a:pt x="33968" y="114080"/>
                  </a:lnTo>
                  <a:lnTo>
                    <a:pt x="36742" y="115374"/>
                  </a:lnTo>
                  <a:lnTo>
                    <a:pt x="39327" y="116479"/>
                  </a:lnTo>
                  <a:lnTo>
                    <a:pt x="42093" y="117411"/>
                  </a:lnTo>
                  <a:lnTo>
                    <a:pt x="45049" y="118145"/>
                  </a:lnTo>
                  <a:lnTo>
                    <a:pt x="48004" y="118887"/>
                  </a:lnTo>
                  <a:lnTo>
                    <a:pt x="50952" y="119439"/>
                  </a:lnTo>
                  <a:lnTo>
                    <a:pt x="53907" y="119810"/>
                  </a:lnTo>
                  <a:lnTo>
                    <a:pt x="56863" y="119992"/>
                  </a:lnTo>
                  <a:lnTo>
                    <a:pt x="63136" y="119992"/>
                  </a:lnTo>
                  <a:lnTo>
                    <a:pt x="66092" y="119810"/>
                  </a:lnTo>
                  <a:lnTo>
                    <a:pt x="69047" y="119439"/>
                  </a:lnTo>
                  <a:lnTo>
                    <a:pt x="72003" y="118887"/>
                  </a:lnTo>
                  <a:lnTo>
                    <a:pt x="74950" y="118145"/>
                  </a:lnTo>
                  <a:lnTo>
                    <a:pt x="77906" y="117411"/>
                  </a:lnTo>
                  <a:lnTo>
                    <a:pt x="80672" y="116479"/>
                  </a:lnTo>
                  <a:lnTo>
                    <a:pt x="83257" y="115374"/>
                  </a:lnTo>
                  <a:lnTo>
                    <a:pt x="86031" y="114080"/>
                  </a:lnTo>
                  <a:lnTo>
                    <a:pt x="88616" y="112785"/>
                  </a:lnTo>
                  <a:lnTo>
                    <a:pt x="91012" y="111309"/>
                  </a:lnTo>
                  <a:lnTo>
                    <a:pt x="93597" y="109825"/>
                  </a:lnTo>
                  <a:lnTo>
                    <a:pt x="95812" y="108160"/>
                  </a:lnTo>
                  <a:lnTo>
                    <a:pt x="98216" y="106313"/>
                  </a:lnTo>
                  <a:lnTo>
                    <a:pt x="100241" y="104466"/>
                  </a:lnTo>
                  <a:lnTo>
                    <a:pt x="102456" y="102429"/>
                  </a:lnTo>
                  <a:lnTo>
                    <a:pt x="104308" y="100401"/>
                  </a:lnTo>
                  <a:lnTo>
                    <a:pt x="106334" y="98183"/>
                  </a:lnTo>
                  <a:lnTo>
                    <a:pt x="107996" y="95957"/>
                  </a:lnTo>
                  <a:lnTo>
                    <a:pt x="109659" y="93557"/>
                  </a:lnTo>
                  <a:lnTo>
                    <a:pt x="111322" y="91150"/>
                  </a:lnTo>
                  <a:lnTo>
                    <a:pt x="112796" y="88569"/>
                  </a:lnTo>
                  <a:lnTo>
                    <a:pt x="114089" y="85980"/>
                  </a:lnTo>
                  <a:lnTo>
                    <a:pt x="115200" y="83391"/>
                  </a:lnTo>
                  <a:lnTo>
                    <a:pt x="116303" y="80613"/>
                  </a:lnTo>
                  <a:lnTo>
                    <a:pt x="117226" y="77842"/>
                  </a:lnTo>
                  <a:lnTo>
                    <a:pt x="118148" y="75071"/>
                  </a:lnTo>
                  <a:lnTo>
                    <a:pt x="118707" y="72112"/>
                  </a:lnTo>
                  <a:lnTo>
                    <a:pt x="119259" y="69152"/>
                  </a:lnTo>
                  <a:lnTo>
                    <a:pt x="119629" y="66192"/>
                  </a:lnTo>
                  <a:lnTo>
                    <a:pt x="119811" y="63050"/>
                  </a:lnTo>
                  <a:lnTo>
                    <a:pt x="120000" y="60090"/>
                  </a:lnTo>
                  <a:lnTo>
                    <a:pt x="119811" y="56949"/>
                  </a:lnTo>
                  <a:lnTo>
                    <a:pt x="119629" y="53807"/>
                  </a:lnTo>
                  <a:lnTo>
                    <a:pt x="119259" y="50847"/>
                  </a:lnTo>
                  <a:lnTo>
                    <a:pt x="118707" y="47887"/>
                  </a:lnTo>
                  <a:lnTo>
                    <a:pt x="118148" y="44935"/>
                  </a:lnTo>
                  <a:lnTo>
                    <a:pt x="117226" y="42157"/>
                  </a:lnTo>
                  <a:lnTo>
                    <a:pt x="116303" y="39386"/>
                  </a:lnTo>
                  <a:lnTo>
                    <a:pt x="115200" y="36616"/>
                  </a:lnTo>
                  <a:lnTo>
                    <a:pt x="114089" y="34027"/>
                  </a:lnTo>
                  <a:lnTo>
                    <a:pt x="112796" y="31438"/>
                  </a:lnTo>
                  <a:lnTo>
                    <a:pt x="111322" y="28849"/>
                  </a:lnTo>
                  <a:lnTo>
                    <a:pt x="109659" y="26442"/>
                  </a:lnTo>
                  <a:lnTo>
                    <a:pt x="107996" y="24042"/>
                  </a:lnTo>
                  <a:lnTo>
                    <a:pt x="106334" y="21824"/>
                  </a:lnTo>
                  <a:lnTo>
                    <a:pt x="104308" y="19606"/>
                  </a:lnTo>
                  <a:lnTo>
                    <a:pt x="102456" y="17570"/>
                  </a:lnTo>
                  <a:lnTo>
                    <a:pt x="100241" y="15533"/>
                  </a:lnTo>
                  <a:lnTo>
                    <a:pt x="98216" y="13686"/>
                  </a:lnTo>
                  <a:lnTo>
                    <a:pt x="95812" y="11839"/>
                  </a:lnTo>
                  <a:lnTo>
                    <a:pt x="93597" y="10174"/>
                  </a:lnTo>
                  <a:lnTo>
                    <a:pt x="91012" y="8697"/>
                  </a:lnTo>
                  <a:lnTo>
                    <a:pt x="88616" y="7214"/>
                  </a:lnTo>
                  <a:lnTo>
                    <a:pt x="86031" y="5919"/>
                  </a:lnTo>
                  <a:lnTo>
                    <a:pt x="83257" y="4625"/>
                  </a:lnTo>
                  <a:lnTo>
                    <a:pt x="80672" y="3520"/>
                  </a:lnTo>
                  <a:lnTo>
                    <a:pt x="77906" y="2596"/>
                  </a:lnTo>
                  <a:lnTo>
                    <a:pt x="74950" y="1854"/>
                  </a:lnTo>
                  <a:lnTo>
                    <a:pt x="72003" y="1112"/>
                  </a:lnTo>
                  <a:lnTo>
                    <a:pt x="69047" y="560"/>
                  </a:lnTo>
                  <a:lnTo>
                    <a:pt x="66092" y="189"/>
                  </a:lnTo>
                  <a:lnTo>
                    <a:pt x="63136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97400" y="335200"/>
              <a:ext cx="323700" cy="32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5" y="12249"/>
                  </a:moveTo>
                  <a:lnTo>
                    <a:pt x="60672" y="12482"/>
                  </a:lnTo>
                  <a:lnTo>
                    <a:pt x="61358" y="12704"/>
                  </a:lnTo>
                  <a:lnTo>
                    <a:pt x="62488" y="13382"/>
                  </a:lnTo>
                  <a:lnTo>
                    <a:pt x="63388" y="14515"/>
                  </a:lnTo>
                  <a:lnTo>
                    <a:pt x="63619" y="15203"/>
                  </a:lnTo>
                  <a:lnTo>
                    <a:pt x="63619" y="15881"/>
                  </a:lnTo>
                  <a:lnTo>
                    <a:pt x="63619" y="58518"/>
                  </a:lnTo>
                  <a:lnTo>
                    <a:pt x="83995" y="78709"/>
                  </a:lnTo>
                  <a:lnTo>
                    <a:pt x="84449" y="79387"/>
                  </a:lnTo>
                  <a:lnTo>
                    <a:pt x="84672" y="80074"/>
                  </a:lnTo>
                  <a:lnTo>
                    <a:pt x="84903" y="81430"/>
                  </a:lnTo>
                  <a:lnTo>
                    <a:pt x="84672" y="82795"/>
                  </a:lnTo>
                  <a:lnTo>
                    <a:pt x="84449" y="83473"/>
                  </a:lnTo>
                  <a:lnTo>
                    <a:pt x="83995" y="83928"/>
                  </a:lnTo>
                  <a:lnTo>
                    <a:pt x="83318" y="84383"/>
                  </a:lnTo>
                  <a:lnTo>
                    <a:pt x="82632" y="84838"/>
                  </a:lnTo>
                  <a:lnTo>
                    <a:pt x="81279" y="85061"/>
                  </a:lnTo>
                  <a:lnTo>
                    <a:pt x="79916" y="84838"/>
                  </a:lnTo>
                  <a:lnTo>
                    <a:pt x="79239" y="84383"/>
                  </a:lnTo>
                  <a:lnTo>
                    <a:pt x="78785" y="83928"/>
                  </a:lnTo>
                  <a:lnTo>
                    <a:pt x="57501" y="62605"/>
                  </a:lnTo>
                  <a:lnTo>
                    <a:pt x="56825" y="61249"/>
                  </a:lnTo>
                  <a:lnTo>
                    <a:pt x="56370" y="60106"/>
                  </a:lnTo>
                  <a:lnTo>
                    <a:pt x="56370" y="15881"/>
                  </a:lnTo>
                  <a:lnTo>
                    <a:pt x="56370" y="15203"/>
                  </a:lnTo>
                  <a:lnTo>
                    <a:pt x="56602" y="14515"/>
                  </a:lnTo>
                  <a:lnTo>
                    <a:pt x="57501" y="13382"/>
                  </a:lnTo>
                  <a:lnTo>
                    <a:pt x="58641" y="12704"/>
                  </a:lnTo>
                  <a:lnTo>
                    <a:pt x="59318" y="12482"/>
                  </a:lnTo>
                  <a:lnTo>
                    <a:pt x="59995" y="12249"/>
                  </a:lnTo>
                  <a:close/>
                  <a:moveTo>
                    <a:pt x="57733" y="0"/>
                  </a:moveTo>
                  <a:lnTo>
                    <a:pt x="54340" y="232"/>
                  </a:lnTo>
                  <a:lnTo>
                    <a:pt x="50938" y="687"/>
                  </a:lnTo>
                  <a:lnTo>
                    <a:pt x="47545" y="1133"/>
                  </a:lnTo>
                  <a:lnTo>
                    <a:pt x="44375" y="2043"/>
                  </a:lnTo>
                  <a:lnTo>
                    <a:pt x="41205" y="2953"/>
                  </a:lnTo>
                  <a:lnTo>
                    <a:pt x="38034" y="4086"/>
                  </a:lnTo>
                  <a:lnTo>
                    <a:pt x="34864" y="5442"/>
                  </a:lnTo>
                  <a:lnTo>
                    <a:pt x="31925" y="6807"/>
                  </a:lnTo>
                  <a:lnTo>
                    <a:pt x="33733" y="9751"/>
                  </a:lnTo>
                  <a:lnTo>
                    <a:pt x="33955" y="10661"/>
                  </a:lnTo>
                  <a:lnTo>
                    <a:pt x="33955" y="11571"/>
                  </a:lnTo>
                  <a:lnTo>
                    <a:pt x="33511" y="12482"/>
                  </a:lnTo>
                  <a:lnTo>
                    <a:pt x="32825" y="12927"/>
                  </a:lnTo>
                  <a:lnTo>
                    <a:pt x="32380" y="13159"/>
                  </a:lnTo>
                  <a:lnTo>
                    <a:pt x="31239" y="13159"/>
                  </a:lnTo>
                  <a:lnTo>
                    <a:pt x="30563" y="12927"/>
                  </a:lnTo>
                  <a:lnTo>
                    <a:pt x="30108" y="12704"/>
                  </a:lnTo>
                  <a:lnTo>
                    <a:pt x="29886" y="12026"/>
                  </a:lnTo>
                  <a:lnTo>
                    <a:pt x="28069" y="9073"/>
                  </a:lnTo>
                  <a:lnTo>
                    <a:pt x="25353" y="11116"/>
                  </a:lnTo>
                  <a:lnTo>
                    <a:pt x="22637" y="13159"/>
                  </a:lnTo>
                  <a:lnTo>
                    <a:pt x="20152" y="15203"/>
                  </a:lnTo>
                  <a:lnTo>
                    <a:pt x="17659" y="17469"/>
                  </a:lnTo>
                  <a:lnTo>
                    <a:pt x="15397" y="19967"/>
                  </a:lnTo>
                  <a:lnTo>
                    <a:pt x="13135" y="22456"/>
                  </a:lnTo>
                  <a:lnTo>
                    <a:pt x="11096" y="25177"/>
                  </a:lnTo>
                  <a:lnTo>
                    <a:pt x="9279" y="28130"/>
                  </a:lnTo>
                  <a:lnTo>
                    <a:pt x="12227" y="29719"/>
                  </a:lnTo>
                  <a:lnTo>
                    <a:pt x="12903" y="30397"/>
                  </a:lnTo>
                  <a:lnTo>
                    <a:pt x="13358" y="31074"/>
                  </a:lnTo>
                  <a:lnTo>
                    <a:pt x="13358" y="31985"/>
                  </a:lnTo>
                  <a:lnTo>
                    <a:pt x="13135" y="32895"/>
                  </a:lnTo>
                  <a:lnTo>
                    <a:pt x="12681" y="33341"/>
                  </a:lnTo>
                  <a:lnTo>
                    <a:pt x="12227" y="33796"/>
                  </a:lnTo>
                  <a:lnTo>
                    <a:pt x="11550" y="34028"/>
                  </a:lnTo>
                  <a:lnTo>
                    <a:pt x="10410" y="34028"/>
                  </a:lnTo>
                  <a:lnTo>
                    <a:pt x="9965" y="33796"/>
                  </a:lnTo>
                  <a:lnTo>
                    <a:pt x="7017" y="31985"/>
                  </a:lnTo>
                  <a:lnTo>
                    <a:pt x="5432" y="34929"/>
                  </a:lnTo>
                  <a:lnTo>
                    <a:pt x="4301" y="37882"/>
                  </a:lnTo>
                  <a:lnTo>
                    <a:pt x="3170" y="41058"/>
                  </a:lnTo>
                  <a:lnTo>
                    <a:pt x="2039" y="44234"/>
                  </a:lnTo>
                  <a:lnTo>
                    <a:pt x="1362" y="47634"/>
                  </a:lnTo>
                  <a:lnTo>
                    <a:pt x="676" y="50810"/>
                  </a:lnTo>
                  <a:lnTo>
                    <a:pt x="222" y="54209"/>
                  </a:lnTo>
                  <a:lnTo>
                    <a:pt x="0" y="57840"/>
                  </a:lnTo>
                  <a:lnTo>
                    <a:pt x="6108" y="57840"/>
                  </a:lnTo>
                  <a:lnTo>
                    <a:pt x="7017" y="58295"/>
                  </a:lnTo>
                  <a:lnTo>
                    <a:pt x="7471" y="59205"/>
                  </a:lnTo>
                  <a:lnTo>
                    <a:pt x="7471" y="60106"/>
                  </a:lnTo>
                  <a:lnTo>
                    <a:pt x="7471" y="60794"/>
                  </a:lnTo>
                  <a:lnTo>
                    <a:pt x="7017" y="61694"/>
                  </a:lnTo>
                  <a:lnTo>
                    <a:pt x="6108" y="62149"/>
                  </a:lnTo>
                  <a:lnTo>
                    <a:pt x="5209" y="62382"/>
                  </a:lnTo>
                  <a:lnTo>
                    <a:pt x="0" y="62382"/>
                  </a:lnTo>
                  <a:lnTo>
                    <a:pt x="222" y="65781"/>
                  </a:lnTo>
                  <a:lnTo>
                    <a:pt x="676" y="69180"/>
                  </a:lnTo>
                  <a:lnTo>
                    <a:pt x="1362" y="72356"/>
                  </a:lnTo>
                  <a:lnTo>
                    <a:pt x="2039" y="75765"/>
                  </a:lnTo>
                  <a:lnTo>
                    <a:pt x="3170" y="78941"/>
                  </a:lnTo>
                  <a:lnTo>
                    <a:pt x="4301" y="82108"/>
                  </a:lnTo>
                  <a:lnTo>
                    <a:pt x="5432" y="85061"/>
                  </a:lnTo>
                  <a:lnTo>
                    <a:pt x="7017" y="88005"/>
                  </a:lnTo>
                  <a:lnTo>
                    <a:pt x="9965" y="86417"/>
                  </a:lnTo>
                  <a:lnTo>
                    <a:pt x="10864" y="85971"/>
                  </a:lnTo>
                  <a:lnTo>
                    <a:pt x="11772" y="86194"/>
                  </a:lnTo>
                  <a:lnTo>
                    <a:pt x="12449" y="86417"/>
                  </a:lnTo>
                  <a:lnTo>
                    <a:pt x="13135" y="87104"/>
                  </a:lnTo>
                  <a:lnTo>
                    <a:pt x="13358" y="88005"/>
                  </a:lnTo>
                  <a:lnTo>
                    <a:pt x="13358" y="88915"/>
                  </a:lnTo>
                  <a:lnTo>
                    <a:pt x="12903" y="89593"/>
                  </a:lnTo>
                  <a:lnTo>
                    <a:pt x="12227" y="90280"/>
                  </a:lnTo>
                  <a:lnTo>
                    <a:pt x="9279" y="91869"/>
                  </a:lnTo>
                  <a:lnTo>
                    <a:pt x="11096" y="94813"/>
                  </a:lnTo>
                  <a:lnTo>
                    <a:pt x="13135" y="97534"/>
                  </a:lnTo>
                  <a:lnTo>
                    <a:pt x="15397" y="100032"/>
                  </a:lnTo>
                  <a:lnTo>
                    <a:pt x="17659" y="102530"/>
                  </a:lnTo>
                  <a:lnTo>
                    <a:pt x="20152" y="104796"/>
                  </a:lnTo>
                  <a:lnTo>
                    <a:pt x="22637" y="106840"/>
                  </a:lnTo>
                  <a:lnTo>
                    <a:pt x="25353" y="108873"/>
                  </a:lnTo>
                  <a:lnTo>
                    <a:pt x="28069" y="110917"/>
                  </a:lnTo>
                  <a:lnTo>
                    <a:pt x="29886" y="107973"/>
                  </a:lnTo>
                  <a:lnTo>
                    <a:pt x="30340" y="107285"/>
                  </a:lnTo>
                  <a:lnTo>
                    <a:pt x="31239" y="106840"/>
                  </a:lnTo>
                  <a:lnTo>
                    <a:pt x="32148" y="106840"/>
                  </a:lnTo>
                  <a:lnTo>
                    <a:pt x="32825" y="107062"/>
                  </a:lnTo>
                  <a:lnTo>
                    <a:pt x="33511" y="107740"/>
                  </a:lnTo>
                  <a:lnTo>
                    <a:pt x="33955" y="108428"/>
                  </a:lnTo>
                  <a:lnTo>
                    <a:pt x="33955" y="109328"/>
                  </a:lnTo>
                  <a:lnTo>
                    <a:pt x="33733" y="110239"/>
                  </a:lnTo>
                  <a:lnTo>
                    <a:pt x="31925" y="113183"/>
                  </a:lnTo>
                  <a:lnTo>
                    <a:pt x="34864" y="114548"/>
                  </a:lnTo>
                  <a:lnTo>
                    <a:pt x="38034" y="115904"/>
                  </a:lnTo>
                  <a:lnTo>
                    <a:pt x="41205" y="117046"/>
                  </a:lnTo>
                  <a:lnTo>
                    <a:pt x="44375" y="117947"/>
                  </a:lnTo>
                  <a:lnTo>
                    <a:pt x="47545" y="118857"/>
                  </a:lnTo>
                  <a:lnTo>
                    <a:pt x="50938" y="119312"/>
                  </a:lnTo>
                  <a:lnTo>
                    <a:pt x="54340" y="119767"/>
                  </a:lnTo>
                  <a:lnTo>
                    <a:pt x="57733" y="119990"/>
                  </a:lnTo>
                  <a:lnTo>
                    <a:pt x="57733" y="114771"/>
                  </a:lnTo>
                  <a:lnTo>
                    <a:pt x="57955" y="113870"/>
                  </a:lnTo>
                  <a:lnTo>
                    <a:pt x="58410" y="113183"/>
                  </a:lnTo>
                  <a:lnTo>
                    <a:pt x="59086" y="112737"/>
                  </a:lnTo>
                  <a:lnTo>
                    <a:pt x="59995" y="112505"/>
                  </a:lnTo>
                  <a:lnTo>
                    <a:pt x="60903" y="112737"/>
                  </a:lnTo>
                  <a:lnTo>
                    <a:pt x="61580" y="113183"/>
                  </a:lnTo>
                  <a:lnTo>
                    <a:pt x="62034" y="113870"/>
                  </a:lnTo>
                  <a:lnTo>
                    <a:pt x="62257" y="114771"/>
                  </a:lnTo>
                  <a:lnTo>
                    <a:pt x="62257" y="119990"/>
                  </a:lnTo>
                  <a:lnTo>
                    <a:pt x="65659" y="119767"/>
                  </a:lnTo>
                  <a:lnTo>
                    <a:pt x="69052" y="119312"/>
                  </a:lnTo>
                  <a:lnTo>
                    <a:pt x="72444" y="118857"/>
                  </a:lnTo>
                  <a:lnTo>
                    <a:pt x="75615" y="117947"/>
                  </a:lnTo>
                  <a:lnTo>
                    <a:pt x="78785" y="117046"/>
                  </a:lnTo>
                  <a:lnTo>
                    <a:pt x="81955" y="115904"/>
                  </a:lnTo>
                  <a:lnTo>
                    <a:pt x="85126" y="114548"/>
                  </a:lnTo>
                  <a:lnTo>
                    <a:pt x="88074" y="113183"/>
                  </a:lnTo>
                  <a:lnTo>
                    <a:pt x="86257" y="110239"/>
                  </a:lnTo>
                  <a:lnTo>
                    <a:pt x="86034" y="109328"/>
                  </a:lnTo>
                  <a:lnTo>
                    <a:pt x="86034" y="108428"/>
                  </a:lnTo>
                  <a:lnTo>
                    <a:pt x="86488" y="107740"/>
                  </a:lnTo>
                  <a:lnTo>
                    <a:pt x="87165" y="107062"/>
                  </a:lnTo>
                  <a:lnTo>
                    <a:pt x="87842" y="106840"/>
                  </a:lnTo>
                  <a:lnTo>
                    <a:pt x="88750" y="106840"/>
                  </a:lnTo>
                  <a:lnTo>
                    <a:pt x="89659" y="107285"/>
                  </a:lnTo>
                  <a:lnTo>
                    <a:pt x="90104" y="107973"/>
                  </a:lnTo>
                  <a:lnTo>
                    <a:pt x="91921" y="110917"/>
                  </a:lnTo>
                  <a:lnTo>
                    <a:pt x="94637" y="108873"/>
                  </a:lnTo>
                  <a:lnTo>
                    <a:pt x="97353" y="106840"/>
                  </a:lnTo>
                  <a:lnTo>
                    <a:pt x="99847" y="104796"/>
                  </a:lnTo>
                  <a:lnTo>
                    <a:pt x="102331" y="102530"/>
                  </a:lnTo>
                  <a:lnTo>
                    <a:pt x="104593" y="100032"/>
                  </a:lnTo>
                  <a:lnTo>
                    <a:pt x="106864" y="97534"/>
                  </a:lnTo>
                  <a:lnTo>
                    <a:pt x="108894" y="94813"/>
                  </a:lnTo>
                  <a:lnTo>
                    <a:pt x="110711" y="91869"/>
                  </a:lnTo>
                  <a:lnTo>
                    <a:pt x="107763" y="90280"/>
                  </a:lnTo>
                  <a:lnTo>
                    <a:pt x="107086" y="89593"/>
                  </a:lnTo>
                  <a:lnTo>
                    <a:pt x="106632" y="88915"/>
                  </a:lnTo>
                  <a:lnTo>
                    <a:pt x="106632" y="88005"/>
                  </a:lnTo>
                  <a:lnTo>
                    <a:pt x="106864" y="87104"/>
                  </a:lnTo>
                  <a:lnTo>
                    <a:pt x="107541" y="86417"/>
                  </a:lnTo>
                  <a:lnTo>
                    <a:pt x="108217" y="86194"/>
                  </a:lnTo>
                  <a:lnTo>
                    <a:pt x="109126" y="85971"/>
                  </a:lnTo>
                  <a:lnTo>
                    <a:pt x="110034" y="86417"/>
                  </a:lnTo>
                  <a:lnTo>
                    <a:pt x="112973" y="88005"/>
                  </a:lnTo>
                  <a:lnTo>
                    <a:pt x="114558" y="85061"/>
                  </a:lnTo>
                  <a:lnTo>
                    <a:pt x="115689" y="82108"/>
                  </a:lnTo>
                  <a:lnTo>
                    <a:pt x="116820" y="78941"/>
                  </a:lnTo>
                  <a:lnTo>
                    <a:pt x="117951" y="75765"/>
                  </a:lnTo>
                  <a:lnTo>
                    <a:pt x="118637" y="72356"/>
                  </a:lnTo>
                  <a:lnTo>
                    <a:pt x="119314" y="69180"/>
                  </a:lnTo>
                  <a:lnTo>
                    <a:pt x="119768" y="65781"/>
                  </a:lnTo>
                  <a:lnTo>
                    <a:pt x="119990" y="62382"/>
                  </a:lnTo>
                  <a:lnTo>
                    <a:pt x="114780" y="62382"/>
                  </a:lnTo>
                  <a:lnTo>
                    <a:pt x="113881" y="62149"/>
                  </a:lnTo>
                  <a:lnTo>
                    <a:pt x="112973" y="61694"/>
                  </a:lnTo>
                  <a:lnTo>
                    <a:pt x="112519" y="60794"/>
                  </a:lnTo>
                  <a:lnTo>
                    <a:pt x="112519" y="60106"/>
                  </a:lnTo>
                  <a:lnTo>
                    <a:pt x="112519" y="59205"/>
                  </a:lnTo>
                  <a:lnTo>
                    <a:pt x="112973" y="58295"/>
                  </a:lnTo>
                  <a:lnTo>
                    <a:pt x="113881" y="57840"/>
                  </a:lnTo>
                  <a:lnTo>
                    <a:pt x="119990" y="57840"/>
                  </a:lnTo>
                  <a:lnTo>
                    <a:pt x="119768" y="54209"/>
                  </a:lnTo>
                  <a:lnTo>
                    <a:pt x="119314" y="50810"/>
                  </a:lnTo>
                  <a:lnTo>
                    <a:pt x="118637" y="47634"/>
                  </a:lnTo>
                  <a:lnTo>
                    <a:pt x="117951" y="44234"/>
                  </a:lnTo>
                  <a:lnTo>
                    <a:pt x="116820" y="41058"/>
                  </a:lnTo>
                  <a:lnTo>
                    <a:pt x="115689" y="37882"/>
                  </a:lnTo>
                  <a:lnTo>
                    <a:pt x="114558" y="34929"/>
                  </a:lnTo>
                  <a:lnTo>
                    <a:pt x="112973" y="31985"/>
                  </a:lnTo>
                  <a:lnTo>
                    <a:pt x="110034" y="33796"/>
                  </a:lnTo>
                  <a:lnTo>
                    <a:pt x="109580" y="34028"/>
                  </a:lnTo>
                  <a:lnTo>
                    <a:pt x="108449" y="34028"/>
                  </a:lnTo>
                  <a:lnTo>
                    <a:pt x="107763" y="33796"/>
                  </a:lnTo>
                  <a:lnTo>
                    <a:pt x="107318" y="33341"/>
                  </a:lnTo>
                  <a:lnTo>
                    <a:pt x="106864" y="32895"/>
                  </a:lnTo>
                  <a:lnTo>
                    <a:pt x="106632" y="31985"/>
                  </a:lnTo>
                  <a:lnTo>
                    <a:pt x="106632" y="31074"/>
                  </a:lnTo>
                  <a:lnTo>
                    <a:pt x="107086" y="30397"/>
                  </a:lnTo>
                  <a:lnTo>
                    <a:pt x="107763" y="29719"/>
                  </a:lnTo>
                  <a:lnTo>
                    <a:pt x="110711" y="28130"/>
                  </a:lnTo>
                  <a:lnTo>
                    <a:pt x="108894" y="25177"/>
                  </a:lnTo>
                  <a:lnTo>
                    <a:pt x="106864" y="22456"/>
                  </a:lnTo>
                  <a:lnTo>
                    <a:pt x="104593" y="19967"/>
                  </a:lnTo>
                  <a:lnTo>
                    <a:pt x="102331" y="17469"/>
                  </a:lnTo>
                  <a:lnTo>
                    <a:pt x="99847" y="15203"/>
                  </a:lnTo>
                  <a:lnTo>
                    <a:pt x="97353" y="13159"/>
                  </a:lnTo>
                  <a:lnTo>
                    <a:pt x="94637" y="11116"/>
                  </a:lnTo>
                  <a:lnTo>
                    <a:pt x="91921" y="9073"/>
                  </a:lnTo>
                  <a:lnTo>
                    <a:pt x="90104" y="12026"/>
                  </a:lnTo>
                  <a:lnTo>
                    <a:pt x="89881" y="12704"/>
                  </a:lnTo>
                  <a:lnTo>
                    <a:pt x="89427" y="12927"/>
                  </a:lnTo>
                  <a:lnTo>
                    <a:pt x="88750" y="13159"/>
                  </a:lnTo>
                  <a:lnTo>
                    <a:pt x="87619" y="13159"/>
                  </a:lnTo>
                  <a:lnTo>
                    <a:pt x="87165" y="12927"/>
                  </a:lnTo>
                  <a:lnTo>
                    <a:pt x="86488" y="12482"/>
                  </a:lnTo>
                  <a:lnTo>
                    <a:pt x="86034" y="11571"/>
                  </a:lnTo>
                  <a:lnTo>
                    <a:pt x="86034" y="10661"/>
                  </a:lnTo>
                  <a:lnTo>
                    <a:pt x="86257" y="9751"/>
                  </a:lnTo>
                  <a:lnTo>
                    <a:pt x="88074" y="6807"/>
                  </a:lnTo>
                  <a:lnTo>
                    <a:pt x="85126" y="5442"/>
                  </a:lnTo>
                  <a:lnTo>
                    <a:pt x="81955" y="4086"/>
                  </a:lnTo>
                  <a:lnTo>
                    <a:pt x="78785" y="2953"/>
                  </a:lnTo>
                  <a:lnTo>
                    <a:pt x="75615" y="2043"/>
                  </a:lnTo>
                  <a:lnTo>
                    <a:pt x="72444" y="1133"/>
                  </a:lnTo>
                  <a:lnTo>
                    <a:pt x="69052" y="687"/>
                  </a:lnTo>
                  <a:lnTo>
                    <a:pt x="65659" y="232"/>
                  </a:lnTo>
                  <a:lnTo>
                    <a:pt x="62257" y="0"/>
                  </a:lnTo>
                  <a:lnTo>
                    <a:pt x="62257" y="5219"/>
                  </a:lnTo>
                  <a:lnTo>
                    <a:pt x="62034" y="6129"/>
                  </a:lnTo>
                  <a:lnTo>
                    <a:pt x="61580" y="6807"/>
                  </a:lnTo>
                  <a:lnTo>
                    <a:pt x="60903" y="7262"/>
                  </a:lnTo>
                  <a:lnTo>
                    <a:pt x="59995" y="7485"/>
                  </a:lnTo>
                  <a:lnTo>
                    <a:pt x="59086" y="7262"/>
                  </a:lnTo>
                  <a:lnTo>
                    <a:pt x="58410" y="6807"/>
                  </a:lnTo>
                  <a:lnTo>
                    <a:pt x="57955" y="6129"/>
                  </a:lnTo>
                  <a:lnTo>
                    <a:pt x="57733" y="5219"/>
                  </a:lnTo>
                  <a:lnTo>
                    <a:pt x="57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Shape 167"/>
          <p:cNvSpPr txBox="1"/>
          <p:nvPr/>
        </p:nvSpPr>
        <p:spPr>
          <a:xfrm>
            <a:off x="692100" y="2694600"/>
            <a:ext cx="20525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Ordenadores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Trafico de red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de datos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Infraestructura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245850" y="26946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Despido de un miembro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comunicación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Baja de un empleado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Conflictos en el grupo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788600" y="2694600"/>
            <a:ext cx="28016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Reducción de la plantilla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Retraso en las entregas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 reparto de las tareas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Inversor del proyecto se retira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692100" y="5041800"/>
            <a:ext cx="2418600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Expira una licencia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Control de versiones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Cambio de versión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 el framework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245850" y="50418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Cambian las necesidades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La especificación cambia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Nuevas funcionalidades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comunicación cliente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5855950" y="5017200"/>
            <a:ext cx="2666999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 plazos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Mala estimación del coste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personal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Falta de medios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978</Words>
  <Application>Microsoft Office PowerPoint</Application>
  <PresentationFormat>Presentación en pantalla (4:3)</PresentationFormat>
  <Paragraphs>344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Open Sans</vt:lpstr>
      <vt:lpstr>Oswald</vt:lpstr>
      <vt:lpstr>Oberon template</vt:lpstr>
      <vt:lpstr>VecinApp</vt:lpstr>
      <vt:lpstr>Introducción</vt:lpstr>
      <vt:lpstr>Objetivos Generales</vt:lpstr>
      <vt:lpstr>Usuarios</vt:lpstr>
      <vt:lpstr>Funcionalidades</vt:lpstr>
      <vt:lpstr>Restricciones</vt:lpstr>
      <vt:lpstr>Análisis de Riesgos</vt:lpstr>
      <vt:lpstr>Proceso de Gestión de Riesgos</vt:lpstr>
      <vt:lpstr>Identificación de Riesgos</vt:lpstr>
      <vt:lpstr>Planificación y Análisis de Riesgos</vt:lpstr>
      <vt:lpstr>Monitorización</vt:lpstr>
      <vt:lpstr>Estimación de costes</vt:lpstr>
      <vt:lpstr>Ley de Parkison</vt:lpstr>
      <vt:lpstr>Princig to win</vt:lpstr>
      <vt:lpstr>Princig to win</vt:lpstr>
      <vt:lpstr>Puntos objetos</vt:lpstr>
      <vt:lpstr>Puntos objetos</vt:lpstr>
      <vt:lpstr>Puntos objetos</vt:lpstr>
      <vt:lpstr>Comparativa</vt:lpstr>
      <vt:lpstr>Comparativa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VecinApp</dc:title>
  <cp:lastModifiedBy>WR Guide</cp:lastModifiedBy>
  <cp:revision>6</cp:revision>
  <dcterms:modified xsi:type="dcterms:W3CDTF">2017-05-07T15:28:23Z</dcterms:modified>
</cp:coreProperties>
</file>