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17.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56"/>
  </p:notesMasterIdLst>
  <p:handoutMasterIdLst>
    <p:handoutMasterId r:id="rId57"/>
  </p:handoutMasterIdLst>
  <p:sldIdLst>
    <p:sldId id="363" r:id="rId2"/>
    <p:sldId id="276" r:id="rId3"/>
    <p:sldId id="278" r:id="rId4"/>
    <p:sldId id="279" r:id="rId5"/>
    <p:sldId id="280" r:id="rId6"/>
    <p:sldId id="281" r:id="rId7"/>
    <p:sldId id="282" r:id="rId8"/>
    <p:sldId id="283" r:id="rId9"/>
    <p:sldId id="284" r:id="rId10"/>
    <p:sldId id="304" r:id="rId11"/>
    <p:sldId id="305" r:id="rId12"/>
    <p:sldId id="308" r:id="rId13"/>
    <p:sldId id="309" r:id="rId14"/>
    <p:sldId id="286" r:id="rId15"/>
    <p:sldId id="344" r:id="rId16"/>
    <p:sldId id="345" r:id="rId17"/>
    <p:sldId id="346" r:id="rId18"/>
    <p:sldId id="347" r:id="rId19"/>
    <p:sldId id="348" r:id="rId20"/>
    <p:sldId id="287" r:id="rId21"/>
    <p:sldId id="288" r:id="rId22"/>
    <p:sldId id="337" r:id="rId23"/>
    <p:sldId id="338" r:id="rId24"/>
    <p:sldId id="339" r:id="rId25"/>
    <p:sldId id="340" r:id="rId26"/>
    <p:sldId id="341" r:id="rId27"/>
    <p:sldId id="342" r:id="rId28"/>
    <p:sldId id="343" r:id="rId29"/>
    <p:sldId id="289" r:id="rId30"/>
    <p:sldId id="290" r:id="rId31"/>
    <p:sldId id="291" r:id="rId32"/>
    <p:sldId id="349" r:id="rId33"/>
    <p:sldId id="350" r:id="rId34"/>
    <p:sldId id="351" r:id="rId35"/>
    <p:sldId id="352" r:id="rId36"/>
    <p:sldId id="292" r:id="rId37"/>
    <p:sldId id="293" r:id="rId38"/>
    <p:sldId id="294" r:id="rId39"/>
    <p:sldId id="295" r:id="rId40"/>
    <p:sldId id="296" r:id="rId41"/>
    <p:sldId id="353" r:id="rId42"/>
    <p:sldId id="354" r:id="rId43"/>
    <p:sldId id="355" r:id="rId44"/>
    <p:sldId id="356" r:id="rId45"/>
    <p:sldId id="357" r:id="rId46"/>
    <p:sldId id="358" r:id="rId47"/>
    <p:sldId id="359" r:id="rId48"/>
    <p:sldId id="360" r:id="rId49"/>
    <p:sldId id="361" r:id="rId50"/>
    <p:sldId id="362" r:id="rId51"/>
    <p:sldId id="297" r:id="rId52"/>
    <p:sldId id="300" r:id="rId53"/>
    <p:sldId id="332" r:id="rId54"/>
    <p:sldId id="333" r:id="rId55"/>
  </p:sldIdLst>
  <p:sldSz cx="9144000" cy="6858000" type="screen4x3"/>
  <p:notesSz cx="7315200" cy="9601200"/>
  <p:defaultTextStyle>
    <a:defPPr>
      <a:defRPr lang="es-ES"/>
    </a:defPPr>
    <a:lvl1pPr algn="l" rtl="0" fontAlgn="base">
      <a:spcBef>
        <a:spcPct val="0"/>
      </a:spcBef>
      <a:spcAft>
        <a:spcPct val="0"/>
      </a:spcAft>
      <a:defRPr kern="1200">
        <a:solidFill>
          <a:schemeClr val="tx1"/>
        </a:solidFill>
        <a:latin typeface="Arial" charset="0"/>
        <a:ea typeface="ＭＳ Ｐゴシック" charset="-128"/>
        <a:cs typeface="+mn-cs"/>
      </a:defRPr>
    </a:lvl1pPr>
    <a:lvl2pPr marL="457200" algn="l" rtl="0" fontAlgn="base">
      <a:spcBef>
        <a:spcPct val="0"/>
      </a:spcBef>
      <a:spcAft>
        <a:spcPct val="0"/>
      </a:spcAft>
      <a:defRPr kern="1200">
        <a:solidFill>
          <a:schemeClr val="tx1"/>
        </a:solidFill>
        <a:latin typeface="Arial" charset="0"/>
        <a:ea typeface="ＭＳ Ｐゴシック" charset="-128"/>
        <a:cs typeface="+mn-cs"/>
      </a:defRPr>
    </a:lvl2pPr>
    <a:lvl3pPr marL="914400" algn="l" rtl="0" fontAlgn="base">
      <a:spcBef>
        <a:spcPct val="0"/>
      </a:spcBef>
      <a:spcAft>
        <a:spcPct val="0"/>
      </a:spcAft>
      <a:defRPr kern="1200">
        <a:solidFill>
          <a:schemeClr val="tx1"/>
        </a:solidFill>
        <a:latin typeface="Arial" charset="0"/>
        <a:ea typeface="ＭＳ Ｐゴシック" charset="-128"/>
        <a:cs typeface="+mn-cs"/>
      </a:defRPr>
    </a:lvl3pPr>
    <a:lvl4pPr marL="1371600" algn="l" rtl="0" fontAlgn="base">
      <a:spcBef>
        <a:spcPct val="0"/>
      </a:spcBef>
      <a:spcAft>
        <a:spcPct val="0"/>
      </a:spcAft>
      <a:defRPr kern="1200">
        <a:solidFill>
          <a:schemeClr val="tx1"/>
        </a:solidFill>
        <a:latin typeface="Arial" charset="0"/>
        <a:ea typeface="ＭＳ Ｐゴシック" charset="-128"/>
        <a:cs typeface="+mn-cs"/>
      </a:defRPr>
    </a:lvl4pPr>
    <a:lvl5pPr marL="1828800" algn="l"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00099"/>
    <a:srgbClr val="C0C0C0"/>
    <a:srgbClr val="FFBD5B"/>
    <a:srgbClr val="FF9900"/>
    <a:srgbClr val="808080"/>
    <a:srgbClr val="333333"/>
    <a:srgbClr val="5F5F5F"/>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9"/>
    <p:restoredTop sz="93036"/>
  </p:normalViewPr>
  <p:slideViewPr>
    <p:cSldViewPr>
      <p:cViewPr varScale="1">
        <p:scale>
          <a:sx n="89" d="100"/>
          <a:sy n="89" d="100"/>
        </p:scale>
        <p:origin x="1744" y="128"/>
      </p:cViewPr>
      <p:guideLst>
        <p:guide orient="horz" pos="2160"/>
        <p:guide pos="2880"/>
      </p:guideLst>
    </p:cSldViewPr>
  </p:slideViewPr>
  <p:notesTextViewPr>
    <p:cViewPr>
      <p:scale>
        <a:sx n="100" d="100"/>
        <a:sy n="100" d="100"/>
      </p:scale>
      <p:origin x="0" y="0"/>
    </p:cViewPr>
  </p:notesTextViewPr>
  <p:notesViewPr>
    <p:cSldViewPr>
      <p:cViewPr varScale="1">
        <p:scale>
          <a:sx n="82" d="100"/>
          <a:sy n="82" d="100"/>
        </p:scale>
        <p:origin x="-3864" y="-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notesMaster" Target="notesMasters/notesMaster1.xml"/><Relationship Id="rId57" Type="http://schemas.openxmlformats.org/officeDocument/2006/relationships/handoutMaster" Target="handoutMasters/handoutMaster1.xml"/><Relationship Id="rId58" Type="http://schemas.openxmlformats.org/officeDocument/2006/relationships/presProps" Target="presProps.xml"/><Relationship Id="rId59" Type="http://schemas.openxmlformats.org/officeDocument/2006/relationships/viewProps" Target="view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heme" Target="theme/theme1.xml"/><Relationship Id="rId6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73E02A-E5BD-45D3-8C5D-B53AE0B57379}" type="doc">
      <dgm:prSet loTypeId="urn:microsoft.com/office/officeart/2005/8/layout/hChevron3" loCatId="process" qsTypeId="urn:microsoft.com/office/officeart/2005/8/quickstyle/simple1" qsCatId="simple" csTypeId="urn:microsoft.com/office/officeart/2005/8/colors/accent1_2" csCatId="accent1" phldr="1"/>
      <dgm:spPr/>
      <dgm:t>
        <a:bodyPr/>
        <a:lstStyle/>
        <a:p>
          <a:endParaRPr lang="es-ES"/>
        </a:p>
      </dgm:t>
    </dgm:pt>
    <dgm:pt modelId="{85D844F1-7883-4E18-BE87-880F3F969E93}">
      <dgm:prSet phldrT="[Texto]" custT="1"/>
      <dgm:spPr/>
      <dgm:t>
        <a:bodyPr/>
        <a:lstStyle/>
        <a:p>
          <a:r>
            <a:rPr lang="es-ES" sz="1400" dirty="0" smtClean="0"/>
            <a:t>Formulación del pedido</a:t>
          </a:r>
          <a:endParaRPr lang="es-ES" sz="1400" dirty="0"/>
        </a:p>
      </dgm:t>
    </dgm:pt>
    <dgm:pt modelId="{24A0C73D-6F5B-48B6-AC73-C10BC499D7BB}" type="parTrans" cxnId="{26BB6B50-AAB7-4488-9F00-7653F982AC69}">
      <dgm:prSet/>
      <dgm:spPr/>
      <dgm:t>
        <a:bodyPr/>
        <a:lstStyle/>
        <a:p>
          <a:endParaRPr lang="es-ES"/>
        </a:p>
      </dgm:t>
    </dgm:pt>
    <dgm:pt modelId="{A9BA1246-8573-4E67-B121-7A22C89A4FDD}" type="sibTrans" cxnId="{26BB6B50-AAB7-4488-9F00-7653F982AC69}">
      <dgm:prSet/>
      <dgm:spPr/>
      <dgm:t>
        <a:bodyPr/>
        <a:lstStyle/>
        <a:p>
          <a:endParaRPr lang="es-ES"/>
        </a:p>
      </dgm:t>
    </dgm:pt>
    <dgm:pt modelId="{6F3DF657-78D2-4D1D-B4BA-BE470C23B2D9}">
      <dgm:prSet phldrT="[Texto]" custT="1"/>
      <dgm:spPr/>
      <dgm:t>
        <a:bodyPr/>
        <a:lstStyle/>
        <a:p>
          <a:r>
            <a:rPr lang="es-ES" sz="1400" dirty="0" smtClean="0"/>
            <a:t>Análisis formal del pedido</a:t>
          </a:r>
          <a:endParaRPr lang="es-ES" sz="1400" dirty="0"/>
        </a:p>
      </dgm:t>
    </dgm:pt>
    <dgm:pt modelId="{2460569D-8797-4475-9861-8F3AF89A425E}" type="parTrans" cxnId="{050409F8-944C-4DF7-B9B9-009D07260605}">
      <dgm:prSet/>
      <dgm:spPr/>
      <dgm:t>
        <a:bodyPr/>
        <a:lstStyle/>
        <a:p>
          <a:endParaRPr lang="es-ES"/>
        </a:p>
      </dgm:t>
    </dgm:pt>
    <dgm:pt modelId="{8638E665-6972-4C9A-950E-B8255F7377A5}" type="sibTrans" cxnId="{050409F8-944C-4DF7-B9B9-009D07260605}">
      <dgm:prSet/>
      <dgm:spPr/>
      <dgm:t>
        <a:bodyPr/>
        <a:lstStyle/>
        <a:p>
          <a:endParaRPr lang="es-ES"/>
        </a:p>
      </dgm:t>
    </dgm:pt>
    <dgm:pt modelId="{033EFB1A-D218-45D3-8F8D-D8443C5FC12D}">
      <dgm:prSet phldrT="[Texto]" custT="1"/>
      <dgm:spPr/>
      <dgm:t>
        <a:bodyPr/>
        <a:lstStyle/>
        <a:p>
          <a:r>
            <a:rPr lang="es-ES" sz="1200" dirty="0" smtClean="0"/>
            <a:t>Análisis de situación de crédito</a:t>
          </a:r>
          <a:endParaRPr lang="es-ES" sz="1200" dirty="0"/>
        </a:p>
      </dgm:t>
    </dgm:pt>
    <dgm:pt modelId="{DD299D3F-09DA-4388-9FAC-E73025853040}" type="parTrans" cxnId="{29B02720-312E-44E6-A68E-8A43EA04F10C}">
      <dgm:prSet/>
      <dgm:spPr/>
      <dgm:t>
        <a:bodyPr/>
        <a:lstStyle/>
        <a:p>
          <a:endParaRPr lang="es-ES"/>
        </a:p>
      </dgm:t>
    </dgm:pt>
    <dgm:pt modelId="{09808F29-0A2F-4F4A-AE6D-053D0A64711D}" type="sibTrans" cxnId="{29B02720-312E-44E6-A68E-8A43EA04F10C}">
      <dgm:prSet/>
      <dgm:spPr/>
      <dgm:t>
        <a:bodyPr/>
        <a:lstStyle/>
        <a:p>
          <a:endParaRPr lang="es-ES"/>
        </a:p>
      </dgm:t>
    </dgm:pt>
    <dgm:pt modelId="{916FCCFC-BCAE-45B6-82B7-CA2329BA5CDB}">
      <dgm:prSet phldrT="[Texto]" custT="1"/>
      <dgm:spPr/>
      <dgm:t>
        <a:bodyPr/>
        <a:lstStyle/>
        <a:p>
          <a:r>
            <a:rPr lang="es-ES" sz="1400" dirty="0" smtClean="0"/>
            <a:t>Servicio del producto</a:t>
          </a:r>
          <a:endParaRPr lang="es-ES" sz="1400" dirty="0"/>
        </a:p>
      </dgm:t>
    </dgm:pt>
    <dgm:pt modelId="{FA74F071-D0F9-41E8-B805-159790317CD1}" type="parTrans" cxnId="{661D445E-BDC3-4895-8E1B-CF76A4B69873}">
      <dgm:prSet/>
      <dgm:spPr/>
      <dgm:t>
        <a:bodyPr/>
        <a:lstStyle/>
        <a:p>
          <a:endParaRPr lang="es-ES"/>
        </a:p>
      </dgm:t>
    </dgm:pt>
    <dgm:pt modelId="{75A54056-7AA8-4C0A-8BE7-B9939C73C271}" type="sibTrans" cxnId="{661D445E-BDC3-4895-8E1B-CF76A4B69873}">
      <dgm:prSet/>
      <dgm:spPr/>
      <dgm:t>
        <a:bodyPr/>
        <a:lstStyle/>
        <a:p>
          <a:endParaRPr lang="es-ES"/>
        </a:p>
      </dgm:t>
    </dgm:pt>
    <dgm:pt modelId="{A1DD20E4-4910-4253-A430-2B6C2A6BC3B5}">
      <dgm:prSet phldrT="[Texto]" custT="1"/>
      <dgm:spPr/>
      <dgm:t>
        <a:bodyPr/>
        <a:lstStyle/>
        <a:p>
          <a:r>
            <a:rPr lang="es-ES" sz="1400" dirty="0" smtClean="0"/>
            <a:t>Distribución</a:t>
          </a:r>
          <a:endParaRPr lang="es-ES" sz="1400" dirty="0"/>
        </a:p>
      </dgm:t>
    </dgm:pt>
    <dgm:pt modelId="{B6E4E4E5-C91C-4E34-A305-BF27A17EF8CB}" type="parTrans" cxnId="{1B641DB0-8AB8-4E59-B702-31C98E3467E6}">
      <dgm:prSet/>
      <dgm:spPr/>
      <dgm:t>
        <a:bodyPr/>
        <a:lstStyle/>
        <a:p>
          <a:endParaRPr lang="es-ES"/>
        </a:p>
      </dgm:t>
    </dgm:pt>
    <dgm:pt modelId="{83FAE68B-4A81-4664-8216-C6ECB8CF578E}" type="sibTrans" cxnId="{1B641DB0-8AB8-4E59-B702-31C98E3467E6}">
      <dgm:prSet/>
      <dgm:spPr/>
      <dgm:t>
        <a:bodyPr/>
        <a:lstStyle/>
        <a:p>
          <a:endParaRPr lang="es-ES"/>
        </a:p>
      </dgm:t>
    </dgm:pt>
    <dgm:pt modelId="{2B5FAE5A-7A18-44D5-8125-42D33A4D25AE}">
      <dgm:prSet phldrT="[Texto]"/>
      <dgm:spPr/>
      <dgm:t>
        <a:bodyPr/>
        <a:lstStyle/>
        <a:p>
          <a:r>
            <a:rPr lang="es-ES" dirty="0" smtClean="0"/>
            <a:t>Facturación</a:t>
          </a:r>
          <a:endParaRPr lang="es-ES" dirty="0"/>
        </a:p>
      </dgm:t>
    </dgm:pt>
    <dgm:pt modelId="{709E31AB-EB73-40BF-9044-30DE5BEB225F}" type="parTrans" cxnId="{611F3DB4-7688-4B5D-BCC2-85307EC760FC}">
      <dgm:prSet/>
      <dgm:spPr/>
      <dgm:t>
        <a:bodyPr/>
        <a:lstStyle/>
        <a:p>
          <a:endParaRPr lang="es-ES"/>
        </a:p>
      </dgm:t>
    </dgm:pt>
    <dgm:pt modelId="{41B29EB9-95E6-4C2C-BFC1-A9C12CD68AF7}" type="sibTrans" cxnId="{611F3DB4-7688-4B5D-BCC2-85307EC760FC}">
      <dgm:prSet/>
      <dgm:spPr/>
      <dgm:t>
        <a:bodyPr/>
        <a:lstStyle/>
        <a:p>
          <a:endParaRPr lang="es-ES"/>
        </a:p>
      </dgm:t>
    </dgm:pt>
    <dgm:pt modelId="{0971055D-D2D1-42F0-8670-56EF672493B5}">
      <dgm:prSet phldrT="[Texto]"/>
      <dgm:spPr/>
      <dgm:t>
        <a:bodyPr/>
        <a:lstStyle/>
        <a:p>
          <a:r>
            <a:rPr lang="es-ES" dirty="0" smtClean="0"/>
            <a:t>Registro contable</a:t>
          </a:r>
          <a:endParaRPr lang="es-ES" dirty="0"/>
        </a:p>
      </dgm:t>
    </dgm:pt>
    <dgm:pt modelId="{6430F539-AFEF-45E1-B8B5-F2367D7EDAD2}" type="parTrans" cxnId="{56964556-F028-4817-827D-312B8EF9FFD1}">
      <dgm:prSet/>
      <dgm:spPr/>
      <dgm:t>
        <a:bodyPr/>
        <a:lstStyle/>
        <a:p>
          <a:endParaRPr lang="es-ES"/>
        </a:p>
      </dgm:t>
    </dgm:pt>
    <dgm:pt modelId="{DD28C027-C66B-4BF1-99DD-8C4EDCD036F2}" type="sibTrans" cxnId="{56964556-F028-4817-827D-312B8EF9FFD1}">
      <dgm:prSet/>
      <dgm:spPr/>
      <dgm:t>
        <a:bodyPr/>
        <a:lstStyle/>
        <a:p>
          <a:endParaRPr lang="es-ES"/>
        </a:p>
      </dgm:t>
    </dgm:pt>
    <dgm:pt modelId="{95CB30FB-D47B-4E60-9F76-A0CAA26D262E}" type="pres">
      <dgm:prSet presAssocID="{7D73E02A-E5BD-45D3-8C5D-B53AE0B57379}" presName="Name0" presStyleCnt="0">
        <dgm:presLayoutVars>
          <dgm:dir/>
          <dgm:resizeHandles val="exact"/>
        </dgm:presLayoutVars>
      </dgm:prSet>
      <dgm:spPr/>
      <dgm:t>
        <a:bodyPr/>
        <a:lstStyle/>
        <a:p>
          <a:endParaRPr lang="es-ES"/>
        </a:p>
      </dgm:t>
    </dgm:pt>
    <dgm:pt modelId="{765232A4-4BF9-4A76-8B64-9A83FE2F3493}" type="pres">
      <dgm:prSet presAssocID="{85D844F1-7883-4E18-BE87-880F3F969E93}" presName="parTxOnly" presStyleLbl="node1" presStyleIdx="0" presStyleCnt="7" custLinFactNeighborY="-32700">
        <dgm:presLayoutVars>
          <dgm:bulletEnabled val="1"/>
        </dgm:presLayoutVars>
      </dgm:prSet>
      <dgm:spPr/>
      <dgm:t>
        <a:bodyPr/>
        <a:lstStyle/>
        <a:p>
          <a:endParaRPr lang="es-ES"/>
        </a:p>
      </dgm:t>
    </dgm:pt>
    <dgm:pt modelId="{16C68F78-A75F-489E-86E1-E207CCD9EC26}" type="pres">
      <dgm:prSet presAssocID="{A9BA1246-8573-4E67-B121-7A22C89A4FDD}" presName="parSpace" presStyleCnt="0"/>
      <dgm:spPr/>
    </dgm:pt>
    <dgm:pt modelId="{0B264680-382B-4EFE-B2A1-FAAE6AD0FBBC}" type="pres">
      <dgm:prSet presAssocID="{6F3DF657-78D2-4D1D-B4BA-BE470C23B2D9}" presName="parTxOnly" presStyleLbl="node1" presStyleIdx="1" presStyleCnt="7" custLinFactNeighborY="-32700">
        <dgm:presLayoutVars>
          <dgm:bulletEnabled val="1"/>
        </dgm:presLayoutVars>
      </dgm:prSet>
      <dgm:spPr/>
      <dgm:t>
        <a:bodyPr/>
        <a:lstStyle/>
        <a:p>
          <a:endParaRPr lang="es-ES"/>
        </a:p>
      </dgm:t>
    </dgm:pt>
    <dgm:pt modelId="{B8AEF402-14EB-49D8-BA72-9518AD80FF60}" type="pres">
      <dgm:prSet presAssocID="{8638E665-6972-4C9A-950E-B8255F7377A5}" presName="parSpace" presStyleCnt="0"/>
      <dgm:spPr/>
    </dgm:pt>
    <dgm:pt modelId="{4DED7859-C9C1-4044-9DD7-705911004469}" type="pres">
      <dgm:prSet presAssocID="{033EFB1A-D218-45D3-8F8D-D8443C5FC12D}" presName="parTxOnly" presStyleLbl="node1" presStyleIdx="2" presStyleCnt="7" custLinFactNeighborY="-32700">
        <dgm:presLayoutVars>
          <dgm:bulletEnabled val="1"/>
        </dgm:presLayoutVars>
      </dgm:prSet>
      <dgm:spPr/>
      <dgm:t>
        <a:bodyPr/>
        <a:lstStyle/>
        <a:p>
          <a:endParaRPr lang="es-ES"/>
        </a:p>
      </dgm:t>
    </dgm:pt>
    <dgm:pt modelId="{B3AE6246-1580-42F2-8A81-3649484C0D02}" type="pres">
      <dgm:prSet presAssocID="{09808F29-0A2F-4F4A-AE6D-053D0A64711D}" presName="parSpace" presStyleCnt="0"/>
      <dgm:spPr/>
    </dgm:pt>
    <dgm:pt modelId="{182D475E-7227-4494-9BDD-5C8D3824273B}" type="pres">
      <dgm:prSet presAssocID="{916FCCFC-BCAE-45B6-82B7-CA2329BA5CDB}" presName="parTxOnly" presStyleLbl="node1" presStyleIdx="3" presStyleCnt="7" custLinFactNeighborY="-32700">
        <dgm:presLayoutVars>
          <dgm:bulletEnabled val="1"/>
        </dgm:presLayoutVars>
      </dgm:prSet>
      <dgm:spPr/>
      <dgm:t>
        <a:bodyPr/>
        <a:lstStyle/>
        <a:p>
          <a:endParaRPr lang="es-ES"/>
        </a:p>
      </dgm:t>
    </dgm:pt>
    <dgm:pt modelId="{ECD65665-E5A4-4072-AB6D-E7932BBFE58A}" type="pres">
      <dgm:prSet presAssocID="{75A54056-7AA8-4C0A-8BE7-B9939C73C271}" presName="parSpace" presStyleCnt="0"/>
      <dgm:spPr/>
    </dgm:pt>
    <dgm:pt modelId="{C5C32107-F970-4956-9AC1-ADD1E5B512D2}" type="pres">
      <dgm:prSet presAssocID="{A1DD20E4-4910-4253-A430-2B6C2A6BC3B5}" presName="parTxOnly" presStyleLbl="node1" presStyleIdx="4" presStyleCnt="7" custLinFactNeighborY="-32700">
        <dgm:presLayoutVars>
          <dgm:bulletEnabled val="1"/>
        </dgm:presLayoutVars>
      </dgm:prSet>
      <dgm:spPr/>
      <dgm:t>
        <a:bodyPr/>
        <a:lstStyle/>
        <a:p>
          <a:endParaRPr lang="es-ES"/>
        </a:p>
      </dgm:t>
    </dgm:pt>
    <dgm:pt modelId="{664C561A-29CD-495C-BD97-89FDAA33D809}" type="pres">
      <dgm:prSet presAssocID="{83FAE68B-4A81-4664-8216-C6ECB8CF578E}" presName="parSpace" presStyleCnt="0"/>
      <dgm:spPr/>
    </dgm:pt>
    <dgm:pt modelId="{71228BBC-8921-4B58-8AE4-4443B1ACE8D8}" type="pres">
      <dgm:prSet presAssocID="{2B5FAE5A-7A18-44D5-8125-42D33A4D25AE}" presName="parTxOnly" presStyleLbl="node1" presStyleIdx="5" presStyleCnt="7" custLinFactNeighborY="-32700">
        <dgm:presLayoutVars>
          <dgm:bulletEnabled val="1"/>
        </dgm:presLayoutVars>
      </dgm:prSet>
      <dgm:spPr/>
      <dgm:t>
        <a:bodyPr/>
        <a:lstStyle/>
        <a:p>
          <a:endParaRPr lang="es-ES"/>
        </a:p>
      </dgm:t>
    </dgm:pt>
    <dgm:pt modelId="{30BD3812-3BF0-409C-95CA-BF9CB37FC39F}" type="pres">
      <dgm:prSet presAssocID="{41B29EB9-95E6-4C2C-BFC1-A9C12CD68AF7}" presName="parSpace" presStyleCnt="0"/>
      <dgm:spPr/>
    </dgm:pt>
    <dgm:pt modelId="{EB4DCA6B-C0AB-4E57-8FAC-6C489C39A4FA}" type="pres">
      <dgm:prSet presAssocID="{0971055D-D2D1-42F0-8670-56EF672493B5}" presName="parTxOnly" presStyleLbl="node1" presStyleIdx="6" presStyleCnt="7" custLinFactNeighborY="-32700">
        <dgm:presLayoutVars>
          <dgm:bulletEnabled val="1"/>
        </dgm:presLayoutVars>
      </dgm:prSet>
      <dgm:spPr/>
      <dgm:t>
        <a:bodyPr/>
        <a:lstStyle/>
        <a:p>
          <a:endParaRPr lang="es-ES"/>
        </a:p>
      </dgm:t>
    </dgm:pt>
  </dgm:ptLst>
  <dgm:cxnLst>
    <dgm:cxn modelId="{1B641DB0-8AB8-4E59-B702-31C98E3467E6}" srcId="{7D73E02A-E5BD-45D3-8C5D-B53AE0B57379}" destId="{A1DD20E4-4910-4253-A430-2B6C2A6BC3B5}" srcOrd="4" destOrd="0" parTransId="{B6E4E4E5-C91C-4E34-A305-BF27A17EF8CB}" sibTransId="{83FAE68B-4A81-4664-8216-C6ECB8CF578E}"/>
    <dgm:cxn modelId="{7B9C1669-FABD-7744-AA1D-D5DD1FCD1F80}" type="presOf" srcId="{0971055D-D2D1-42F0-8670-56EF672493B5}" destId="{EB4DCA6B-C0AB-4E57-8FAC-6C489C39A4FA}" srcOrd="0" destOrd="0" presId="urn:microsoft.com/office/officeart/2005/8/layout/hChevron3"/>
    <dgm:cxn modelId="{0792E89F-4942-954A-AB57-A6D8F381051D}" type="presOf" srcId="{7D73E02A-E5BD-45D3-8C5D-B53AE0B57379}" destId="{95CB30FB-D47B-4E60-9F76-A0CAA26D262E}" srcOrd="0" destOrd="0" presId="urn:microsoft.com/office/officeart/2005/8/layout/hChevron3"/>
    <dgm:cxn modelId="{611F3DB4-7688-4B5D-BCC2-85307EC760FC}" srcId="{7D73E02A-E5BD-45D3-8C5D-B53AE0B57379}" destId="{2B5FAE5A-7A18-44D5-8125-42D33A4D25AE}" srcOrd="5" destOrd="0" parTransId="{709E31AB-EB73-40BF-9044-30DE5BEB225F}" sibTransId="{41B29EB9-95E6-4C2C-BFC1-A9C12CD68AF7}"/>
    <dgm:cxn modelId="{26BB6B50-AAB7-4488-9F00-7653F982AC69}" srcId="{7D73E02A-E5BD-45D3-8C5D-B53AE0B57379}" destId="{85D844F1-7883-4E18-BE87-880F3F969E93}" srcOrd="0" destOrd="0" parTransId="{24A0C73D-6F5B-48B6-AC73-C10BC499D7BB}" sibTransId="{A9BA1246-8573-4E67-B121-7A22C89A4FDD}"/>
    <dgm:cxn modelId="{6B6E8EC3-F063-A84E-8912-04831542BE5B}" type="presOf" srcId="{2B5FAE5A-7A18-44D5-8125-42D33A4D25AE}" destId="{71228BBC-8921-4B58-8AE4-4443B1ACE8D8}" srcOrd="0" destOrd="0" presId="urn:microsoft.com/office/officeart/2005/8/layout/hChevron3"/>
    <dgm:cxn modelId="{5218F0EE-A329-7F45-BA42-2C7996DB8BBD}" type="presOf" srcId="{6F3DF657-78D2-4D1D-B4BA-BE470C23B2D9}" destId="{0B264680-382B-4EFE-B2A1-FAAE6AD0FBBC}" srcOrd="0" destOrd="0" presId="urn:microsoft.com/office/officeart/2005/8/layout/hChevron3"/>
    <dgm:cxn modelId="{1673ECCB-E0F8-FA4D-B74C-27C8B254C6E4}" type="presOf" srcId="{916FCCFC-BCAE-45B6-82B7-CA2329BA5CDB}" destId="{182D475E-7227-4494-9BDD-5C8D3824273B}" srcOrd="0" destOrd="0" presId="urn:microsoft.com/office/officeart/2005/8/layout/hChevron3"/>
    <dgm:cxn modelId="{AA7C43F5-317C-934A-A15D-A5485F36CA03}" type="presOf" srcId="{A1DD20E4-4910-4253-A430-2B6C2A6BC3B5}" destId="{C5C32107-F970-4956-9AC1-ADD1E5B512D2}" srcOrd="0" destOrd="0" presId="urn:microsoft.com/office/officeart/2005/8/layout/hChevron3"/>
    <dgm:cxn modelId="{29B02720-312E-44E6-A68E-8A43EA04F10C}" srcId="{7D73E02A-E5BD-45D3-8C5D-B53AE0B57379}" destId="{033EFB1A-D218-45D3-8F8D-D8443C5FC12D}" srcOrd="2" destOrd="0" parTransId="{DD299D3F-09DA-4388-9FAC-E73025853040}" sibTransId="{09808F29-0A2F-4F4A-AE6D-053D0A64711D}"/>
    <dgm:cxn modelId="{56964556-F028-4817-827D-312B8EF9FFD1}" srcId="{7D73E02A-E5BD-45D3-8C5D-B53AE0B57379}" destId="{0971055D-D2D1-42F0-8670-56EF672493B5}" srcOrd="6" destOrd="0" parTransId="{6430F539-AFEF-45E1-B8B5-F2367D7EDAD2}" sibTransId="{DD28C027-C66B-4BF1-99DD-8C4EDCD036F2}"/>
    <dgm:cxn modelId="{661D445E-BDC3-4895-8E1B-CF76A4B69873}" srcId="{7D73E02A-E5BD-45D3-8C5D-B53AE0B57379}" destId="{916FCCFC-BCAE-45B6-82B7-CA2329BA5CDB}" srcOrd="3" destOrd="0" parTransId="{FA74F071-D0F9-41E8-B805-159790317CD1}" sibTransId="{75A54056-7AA8-4C0A-8BE7-B9939C73C271}"/>
    <dgm:cxn modelId="{050409F8-944C-4DF7-B9B9-009D07260605}" srcId="{7D73E02A-E5BD-45D3-8C5D-B53AE0B57379}" destId="{6F3DF657-78D2-4D1D-B4BA-BE470C23B2D9}" srcOrd="1" destOrd="0" parTransId="{2460569D-8797-4475-9861-8F3AF89A425E}" sibTransId="{8638E665-6972-4C9A-950E-B8255F7377A5}"/>
    <dgm:cxn modelId="{0C7C8F33-4FFB-2E47-A1D8-DDA5CCF2577C}" type="presOf" srcId="{033EFB1A-D218-45D3-8F8D-D8443C5FC12D}" destId="{4DED7859-C9C1-4044-9DD7-705911004469}" srcOrd="0" destOrd="0" presId="urn:microsoft.com/office/officeart/2005/8/layout/hChevron3"/>
    <dgm:cxn modelId="{234A1748-455B-2A49-9CD8-331C5FC44F4C}" type="presOf" srcId="{85D844F1-7883-4E18-BE87-880F3F969E93}" destId="{765232A4-4BF9-4A76-8B64-9A83FE2F3493}" srcOrd="0" destOrd="0" presId="urn:microsoft.com/office/officeart/2005/8/layout/hChevron3"/>
    <dgm:cxn modelId="{79ABA7CC-FBFA-B54F-91F5-41E4194E08CC}" type="presParOf" srcId="{95CB30FB-D47B-4E60-9F76-A0CAA26D262E}" destId="{765232A4-4BF9-4A76-8B64-9A83FE2F3493}" srcOrd="0" destOrd="0" presId="urn:microsoft.com/office/officeart/2005/8/layout/hChevron3"/>
    <dgm:cxn modelId="{EB16574C-ECCA-134E-B3E4-524210A27D4B}" type="presParOf" srcId="{95CB30FB-D47B-4E60-9F76-A0CAA26D262E}" destId="{16C68F78-A75F-489E-86E1-E207CCD9EC26}" srcOrd="1" destOrd="0" presId="urn:microsoft.com/office/officeart/2005/8/layout/hChevron3"/>
    <dgm:cxn modelId="{09A0E36B-8BEB-D542-83EB-AAEEFF5ECCDF}" type="presParOf" srcId="{95CB30FB-D47B-4E60-9F76-A0CAA26D262E}" destId="{0B264680-382B-4EFE-B2A1-FAAE6AD0FBBC}" srcOrd="2" destOrd="0" presId="urn:microsoft.com/office/officeart/2005/8/layout/hChevron3"/>
    <dgm:cxn modelId="{F3373EEB-02A0-9A49-99EE-874B5F625346}" type="presParOf" srcId="{95CB30FB-D47B-4E60-9F76-A0CAA26D262E}" destId="{B8AEF402-14EB-49D8-BA72-9518AD80FF60}" srcOrd="3" destOrd="0" presId="urn:microsoft.com/office/officeart/2005/8/layout/hChevron3"/>
    <dgm:cxn modelId="{21EE19AE-2329-C34F-996C-D6C6693BF076}" type="presParOf" srcId="{95CB30FB-D47B-4E60-9F76-A0CAA26D262E}" destId="{4DED7859-C9C1-4044-9DD7-705911004469}" srcOrd="4" destOrd="0" presId="urn:microsoft.com/office/officeart/2005/8/layout/hChevron3"/>
    <dgm:cxn modelId="{1D9DF319-C6FD-344B-B01D-9B87DF164301}" type="presParOf" srcId="{95CB30FB-D47B-4E60-9F76-A0CAA26D262E}" destId="{B3AE6246-1580-42F2-8A81-3649484C0D02}" srcOrd="5" destOrd="0" presId="urn:microsoft.com/office/officeart/2005/8/layout/hChevron3"/>
    <dgm:cxn modelId="{94C299B7-7B6C-464B-BFBB-03D2ECB4804A}" type="presParOf" srcId="{95CB30FB-D47B-4E60-9F76-A0CAA26D262E}" destId="{182D475E-7227-4494-9BDD-5C8D3824273B}" srcOrd="6" destOrd="0" presId="urn:microsoft.com/office/officeart/2005/8/layout/hChevron3"/>
    <dgm:cxn modelId="{AF2A325A-E3BE-BE4B-A973-37661AF88E4F}" type="presParOf" srcId="{95CB30FB-D47B-4E60-9F76-A0CAA26D262E}" destId="{ECD65665-E5A4-4072-AB6D-E7932BBFE58A}" srcOrd="7" destOrd="0" presId="urn:microsoft.com/office/officeart/2005/8/layout/hChevron3"/>
    <dgm:cxn modelId="{7BC254AD-825E-B646-8D7F-AD22DCAD6451}" type="presParOf" srcId="{95CB30FB-D47B-4E60-9F76-A0CAA26D262E}" destId="{C5C32107-F970-4956-9AC1-ADD1E5B512D2}" srcOrd="8" destOrd="0" presId="urn:microsoft.com/office/officeart/2005/8/layout/hChevron3"/>
    <dgm:cxn modelId="{EC7308DA-5AFF-F941-B019-C88CFE7B4AF9}" type="presParOf" srcId="{95CB30FB-D47B-4E60-9F76-A0CAA26D262E}" destId="{664C561A-29CD-495C-BD97-89FDAA33D809}" srcOrd="9" destOrd="0" presId="urn:microsoft.com/office/officeart/2005/8/layout/hChevron3"/>
    <dgm:cxn modelId="{8CD578A4-5F51-0945-AE51-86292111F683}" type="presParOf" srcId="{95CB30FB-D47B-4E60-9F76-A0CAA26D262E}" destId="{71228BBC-8921-4B58-8AE4-4443B1ACE8D8}" srcOrd="10" destOrd="0" presId="urn:microsoft.com/office/officeart/2005/8/layout/hChevron3"/>
    <dgm:cxn modelId="{66C3F62B-82B4-744B-AADD-0618E2122859}" type="presParOf" srcId="{95CB30FB-D47B-4E60-9F76-A0CAA26D262E}" destId="{30BD3812-3BF0-409C-95CA-BF9CB37FC39F}" srcOrd="11" destOrd="0" presId="urn:microsoft.com/office/officeart/2005/8/layout/hChevron3"/>
    <dgm:cxn modelId="{243EEED0-1CAD-FD4F-94B8-6E448E7E882D}" type="presParOf" srcId="{95CB30FB-D47B-4E60-9F76-A0CAA26D262E}" destId="{EB4DCA6B-C0AB-4E57-8FAC-6C489C39A4FA}" srcOrd="1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5232A4-4BF9-4A76-8B64-9A83FE2F3493}">
      <dsp:nvSpPr>
        <dsp:cNvPr id="0" name=""/>
        <dsp:cNvSpPr/>
      </dsp:nvSpPr>
      <dsp:spPr>
        <a:xfrm>
          <a:off x="1272" y="2209798"/>
          <a:ext cx="1497285" cy="598914"/>
        </a:xfrm>
        <a:prstGeom prst="homePlat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lvl="0" algn="ctr" defTabSz="622300">
            <a:lnSpc>
              <a:spcPct val="90000"/>
            </a:lnSpc>
            <a:spcBef>
              <a:spcPct val="0"/>
            </a:spcBef>
            <a:spcAft>
              <a:spcPct val="35000"/>
            </a:spcAft>
          </a:pPr>
          <a:r>
            <a:rPr lang="es-ES" sz="1400" kern="1200" dirty="0" smtClean="0"/>
            <a:t>Formulación del pedido</a:t>
          </a:r>
          <a:endParaRPr lang="es-ES" sz="1400" kern="1200" dirty="0"/>
        </a:p>
      </dsp:txBody>
      <dsp:txXfrm>
        <a:off x="1272" y="2209798"/>
        <a:ext cx="1347557" cy="598914"/>
      </dsp:txXfrm>
    </dsp:sp>
    <dsp:sp modelId="{0B264680-382B-4EFE-B2A1-FAAE6AD0FBBC}">
      <dsp:nvSpPr>
        <dsp:cNvPr id="0" name=""/>
        <dsp:cNvSpPr/>
      </dsp:nvSpPr>
      <dsp:spPr>
        <a:xfrm>
          <a:off x="1199100" y="2209798"/>
          <a:ext cx="1497285" cy="598914"/>
        </a:xfrm>
        <a:prstGeom prst="chevron">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s-ES" sz="1400" kern="1200" dirty="0" smtClean="0"/>
            <a:t>Análisis formal del pedido</a:t>
          </a:r>
          <a:endParaRPr lang="es-ES" sz="1400" kern="1200" dirty="0"/>
        </a:p>
      </dsp:txBody>
      <dsp:txXfrm>
        <a:off x="1498557" y="2209798"/>
        <a:ext cx="898371" cy="598914"/>
      </dsp:txXfrm>
    </dsp:sp>
    <dsp:sp modelId="{4DED7859-C9C1-4044-9DD7-705911004469}">
      <dsp:nvSpPr>
        <dsp:cNvPr id="0" name=""/>
        <dsp:cNvSpPr/>
      </dsp:nvSpPr>
      <dsp:spPr>
        <a:xfrm>
          <a:off x="2396929" y="2209798"/>
          <a:ext cx="1497285" cy="598914"/>
        </a:xfrm>
        <a:prstGeom prst="chevron">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32004" rIns="16002" bIns="32004" numCol="1" spcCol="1270" anchor="ctr" anchorCtr="0">
          <a:noAutofit/>
        </a:bodyPr>
        <a:lstStyle/>
        <a:p>
          <a:pPr lvl="0" algn="ctr" defTabSz="533400">
            <a:lnSpc>
              <a:spcPct val="90000"/>
            </a:lnSpc>
            <a:spcBef>
              <a:spcPct val="0"/>
            </a:spcBef>
            <a:spcAft>
              <a:spcPct val="35000"/>
            </a:spcAft>
          </a:pPr>
          <a:r>
            <a:rPr lang="es-ES" sz="1200" kern="1200" dirty="0" smtClean="0"/>
            <a:t>Análisis de situación de crédito</a:t>
          </a:r>
          <a:endParaRPr lang="es-ES" sz="1200" kern="1200" dirty="0"/>
        </a:p>
      </dsp:txBody>
      <dsp:txXfrm>
        <a:off x="2696386" y="2209798"/>
        <a:ext cx="898371" cy="598914"/>
      </dsp:txXfrm>
    </dsp:sp>
    <dsp:sp modelId="{182D475E-7227-4494-9BDD-5C8D3824273B}">
      <dsp:nvSpPr>
        <dsp:cNvPr id="0" name=""/>
        <dsp:cNvSpPr/>
      </dsp:nvSpPr>
      <dsp:spPr>
        <a:xfrm>
          <a:off x="3594757" y="2209798"/>
          <a:ext cx="1497285" cy="598914"/>
        </a:xfrm>
        <a:prstGeom prst="chevron">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s-ES" sz="1400" kern="1200" dirty="0" smtClean="0"/>
            <a:t>Servicio del producto</a:t>
          </a:r>
          <a:endParaRPr lang="es-ES" sz="1400" kern="1200" dirty="0"/>
        </a:p>
      </dsp:txBody>
      <dsp:txXfrm>
        <a:off x="3894214" y="2209798"/>
        <a:ext cx="898371" cy="598914"/>
      </dsp:txXfrm>
    </dsp:sp>
    <dsp:sp modelId="{C5C32107-F970-4956-9AC1-ADD1E5B512D2}">
      <dsp:nvSpPr>
        <dsp:cNvPr id="0" name=""/>
        <dsp:cNvSpPr/>
      </dsp:nvSpPr>
      <dsp:spPr>
        <a:xfrm>
          <a:off x="4792585" y="2209798"/>
          <a:ext cx="1497285" cy="598914"/>
        </a:xfrm>
        <a:prstGeom prst="chevron">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s-ES" sz="1400" kern="1200" dirty="0" smtClean="0"/>
            <a:t>Distribución</a:t>
          </a:r>
          <a:endParaRPr lang="es-ES" sz="1400" kern="1200" dirty="0"/>
        </a:p>
      </dsp:txBody>
      <dsp:txXfrm>
        <a:off x="5092042" y="2209798"/>
        <a:ext cx="898371" cy="598914"/>
      </dsp:txXfrm>
    </dsp:sp>
    <dsp:sp modelId="{71228BBC-8921-4B58-8AE4-4443B1ACE8D8}">
      <dsp:nvSpPr>
        <dsp:cNvPr id="0" name=""/>
        <dsp:cNvSpPr/>
      </dsp:nvSpPr>
      <dsp:spPr>
        <a:xfrm>
          <a:off x="5990413" y="2209798"/>
          <a:ext cx="1497285" cy="598914"/>
        </a:xfrm>
        <a:prstGeom prst="chevron">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lvl="0" algn="ctr" defTabSz="577850">
            <a:lnSpc>
              <a:spcPct val="90000"/>
            </a:lnSpc>
            <a:spcBef>
              <a:spcPct val="0"/>
            </a:spcBef>
            <a:spcAft>
              <a:spcPct val="35000"/>
            </a:spcAft>
          </a:pPr>
          <a:r>
            <a:rPr lang="es-ES" sz="1300" kern="1200" dirty="0" smtClean="0"/>
            <a:t>Facturación</a:t>
          </a:r>
          <a:endParaRPr lang="es-ES" sz="1300" kern="1200" dirty="0"/>
        </a:p>
      </dsp:txBody>
      <dsp:txXfrm>
        <a:off x="6289870" y="2209798"/>
        <a:ext cx="898371" cy="598914"/>
      </dsp:txXfrm>
    </dsp:sp>
    <dsp:sp modelId="{EB4DCA6B-C0AB-4E57-8FAC-6C489C39A4FA}">
      <dsp:nvSpPr>
        <dsp:cNvPr id="0" name=""/>
        <dsp:cNvSpPr/>
      </dsp:nvSpPr>
      <dsp:spPr>
        <a:xfrm>
          <a:off x="7188242" y="2209798"/>
          <a:ext cx="1497285" cy="598914"/>
        </a:xfrm>
        <a:prstGeom prst="chevron">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lvl="0" algn="ctr" defTabSz="577850">
            <a:lnSpc>
              <a:spcPct val="90000"/>
            </a:lnSpc>
            <a:spcBef>
              <a:spcPct val="0"/>
            </a:spcBef>
            <a:spcAft>
              <a:spcPct val="35000"/>
            </a:spcAft>
          </a:pPr>
          <a:r>
            <a:rPr lang="es-ES" sz="1300" kern="1200" dirty="0" smtClean="0"/>
            <a:t>Registro contable</a:t>
          </a:r>
          <a:endParaRPr lang="es-ES" sz="1300" kern="1200" dirty="0"/>
        </a:p>
      </dsp:txBody>
      <dsp:txXfrm>
        <a:off x="7487699" y="2209798"/>
        <a:ext cx="898371" cy="598914"/>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170238" cy="479425"/>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s-ES_tradnl" altLang="es-ES_tradnl"/>
          </a:p>
        </p:txBody>
      </p:sp>
      <p:sp>
        <p:nvSpPr>
          <p:cNvPr id="3" name="2 Marcador de fecha"/>
          <p:cNvSpPr>
            <a:spLocks noGrp="1"/>
          </p:cNvSpPr>
          <p:nvPr>
            <p:ph type="dt" sz="quarter" idx="1"/>
          </p:nvPr>
        </p:nvSpPr>
        <p:spPr>
          <a:xfrm>
            <a:off x="4143375" y="0"/>
            <a:ext cx="3170238" cy="479425"/>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156CE55E-BAEC-F147-9152-E2862B76D0F1}" type="datetime1">
              <a:rPr lang="es-ES" altLang="es-ES_tradnl"/>
              <a:pPr/>
              <a:t>2/10/17</a:t>
            </a:fld>
            <a:endParaRPr lang="es-ES" altLang="es-ES_tradnl"/>
          </a:p>
        </p:txBody>
      </p:sp>
      <p:sp>
        <p:nvSpPr>
          <p:cNvPr id="4" name="3 Marcador de pie de página"/>
          <p:cNvSpPr>
            <a:spLocks noGrp="1"/>
          </p:cNvSpPr>
          <p:nvPr>
            <p:ph type="ftr" sz="quarter" idx="2"/>
          </p:nvPr>
        </p:nvSpPr>
        <p:spPr>
          <a:xfrm>
            <a:off x="0" y="9120188"/>
            <a:ext cx="3170238" cy="479425"/>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s-ES_tradnl" altLang="es-ES_tradnl"/>
          </a:p>
        </p:txBody>
      </p:sp>
      <p:sp>
        <p:nvSpPr>
          <p:cNvPr id="5" name="4 Marcador de número de diapositiva"/>
          <p:cNvSpPr>
            <a:spLocks noGrp="1"/>
          </p:cNvSpPr>
          <p:nvPr>
            <p:ph type="sldNum" sz="quarter" idx="3"/>
          </p:nvPr>
        </p:nvSpPr>
        <p:spPr>
          <a:xfrm>
            <a:off x="4143375" y="9120188"/>
            <a:ext cx="3170238" cy="479425"/>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61608FEE-6260-7E49-AE46-A7216DE78E13}" type="slidenum">
              <a:rPr lang="es-ES" altLang="es-ES_tradnl"/>
              <a:pPr/>
              <a:t>‹Nr.›</a:t>
            </a:fld>
            <a:endParaRPr lang="es-ES" altLang="es-ES_tradnl"/>
          </a:p>
        </p:txBody>
      </p:sp>
    </p:spTree>
    <p:extLst>
      <p:ext uri="{BB962C8B-B14F-4D97-AF65-F5344CB8AC3E}">
        <p14:creationId xmlns:p14="http://schemas.microsoft.com/office/powerpoint/2010/main" val="6153881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endParaRPr lang="es-ES_tradnl" altLang="es-ES_tradnl"/>
          </a:p>
        </p:txBody>
      </p:sp>
      <p:sp>
        <p:nvSpPr>
          <p:cNvPr id="1741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endParaRPr lang="es-ES_tradnl" altLang="es-ES_tradnl"/>
          </a:p>
        </p:txBody>
      </p:sp>
      <p:sp>
        <p:nvSpPr>
          <p:cNvPr id="1434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741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s-ES" altLang="es-ES_tradnl"/>
              <a:t>Haga clic para modificar el estilo de texto del patrón</a:t>
            </a:r>
          </a:p>
          <a:p>
            <a:pPr lvl="1"/>
            <a:r>
              <a:rPr lang="es-ES" altLang="es-ES_tradnl"/>
              <a:t>Segundo nivel</a:t>
            </a:r>
          </a:p>
          <a:p>
            <a:pPr lvl="2"/>
            <a:r>
              <a:rPr lang="es-ES" altLang="es-ES_tradnl"/>
              <a:t>Tercer nivel</a:t>
            </a:r>
          </a:p>
          <a:p>
            <a:pPr lvl="3"/>
            <a:r>
              <a:rPr lang="es-ES" altLang="es-ES_tradnl"/>
              <a:t>Cuarto nivel</a:t>
            </a:r>
          </a:p>
          <a:p>
            <a:pPr lvl="4"/>
            <a:r>
              <a:rPr lang="es-ES" altLang="es-ES_tradnl"/>
              <a:t>Quinto nivel</a:t>
            </a:r>
          </a:p>
        </p:txBody>
      </p:sp>
      <p:sp>
        <p:nvSpPr>
          <p:cNvPr id="1741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endParaRPr lang="es-ES_tradnl" altLang="es-ES_tradnl"/>
          </a:p>
        </p:txBody>
      </p:sp>
      <p:sp>
        <p:nvSpPr>
          <p:cNvPr id="1741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F51E44EA-59DC-0E48-9DBC-4573A3A17599}" type="slidenum">
              <a:rPr lang="es-ES" altLang="es-ES_tradnl"/>
              <a:pPr/>
              <a:t>‹Nr.›</a:t>
            </a:fld>
            <a:endParaRPr lang="es-ES" altLang="es-ES_tradnl"/>
          </a:p>
        </p:txBody>
      </p:sp>
    </p:spTree>
    <p:extLst>
      <p:ext uri="{BB962C8B-B14F-4D97-AF65-F5344CB8AC3E}">
        <p14:creationId xmlns:p14="http://schemas.microsoft.com/office/powerpoint/2010/main" val="5452447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D33497C0-70A7-294C-8687-A1DC1C9D7B2C}" type="slidenum">
              <a:rPr lang="es-ES" altLang="es-ES_tradnl" sz="1300"/>
              <a:pPr eaLnBrk="1" hangingPunct="1"/>
              <a:t>2</a:t>
            </a:fld>
            <a:endParaRPr lang="es-ES" altLang="es-ES_tradnl" sz="13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5471073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1C86F3E2-DA50-7A40-A75A-946FD4C95CA2}" type="slidenum">
              <a:rPr lang="es-ES" altLang="es-ES_tradnl" sz="1300"/>
              <a:pPr eaLnBrk="1" hangingPunct="1"/>
              <a:t>11</a:t>
            </a:fld>
            <a:endParaRPr lang="es-ES" altLang="es-ES_tradnl" sz="130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3465806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B8E8DD4F-6831-7A4E-8BF9-713479B825BD}" type="slidenum">
              <a:rPr lang="es-ES" altLang="es-ES_tradnl" sz="1300"/>
              <a:pPr eaLnBrk="1" hangingPunct="1"/>
              <a:t>12</a:t>
            </a:fld>
            <a:endParaRPr lang="es-ES" altLang="es-ES_tradnl" sz="130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10052498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1A41535C-095C-AB4F-B420-A3A2F7663CFE}" type="slidenum">
              <a:rPr lang="es-ES" altLang="es-ES_tradnl" sz="1300"/>
              <a:pPr eaLnBrk="1" hangingPunct="1"/>
              <a:t>13</a:t>
            </a:fld>
            <a:endParaRPr lang="es-ES" altLang="es-ES_tradnl" sz="130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9803948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5D006F9A-1FD2-6349-8983-32462C65E352}" type="slidenum">
              <a:rPr lang="es-ES" altLang="es-ES_tradnl" sz="1300"/>
              <a:pPr eaLnBrk="1" hangingPunct="1"/>
              <a:t>14</a:t>
            </a:fld>
            <a:endParaRPr lang="es-ES" altLang="es-ES_tradnl" sz="130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20009982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60784BB5-109B-5C41-B3FB-E2C2A5CB2E71}" type="slidenum">
              <a:rPr lang="es-ES" altLang="es-ES_tradnl" sz="1300"/>
              <a:pPr eaLnBrk="1" hangingPunct="1"/>
              <a:t>15</a:t>
            </a:fld>
            <a:endParaRPr lang="es-ES" altLang="es-ES_tradnl" sz="130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11840454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3AD6221F-F46B-6944-94EA-A76B3D3D8EF6}" type="slidenum">
              <a:rPr lang="es-ES" altLang="es-ES_tradnl" sz="1300"/>
              <a:pPr eaLnBrk="1" hangingPunct="1"/>
              <a:t>16</a:t>
            </a:fld>
            <a:endParaRPr lang="es-ES" altLang="es-ES_tradnl" sz="13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16689764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760EF593-ACBA-004D-904D-CCF7950F43B0}" type="slidenum">
              <a:rPr lang="es-ES" altLang="es-ES_tradnl" sz="1300"/>
              <a:pPr eaLnBrk="1" hangingPunct="1"/>
              <a:t>17</a:t>
            </a:fld>
            <a:endParaRPr lang="es-ES" altLang="es-ES_tradnl" sz="130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564030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DA66C991-A3A6-8F4E-ADF5-FF9286FDDD78}" type="slidenum">
              <a:rPr lang="es-ES" altLang="es-ES_tradnl" sz="1300"/>
              <a:pPr eaLnBrk="1" hangingPunct="1"/>
              <a:t>18</a:t>
            </a:fld>
            <a:endParaRPr lang="es-ES" altLang="es-ES_tradnl" sz="130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9264116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5C26D667-0843-094A-AEB0-6D3138B1AD68}" type="slidenum">
              <a:rPr lang="es-ES" altLang="es-ES_tradnl" sz="1300"/>
              <a:pPr eaLnBrk="1" hangingPunct="1"/>
              <a:t>19</a:t>
            </a:fld>
            <a:endParaRPr lang="es-ES" altLang="es-ES_tradnl" sz="130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9448162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0B7D28EB-F037-8142-AF49-9C0C333C83EB}" type="slidenum">
              <a:rPr lang="es-ES" altLang="es-ES_tradnl" sz="1300"/>
              <a:pPr eaLnBrk="1" hangingPunct="1"/>
              <a:t>20</a:t>
            </a:fld>
            <a:endParaRPr lang="es-ES" altLang="es-ES_tradnl" sz="130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1033014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5AAECE29-F63E-EE40-BCB4-DEBCF0C84522}" type="slidenum">
              <a:rPr lang="es-ES" altLang="es-ES_tradnl" sz="1300"/>
              <a:pPr eaLnBrk="1" hangingPunct="1"/>
              <a:t>3</a:t>
            </a:fld>
            <a:endParaRPr lang="es-ES" altLang="es-ES_tradnl" sz="130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18562260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259904FF-F58D-AC4F-95E8-68288ABFAEFD}" type="slidenum">
              <a:rPr lang="es-ES" altLang="es-ES_tradnl" sz="1300"/>
              <a:pPr eaLnBrk="1" hangingPunct="1"/>
              <a:t>21</a:t>
            </a:fld>
            <a:endParaRPr lang="es-ES" altLang="es-ES_tradnl" sz="130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16151008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D462F88D-98E7-1241-A1D4-8F923D760E36}" type="slidenum">
              <a:rPr lang="es-ES" altLang="es-ES_tradnl" sz="1300"/>
              <a:pPr eaLnBrk="1" hangingPunct="1"/>
              <a:t>22</a:t>
            </a:fld>
            <a:endParaRPr lang="es-ES" altLang="es-ES_tradnl" sz="130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8058979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0C9BD72C-6DE0-AF4E-9812-AE36C9D89F5D}" type="slidenum">
              <a:rPr lang="es-ES" altLang="es-ES_tradnl" sz="1300"/>
              <a:pPr eaLnBrk="1" hangingPunct="1"/>
              <a:t>23</a:t>
            </a:fld>
            <a:endParaRPr lang="es-ES" altLang="es-ES_tradnl" sz="130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5473327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759C82D2-75FE-C941-B6DA-F2191D423681}" type="slidenum">
              <a:rPr lang="es-ES" altLang="es-ES_tradnl" sz="1300"/>
              <a:pPr eaLnBrk="1" hangingPunct="1"/>
              <a:t>24</a:t>
            </a:fld>
            <a:endParaRPr lang="es-ES" altLang="es-ES_tradnl" sz="130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13492036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438E54DB-3872-6345-8729-65D782263DEB}" type="slidenum">
              <a:rPr lang="es-ES" altLang="es-ES_tradnl" sz="1300"/>
              <a:pPr eaLnBrk="1" hangingPunct="1"/>
              <a:t>25</a:t>
            </a:fld>
            <a:endParaRPr lang="es-ES" altLang="es-ES_tradnl" sz="130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7851605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F4FB78D9-D2D1-B448-8A6A-BE856D7B9B83}" type="slidenum">
              <a:rPr lang="es-ES" altLang="es-ES_tradnl" sz="1300"/>
              <a:pPr eaLnBrk="1" hangingPunct="1"/>
              <a:t>26</a:t>
            </a:fld>
            <a:endParaRPr lang="es-ES" altLang="es-ES_tradnl" sz="130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20540383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AC5107FC-6E85-8F47-BB1C-170EBFE11B41}" type="slidenum">
              <a:rPr lang="es-ES" altLang="es-ES_tradnl" sz="1300"/>
              <a:pPr eaLnBrk="1" hangingPunct="1"/>
              <a:t>27</a:t>
            </a:fld>
            <a:endParaRPr lang="es-ES" altLang="es-ES_tradnl" sz="130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14231918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B658FDA8-D8CD-E941-B753-D3E82EE5971B}" type="slidenum">
              <a:rPr lang="es-ES" altLang="es-ES_tradnl" sz="1300"/>
              <a:pPr eaLnBrk="1" hangingPunct="1"/>
              <a:t>28</a:t>
            </a:fld>
            <a:endParaRPr lang="es-ES" altLang="es-ES_tradnl" sz="130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9123441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D02F7EA9-B8BB-8F43-9202-DFFD0E64C93C}" type="slidenum">
              <a:rPr lang="es-ES" altLang="es-ES_tradnl" sz="1300"/>
              <a:pPr eaLnBrk="1" hangingPunct="1"/>
              <a:t>29</a:t>
            </a:fld>
            <a:endParaRPr lang="es-ES" altLang="es-ES_tradnl" sz="130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7352760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52993D10-8529-CA4C-8CA8-46EAD938CF06}" type="slidenum">
              <a:rPr lang="es-ES" altLang="es-ES_tradnl" sz="1300"/>
              <a:pPr eaLnBrk="1" hangingPunct="1"/>
              <a:t>30</a:t>
            </a:fld>
            <a:endParaRPr lang="es-ES" altLang="es-ES_tradnl" sz="130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1163348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CF6BC4D4-80EC-3048-B6E8-96ED45D7766D}" type="slidenum">
              <a:rPr lang="es-ES" altLang="es-ES_tradnl" sz="1300"/>
              <a:pPr eaLnBrk="1" hangingPunct="1"/>
              <a:t>4</a:t>
            </a:fld>
            <a:endParaRPr lang="es-ES" altLang="es-ES_tradnl" sz="13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10962151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972441B5-859B-C141-A99A-DD2EFE4A8DFC}" type="slidenum">
              <a:rPr lang="es-ES" altLang="es-ES_tradnl" sz="1300"/>
              <a:pPr eaLnBrk="1" hangingPunct="1"/>
              <a:t>31</a:t>
            </a:fld>
            <a:endParaRPr lang="es-ES" altLang="es-ES_tradnl" sz="130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17017221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4F39FDDD-3B4F-0F4B-B56D-C3CE6E0BA0AF}" type="slidenum">
              <a:rPr lang="es-ES" altLang="es-ES_tradnl" sz="1300"/>
              <a:pPr eaLnBrk="1" hangingPunct="1"/>
              <a:t>32</a:t>
            </a:fld>
            <a:endParaRPr lang="es-ES" altLang="es-ES_tradnl" sz="130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6572164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905320B0-D1D5-6048-875D-F95CEA04E9FE}" type="slidenum">
              <a:rPr lang="es-ES" altLang="es-ES_tradnl" sz="1300"/>
              <a:pPr eaLnBrk="1" hangingPunct="1"/>
              <a:t>33</a:t>
            </a:fld>
            <a:endParaRPr lang="es-ES" altLang="es-ES_tradnl" sz="130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13277895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1E379AC9-2221-1C44-88F2-88FD8302F3BA}" type="slidenum">
              <a:rPr lang="es-ES" altLang="es-ES_tradnl" sz="1300"/>
              <a:pPr eaLnBrk="1" hangingPunct="1"/>
              <a:t>34</a:t>
            </a:fld>
            <a:endParaRPr lang="es-ES" altLang="es-ES_tradnl" sz="130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16562564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C33FBF4B-A689-D64E-BE79-572DF49E0624}" type="slidenum">
              <a:rPr lang="es-ES" altLang="es-ES_tradnl" sz="1300"/>
              <a:pPr eaLnBrk="1" hangingPunct="1"/>
              <a:t>35</a:t>
            </a:fld>
            <a:endParaRPr lang="es-ES" altLang="es-ES_tradnl" sz="130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10185681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A2388F4D-8EB2-DA49-A15B-EFEAA8739DE6}" type="slidenum">
              <a:rPr lang="es-ES" altLang="es-ES_tradnl" sz="1300"/>
              <a:pPr eaLnBrk="1" hangingPunct="1"/>
              <a:t>36</a:t>
            </a:fld>
            <a:endParaRPr lang="es-ES" altLang="es-ES_tradnl" sz="130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14819904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4A8448CF-2624-C44F-A614-AEF750254125}" type="slidenum">
              <a:rPr lang="es-ES" altLang="es-ES_tradnl" sz="1300"/>
              <a:pPr eaLnBrk="1" hangingPunct="1"/>
              <a:t>37</a:t>
            </a:fld>
            <a:endParaRPr lang="es-ES" altLang="es-ES_tradnl" sz="130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12989619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434D96CD-89D6-8048-A4D8-E6F16D0FD24E}" type="slidenum">
              <a:rPr lang="es-ES" altLang="es-ES_tradnl" sz="1300"/>
              <a:pPr eaLnBrk="1" hangingPunct="1"/>
              <a:t>38</a:t>
            </a:fld>
            <a:endParaRPr lang="es-ES" altLang="es-ES_tradnl" sz="130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3352424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3D36D5B0-AF60-C74E-A5B4-CEA70112C4B4}" type="slidenum">
              <a:rPr lang="es-ES" altLang="es-ES_tradnl" sz="1300"/>
              <a:pPr eaLnBrk="1" hangingPunct="1"/>
              <a:t>39</a:t>
            </a:fld>
            <a:endParaRPr lang="es-ES" altLang="es-ES_tradnl" sz="130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15703855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59986943-E16E-B544-8396-C72427FE43F8}" type="slidenum">
              <a:rPr lang="es-ES" altLang="es-ES_tradnl" sz="1300"/>
              <a:pPr eaLnBrk="1" hangingPunct="1"/>
              <a:t>40</a:t>
            </a:fld>
            <a:endParaRPr lang="es-ES" altLang="es-ES_tradnl" sz="130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895497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39321BE1-023B-734A-9AF0-8C7CC3E02088}" type="slidenum">
              <a:rPr lang="es-ES" altLang="es-ES_tradnl" sz="1300"/>
              <a:pPr eaLnBrk="1" hangingPunct="1"/>
              <a:t>5</a:t>
            </a:fld>
            <a:endParaRPr lang="es-ES" altLang="es-ES_tradnl" sz="130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8258688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4FB35A25-E9D8-F647-9D49-42B9C1078B66}" type="slidenum">
              <a:rPr lang="es-ES" altLang="es-ES_tradnl" sz="1300"/>
              <a:pPr eaLnBrk="1" hangingPunct="1"/>
              <a:t>41</a:t>
            </a:fld>
            <a:endParaRPr lang="es-ES" altLang="es-ES_tradnl" sz="130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105343713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70641B8A-ABAD-C24F-BB41-F3BF42D5C52A}" type="slidenum">
              <a:rPr lang="es-ES" altLang="es-ES_tradnl" sz="1300"/>
              <a:pPr eaLnBrk="1" hangingPunct="1"/>
              <a:t>42</a:t>
            </a:fld>
            <a:endParaRPr lang="es-ES" altLang="es-ES_tradnl" sz="130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12628093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FED4D774-8791-5740-A89C-8BA19498E0EB}" type="slidenum">
              <a:rPr lang="es-ES" altLang="es-ES_tradnl" sz="1300"/>
              <a:pPr eaLnBrk="1" hangingPunct="1"/>
              <a:t>43</a:t>
            </a:fld>
            <a:endParaRPr lang="es-ES" altLang="es-ES_tradnl" sz="130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4551058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B23144B9-6E24-DD4F-ABD1-51579F17ED24}" type="slidenum">
              <a:rPr lang="es-ES" altLang="es-ES_tradnl" sz="1300"/>
              <a:pPr eaLnBrk="1" hangingPunct="1"/>
              <a:t>44</a:t>
            </a:fld>
            <a:endParaRPr lang="es-ES" altLang="es-ES_tradnl" sz="130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177448507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78F06F64-59E4-7646-8CCB-BA99832068DE}" type="slidenum">
              <a:rPr lang="es-ES" altLang="es-ES_tradnl" sz="1300"/>
              <a:pPr eaLnBrk="1" hangingPunct="1"/>
              <a:t>45</a:t>
            </a:fld>
            <a:endParaRPr lang="es-ES" altLang="es-ES_tradnl" sz="130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16651824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86F65758-9D6B-DE4F-A84E-344FE642B112}" type="slidenum">
              <a:rPr lang="es-ES" altLang="es-ES_tradnl" sz="1300"/>
              <a:pPr eaLnBrk="1" hangingPunct="1"/>
              <a:t>46</a:t>
            </a:fld>
            <a:endParaRPr lang="es-ES" altLang="es-ES_tradnl" sz="130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71384355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F4E840DC-DD45-8D4A-9B58-04DC8821E9B3}" type="slidenum">
              <a:rPr lang="es-ES" altLang="es-ES_tradnl" sz="1300"/>
              <a:pPr eaLnBrk="1" hangingPunct="1"/>
              <a:t>47</a:t>
            </a:fld>
            <a:endParaRPr lang="es-ES" altLang="es-ES_tradnl" sz="130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172492632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DCB54207-E7F2-E44C-97CA-2A297925CE23}" type="slidenum">
              <a:rPr lang="es-ES" altLang="es-ES_tradnl" sz="1300"/>
              <a:pPr eaLnBrk="1" hangingPunct="1"/>
              <a:t>48</a:t>
            </a:fld>
            <a:endParaRPr lang="es-ES" altLang="es-ES_tradnl" sz="130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195494300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3C41A83C-77DD-D84C-98A9-9C0690C0CE63}" type="slidenum">
              <a:rPr lang="es-ES" altLang="es-ES_tradnl" sz="1300"/>
              <a:pPr eaLnBrk="1" hangingPunct="1"/>
              <a:t>49</a:t>
            </a:fld>
            <a:endParaRPr lang="es-ES" altLang="es-ES_tradnl" sz="130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22721870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B177CF11-8D4D-4B42-8753-02B78C541883}" type="slidenum">
              <a:rPr lang="es-ES" altLang="es-ES_tradnl" sz="1300"/>
              <a:pPr eaLnBrk="1" hangingPunct="1"/>
              <a:t>50</a:t>
            </a:fld>
            <a:endParaRPr lang="es-ES" altLang="es-ES_tradnl" sz="130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638884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0F3B8EAB-4BEC-CD40-992C-3F4B0EF252C0}" type="slidenum">
              <a:rPr lang="es-ES" altLang="es-ES_tradnl" sz="1300"/>
              <a:pPr eaLnBrk="1" hangingPunct="1"/>
              <a:t>6</a:t>
            </a:fld>
            <a:endParaRPr lang="es-ES" altLang="es-ES_tradnl" sz="130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119108584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FE2A6346-4294-074F-82D2-0D588821492E}" type="slidenum">
              <a:rPr lang="es-ES" altLang="es-ES_tradnl" sz="1300"/>
              <a:pPr eaLnBrk="1" hangingPunct="1"/>
              <a:t>51</a:t>
            </a:fld>
            <a:endParaRPr lang="es-ES" altLang="es-ES_tradnl" sz="130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30822868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386AAB41-370B-2F4E-8911-22F9D6534C60}" type="slidenum">
              <a:rPr lang="es-ES" altLang="es-ES_tradnl" sz="1300"/>
              <a:pPr eaLnBrk="1" hangingPunct="1"/>
              <a:t>52</a:t>
            </a:fld>
            <a:endParaRPr lang="es-ES" altLang="es-ES_tradnl" sz="130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66888500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E0014BB5-E8D1-364C-A6BC-2124D1AEA7E3}" type="slidenum">
              <a:rPr lang="es-ES" altLang="es-ES_tradnl" sz="1300"/>
              <a:pPr eaLnBrk="1" hangingPunct="1"/>
              <a:t>53</a:t>
            </a:fld>
            <a:endParaRPr lang="es-ES" altLang="es-ES_tradnl" sz="130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202083702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A991A87F-AB0C-FF42-9581-8B71CCFFCFE3}" type="slidenum">
              <a:rPr lang="es-ES" altLang="es-ES_tradnl" sz="1300"/>
              <a:pPr eaLnBrk="1" hangingPunct="1"/>
              <a:t>54</a:t>
            </a:fld>
            <a:endParaRPr lang="es-ES" altLang="es-ES_tradnl" sz="1300"/>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17539682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586D8CE8-2C8F-4C4B-B6AE-7DB35ADABF9B}" type="slidenum">
              <a:rPr lang="es-ES" altLang="es-ES_tradnl" sz="1300"/>
              <a:pPr eaLnBrk="1" hangingPunct="1"/>
              <a:t>7</a:t>
            </a:fld>
            <a:endParaRPr lang="es-ES" altLang="es-ES_tradnl" sz="130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1884723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A187C006-416C-AB47-839F-F8CDC3B5B5A6}" type="slidenum">
              <a:rPr lang="es-ES" altLang="es-ES_tradnl" sz="1300"/>
              <a:pPr eaLnBrk="1" hangingPunct="1"/>
              <a:t>8</a:t>
            </a:fld>
            <a:endParaRPr lang="es-ES" altLang="es-ES_tradnl" sz="130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1159499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C25A2107-39D1-0B49-BF83-3D2AC3186EC2}" type="slidenum">
              <a:rPr lang="es-ES" altLang="es-ES_tradnl" sz="1300"/>
              <a:pPr eaLnBrk="1" hangingPunct="1"/>
              <a:t>9</a:t>
            </a:fld>
            <a:endParaRPr lang="es-ES" altLang="es-ES_tradnl" sz="130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14456181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8B24F54B-F010-824F-8717-EDE35997484E}" type="slidenum">
              <a:rPr lang="es-ES" altLang="es-ES_tradnl" sz="1300"/>
              <a:pPr eaLnBrk="1" hangingPunct="1"/>
              <a:t>10</a:t>
            </a:fld>
            <a:endParaRPr lang="es-ES" altLang="es-ES_tradnl" sz="130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20216476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hyperlink" Target="http://www.ua.es/es" TargetMode="External"/><Relationship Id="rId5" Type="http://schemas.openxmlformats.org/officeDocument/2006/relationships/image" Target="../media/image3.png"/><Relationship Id="rId6" Type="http://schemas.openxmlformats.org/officeDocument/2006/relationships/image" Target="../media/image4.jpeg"/><Relationship Id="rId1" Type="http://schemas.openxmlformats.org/officeDocument/2006/relationships/slideMaster" Target="../slideMasters/slideMaster1.xml"/><Relationship Id="rId2" Type="http://schemas.openxmlformats.org/officeDocument/2006/relationships/hyperlink" Target="http://www.dlsi.ua.es/2010" TargetMode="Externa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3" name="10 Forma"/>
          <p:cNvSpPr>
            <a:spLocks/>
          </p:cNvSpPr>
          <p:nvPr userDrawn="1"/>
        </p:nvSpPr>
        <p:spPr bwMode="auto">
          <a:xfrm>
            <a:off x="1687513" y="5715000"/>
            <a:ext cx="7456487" cy="487363"/>
          </a:xfrm>
          <a:custGeom>
            <a:avLst/>
            <a:gdLst>
              <a:gd name="T0" fmla="*/ 4697 w 4697"/>
              <a:gd name="T1" fmla="*/ 0 h 367"/>
              <a:gd name="T2" fmla="*/ 4697 w 4697"/>
              <a:gd name="T3" fmla="*/ 367 h 367"/>
              <a:gd name="T4" fmla="*/ 0 w 4697"/>
              <a:gd name="T5" fmla="*/ 218 h 367"/>
              <a:gd name="T6" fmla="*/ 4697 w 4697"/>
              <a:gd name="T7" fmla="*/ 0 h 367"/>
              <a:gd name="T8" fmla="*/ 0 60000 65536"/>
              <a:gd name="T9" fmla="*/ 0 60000 65536"/>
              <a:gd name="T10" fmla="*/ 0 60000 65536"/>
              <a:gd name="T11" fmla="*/ 0 60000 65536"/>
              <a:gd name="T12" fmla="*/ 0 w 4697"/>
              <a:gd name="T13" fmla="*/ 0 h 367"/>
              <a:gd name="T14" fmla="*/ 0 w 4697"/>
              <a:gd name="T15" fmla="*/ 0 h 367"/>
            </a:gdLst>
            <a:ahLst/>
            <a:cxnLst>
              <a:cxn ang="T8">
                <a:pos x="T0" y="T1"/>
              </a:cxn>
              <a:cxn ang="T9">
                <a:pos x="T2" y="T3"/>
              </a:cxn>
              <a:cxn ang="T10">
                <a:pos x="T4" y="T5"/>
              </a:cxn>
              <a:cxn ang="T11">
                <a:pos x="T6" y="T7"/>
              </a:cxn>
            </a:cxnLst>
            <a:rect l="T12" t="T13" r="T14" b="T15"/>
            <a:pathLst>
              <a:path w="4697" h="367">
                <a:moveTo>
                  <a:pt x="4697" y="0"/>
                </a:moveTo>
                <a:lnTo>
                  <a:pt x="4697" y="367"/>
                </a:lnTo>
                <a:lnTo>
                  <a:pt x="0" y="218"/>
                </a:lnTo>
                <a:lnTo>
                  <a:pt x="4697" y="0"/>
                </a:lnTo>
                <a:close/>
              </a:path>
            </a:pathLst>
          </a:custGeom>
          <a:solidFill>
            <a:srgbClr val="0070C0">
              <a:alpha val="40000"/>
            </a:srgbClr>
          </a:solidFill>
          <a:ln w="9525">
            <a:noFill/>
            <a:miter lim="800000"/>
            <a:headEnd/>
            <a:tailEnd/>
          </a:ln>
        </p:spPr>
        <p:txBody>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latin typeface="Eras Medium ITC" charset="0"/>
            </a:endParaRPr>
          </a:p>
        </p:txBody>
      </p:sp>
      <p:sp>
        <p:nvSpPr>
          <p:cNvPr id="4" name="11 Forma"/>
          <p:cNvSpPr>
            <a:spLocks/>
          </p:cNvSpPr>
          <p:nvPr userDrawn="1"/>
        </p:nvSpPr>
        <p:spPr bwMode="auto">
          <a:xfrm>
            <a:off x="36513" y="5999163"/>
            <a:ext cx="9107487" cy="788987"/>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0 w 5760"/>
              <a:gd name="T15" fmla="*/ 0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70C0"/>
          </a:solidFill>
          <a:ln w="9525">
            <a:noFill/>
            <a:miter lim="800000"/>
            <a:headEnd/>
            <a:tailEnd/>
          </a:ln>
        </p:spPr>
        <p:txBody>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latin typeface="Eras Medium ITC" charset="0"/>
            </a:endParaRPr>
          </a:p>
        </p:txBody>
      </p:sp>
      <p:cxnSp>
        <p:nvCxnSpPr>
          <p:cNvPr id="5" name="Picture 7"/>
          <p:cNvCxnSpPr/>
          <p:nvPr userDrawn="1"/>
        </p:nvCxnSpPr>
        <p:spPr>
          <a:xfrm>
            <a:off x="9143" y="5894344"/>
            <a:ext cx="9143177" cy="790656"/>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6" name="10 Rectángulo"/>
          <p:cNvSpPr>
            <a:spLocks noChangeArrowheads="1"/>
          </p:cNvSpPr>
          <p:nvPr userDrawn="1"/>
        </p:nvSpPr>
        <p:spPr bwMode="auto">
          <a:xfrm>
            <a:off x="0" y="0"/>
            <a:ext cx="9144000" cy="762000"/>
          </a:xfrm>
          <a:prstGeom prst="rect">
            <a:avLst/>
          </a:prstGeom>
          <a:gradFill rotWithShape="1">
            <a:gsLst>
              <a:gs pos="0">
                <a:srgbClr val="C0C0C0">
                  <a:alpha val="56000"/>
                </a:srgbClr>
              </a:gs>
              <a:gs pos="100000">
                <a:schemeClr val="bg1"/>
              </a:gs>
            </a:gsLst>
            <a:lin ang="5400000" scaled="1"/>
          </a:gradFill>
          <a:ln w="9525">
            <a:noFill/>
            <a:miter lim="800000"/>
            <a:headEnd/>
            <a:tailEnd/>
          </a:ln>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latin typeface="Eras Medium ITC" charset="0"/>
            </a:endParaRPr>
          </a:p>
        </p:txBody>
      </p:sp>
      <p:sp>
        <p:nvSpPr>
          <p:cNvPr id="7" name="Text Box 10"/>
          <p:cNvSpPr txBox="1">
            <a:spLocks noChangeArrowheads="1"/>
          </p:cNvSpPr>
          <p:nvPr userDrawn="1"/>
        </p:nvSpPr>
        <p:spPr bwMode="auto">
          <a:xfrm>
            <a:off x="533400" y="4770438"/>
            <a:ext cx="8089900" cy="1477962"/>
          </a:xfrm>
          <a:prstGeom prst="rect">
            <a:avLst/>
          </a:prstGeom>
          <a:noFill/>
          <a:ln w="12700">
            <a:noFill/>
            <a:miter lim="800000"/>
            <a:headEnd/>
            <a:tailEnd/>
          </a:ln>
          <a:effec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s-ES_tradnl" altLang="es-ES_tradnl" b="1">
                <a:solidFill>
                  <a:srgbClr val="003399"/>
                </a:solidFill>
                <a:latin typeface="Tahoma" charset="0"/>
              </a:rPr>
              <a:t>2010-2011</a:t>
            </a:r>
            <a:endParaRPr lang="es-ES" altLang="es-ES_tradnl" b="1">
              <a:solidFill>
                <a:srgbClr val="003399"/>
              </a:solidFill>
              <a:latin typeface="Tahoma" charset="0"/>
            </a:endParaRPr>
          </a:p>
          <a:p>
            <a:pPr algn="ctr"/>
            <a:r>
              <a:rPr lang="es-ES" altLang="es-ES_tradnl" b="1">
                <a:solidFill>
                  <a:srgbClr val="333333"/>
                </a:solidFill>
                <a:latin typeface="Tahoma" charset="0"/>
              </a:rPr>
              <a:t>Grado en Ingeniería Informática</a:t>
            </a:r>
          </a:p>
          <a:p>
            <a:pPr algn="ctr">
              <a:spcBef>
                <a:spcPct val="50000"/>
              </a:spcBef>
            </a:pPr>
            <a:endParaRPr lang="es-ES" altLang="es-ES_tradnl" sz="2800" i="1">
              <a:latin typeface="Tahoma" charset="0"/>
            </a:endParaRPr>
          </a:p>
        </p:txBody>
      </p:sp>
      <p:sp>
        <p:nvSpPr>
          <p:cNvPr id="8" name="19 Rectángulo"/>
          <p:cNvSpPr/>
          <p:nvPr userDrawn="1"/>
        </p:nvSpPr>
        <p:spPr>
          <a:xfrm>
            <a:off x="5304361" y="2819400"/>
            <a:ext cx="3077639" cy="1508105"/>
          </a:xfrm>
          <a:prstGeom prst="rect">
            <a:avLst/>
          </a:prstGeom>
          <a:noFill/>
        </p:spPr>
        <p:txBody>
          <a:bodyPr>
            <a:spAutoFit/>
          </a:bodyPr>
          <a:lstStyle/>
          <a:p>
            <a:pPr algn="ctr">
              <a:defRPr/>
            </a:pPr>
            <a:r>
              <a:rPr lang="es-ES" sz="1400" dirty="0">
                <a:ln w="1905"/>
                <a:effectLst>
                  <a:innerShdw blurRad="69850" dist="43180" dir="5400000">
                    <a:srgbClr val="000000">
                      <a:alpha val="65000"/>
                    </a:srgbClr>
                  </a:innerShdw>
                </a:effectLst>
                <a:ea typeface="+mn-ea"/>
              </a:rPr>
              <a:t>Profesores:</a:t>
            </a:r>
          </a:p>
          <a:p>
            <a:pPr algn="ctr">
              <a:defRPr/>
            </a:pPr>
            <a:r>
              <a:rPr lang="es-ES" sz="2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mn-ea"/>
              </a:rPr>
              <a:t>Andrés Montoyo</a:t>
            </a:r>
          </a:p>
          <a:p>
            <a:pPr algn="ctr">
              <a:defRPr/>
            </a:pPr>
            <a:r>
              <a:rPr lang="es-ES" sz="2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mn-ea"/>
              </a:rPr>
              <a:t>Manuel Marco</a:t>
            </a:r>
          </a:p>
          <a:p>
            <a:pPr algn="ctr">
              <a:defRPr/>
            </a:pPr>
            <a:r>
              <a:rPr lang="es-ES" sz="2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mn-ea"/>
              </a:rPr>
              <a:t>Sonia Vázquez</a:t>
            </a:r>
          </a:p>
        </p:txBody>
      </p:sp>
      <p:pic>
        <p:nvPicPr>
          <p:cNvPr id="10" name="Picture 14" descr="DLSI">
            <a:hlinkClick r:id="rId2"/>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14400" y="2819400"/>
            <a:ext cx="1676400"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6" descr="logo Universidad Alicante">
            <a:hlinkClick r:id="rId4" tooltip="HOME - Universidad de Alicant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914400" y="3733800"/>
            <a:ext cx="2505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 descr="Imagen de noticia"/>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886200" y="3505200"/>
            <a:ext cx="1371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24 Rectángulo"/>
          <p:cNvSpPr/>
          <p:nvPr userDrawn="1"/>
        </p:nvSpPr>
        <p:spPr>
          <a:xfrm>
            <a:off x="304800" y="6150114"/>
            <a:ext cx="1371600" cy="707886"/>
          </a:xfrm>
          <a:prstGeom prst="rect">
            <a:avLst/>
          </a:prstGeom>
          <a:noFill/>
          <a:scene3d>
            <a:camera prst="orthographicFront"/>
            <a:lightRig rig="flat" dir="tl">
              <a:rot lat="0" lon="0" rev="6600000"/>
            </a:lightRig>
          </a:scene3d>
          <a:sp3d>
            <a:bevelT w="6350"/>
            <a:bevelB w="6350"/>
          </a:sp3d>
        </p:spPr>
        <p:txBody>
          <a:bodyPr>
            <a:spAutoFit/>
            <a:sp3d extrusionH="25400" contourW="8890">
              <a:bevelT w="38100" h="31750"/>
              <a:contourClr>
                <a:schemeClr val="accent2">
                  <a:shade val="75000"/>
                </a:schemeClr>
              </a:contourClr>
            </a:sp3d>
          </a:bodyPr>
          <a:lstStyle/>
          <a:p>
            <a:pPr algn="ctr">
              <a:defRPr/>
            </a:pPr>
            <a:r>
              <a:rPr lang="es-E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mn-ea"/>
              </a:rPr>
              <a:t>STI</a:t>
            </a:r>
          </a:p>
        </p:txBody>
      </p:sp>
      <p:sp>
        <p:nvSpPr>
          <p:cNvPr id="9" name="8 Rectángulo"/>
          <p:cNvSpPr>
            <a:spLocks noGrp="1"/>
          </p:cNvSpPr>
          <p:nvPr>
            <p:ph type="title"/>
          </p:nvPr>
        </p:nvSpPr>
        <p:spPr>
          <a:xfrm>
            <a:off x="558800" y="809625"/>
            <a:ext cx="7772400" cy="1470025"/>
          </a:xfrm>
        </p:spPr>
        <p:txBody>
          <a:bodyPr/>
          <a:lstStyle>
            <a:lvl1pPr marL="0" indent="0">
              <a:defRPr/>
            </a:lvl1pPr>
          </a:lstStyle>
          <a:p>
            <a:r>
              <a:rPr lang="es-ES"/>
              <a:t>Haga clic para cambiar el estilo de título	</a:t>
            </a:r>
          </a:p>
        </p:txBody>
      </p:sp>
      <p:sp>
        <p:nvSpPr>
          <p:cNvPr id="14" name="17 Rectángulo"/>
          <p:cNvSpPr>
            <a:spLocks noGrp="1"/>
          </p:cNvSpPr>
          <p:nvPr>
            <p:ph type="dt" sz="half" idx="10"/>
          </p:nvPr>
        </p:nvSpPr>
        <p:spPr>
          <a:xfrm>
            <a:off x="439738" y="6381750"/>
            <a:ext cx="2133600" cy="476250"/>
          </a:xfrm>
        </p:spPr>
        <p:txBody>
          <a:bodyPr/>
          <a:lstStyle>
            <a:lvl1pPr>
              <a:defRPr/>
            </a:lvl1pPr>
          </a:lstStyle>
          <a:p>
            <a:endParaRPr lang="es-ES_tradnl" altLang="es-ES_tradnl"/>
          </a:p>
        </p:txBody>
      </p:sp>
      <p:sp>
        <p:nvSpPr>
          <p:cNvPr id="15" name="26 Rectángulo"/>
          <p:cNvSpPr>
            <a:spLocks noGrp="1"/>
          </p:cNvSpPr>
          <p:nvPr>
            <p:ph type="sldNum" sz="quarter" idx="11"/>
          </p:nvPr>
        </p:nvSpPr>
        <p:spPr>
          <a:xfrm>
            <a:off x="6535738" y="6381750"/>
            <a:ext cx="2133600" cy="476250"/>
          </a:xfrm>
        </p:spPr>
        <p:txBody>
          <a:bodyPr/>
          <a:lstStyle>
            <a:lvl1pPr>
              <a:defRPr/>
            </a:lvl1pPr>
          </a:lstStyle>
          <a:p>
            <a:fld id="{79783EC4-4CCE-2647-8AF5-0FAD8F987A22}" type="slidenum">
              <a:rPr lang="es-ES" altLang="es-ES_tradnl"/>
              <a:pPr/>
              <a:t>‹Nr.›</a:t>
            </a:fld>
            <a:endParaRPr lang="es-ES" altLang="es-ES_tradnl"/>
          </a:p>
        </p:txBody>
      </p:sp>
    </p:spTree>
    <p:extLst>
      <p:ext uri="{BB962C8B-B14F-4D97-AF65-F5344CB8AC3E}">
        <p14:creationId xmlns:p14="http://schemas.microsoft.com/office/powerpoint/2010/main" val="436456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17 Rectángulo"/>
          <p:cNvSpPr>
            <a:spLocks noGrp="1"/>
          </p:cNvSpPr>
          <p:nvPr>
            <p:ph type="dt" sz="half" idx="10"/>
          </p:nvPr>
        </p:nvSpPr>
        <p:spPr/>
        <p:txBody>
          <a:bodyPr/>
          <a:lstStyle>
            <a:lvl1pPr>
              <a:defRPr/>
            </a:lvl1pPr>
          </a:lstStyle>
          <a:p>
            <a:endParaRPr lang="es-ES_tradnl" altLang="es-ES_tradnl"/>
          </a:p>
        </p:txBody>
      </p:sp>
      <p:sp>
        <p:nvSpPr>
          <p:cNvPr id="5" name="20 Rectángulo"/>
          <p:cNvSpPr>
            <a:spLocks noGrp="1"/>
          </p:cNvSpPr>
          <p:nvPr>
            <p:ph type="sldNum" sz="quarter" idx="11"/>
          </p:nvPr>
        </p:nvSpPr>
        <p:spPr/>
        <p:txBody>
          <a:bodyPr/>
          <a:lstStyle>
            <a:lvl1pPr>
              <a:defRPr/>
            </a:lvl1pPr>
          </a:lstStyle>
          <a:p>
            <a:fld id="{401DCFB9-92DD-604C-A484-F4A5B6F2CF85}" type="slidenum">
              <a:rPr lang="es-ES" altLang="es-ES_tradnl"/>
              <a:pPr/>
              <a:t>‹Nr.›</a:t>
            </a:fld>
            <a:endParaRPr lang="es-ES" altLang="es-ES_tradnl"/>
          </a:p>
        </p:txBody>
      </p:sp>
    </p:spTree>
    <p:extLst>
      <p:ext uri="{BB962C8B-B14F-4D97-AF65-F5344CB8AC3E}">
        <p14:creationId xmlns:p14="http://schemas.microsoft.com/office/powerpoint/2010/main" val="1264702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17 Rectángulo"/>
          <p:cNvSpPr>
            <a:spLocks noGrp="1"/>
          </p:cNvSpPr>
          <p:nvPr>
            <p:ph type="dt" sz="half" idx="10"/>
          </p:nvPr>
        </p:nvSpPr>
        <p:spPr/>
        <p:txBody>
          <a:bodyPr/>
          <a:lstStyle>
            <a:lvl1pPr>
              <a:defRPr/>
            </a:lvl1pPr>
          </a:lstStyle>
          <a:p>
            <a:endParaRPr lang="es-ES_tradnl" altLang="es-ES_tradnl"/>
          </a:p>
        </p:txBody>
      </p:sp>
      <p:sp>
        <p:nvSpPr>
          <p:cNvPr id="5" name="20 Rectángulo"/>
          <p:cNvSpPr>
            <a:spLocks noGrp="1"/>
          </p:cNvSpPr>
          <p:nvPr>
            <p:ph type="sldNum" sz="quarter" idx="11"/>
          </p:nvPr>
        </p:nvSpPr>
        <p:spPr/>
        <p:txBody>
          <a:bodyPr/>
          <a:lstStyle>
            <a:lvl1pPr>
              <a:defRPr/>
            </a:lvl1pPr>
          </a:lstStyle>
          <a:p>
            <a:fld id="{B3A08B6D-906F-1541-B600-86AC542D482B}" type="slidenum">
              <a:rPr lang="es-ES" altLang="es-ES_tradnl"/>
              <a:pPr/>
              <a:t>‹Nr.›</a:t>
            </a:fld>
            <a:endParaRPr lang="es-ES" altLang="es-ES_tradnl"/>
          </a:p>
        </p:txBody>
      </p:sp>
    </p:spTree>
    <p:extLst>
      <p:ext uri="{BB962C8B-B14F-4D97-AF65-F5344CB8AC3E}">
        <p14:creationId xmlns:p14="http://schemas.microsoft.com/office/powerpoint/2010/main" val="58552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ES" dirty="0"/>
          </a:p>
        </p:txBody>
      </p:sp>
      <p:sp>
        <p:nvSpPr>
          <p:cNvPr id="6" name="5 Título"/>
          <p:cNvSpPr>
            <a:spLocks noGrp="1"/>
          </p:cNvSpPr>
          <p:nvPr>
            <p:ph type="title"/>
          </p:nvPr>
        </p:nvSpPr>
        <p:spPr/>
        <p:txBody>
          <a:bodyPr/>
          <a:lstStyle/>
          <a:p>
            <a:r>
              <a:rPr lang="es-ES" smtClean="0"/>
              <a:t>Haga clic para modificar el estilo de título del patrón</a:t>
            </a:r>
            <a:endParaRPr lang="es-ES"/>
          </a:p>
        </p:txBody>
      </p:sp>
      <p:sp>
        <p:nvSpPr>
          <p:cNvPr id="4" name="17 Rectángulo"/>
          <p:cNvSpPr>
            <a:spLocks noGrp="1"/>
          </p:cNvSpPr>
          <p:nvPr>
            <p:ph type="dt" sz="half" idx="10"/>
          </p:nvPr>
        </p:nvSpPr>
        <p:spPr/>
        <p:txBody>
          <a:bodyPr/>
          <a:lstStyle>
            <a:lvl1pPr>
              <a:defRPr/>
            </a:lvl1pPr>
          </a:lstStyle>
          <a:p>
            <a:endParaRPr lang="es-ES_tradnl" altLang="es-ES_tradnl"/>
          </a:p>
        </p:txBody>
      </p:sp>
      <p:sp>
        <p:nvSpPr>
          <p:cNvPr id="5" name="20 Rectángulo"/>
          <p:cNvSpPr>
            <a:spLocks noGrp="1"/>
          </p:cNvSpPr>
          <p:nvPr>
            <p:ph type="sldNum" sz="quarter" idx="11"/>
          </p:nvPr>
        </p:nvSpPr>
        <p:spPr/>
        <p:txBody>
          <a:bodyPr/>
          <a:lstStyle>
            <a:lvl1pPr>
              <a:defRPr/>
            </a:lvl1pPr>
          </a:lstStyle>
          <a:p>
            <a:fld id="{FFBCD104-2AB3-F043-B076-85EC291966D6}" type="slidenum">
              <a:rPr lang="es-ES" altLang="es-ES_tradnl"/>
              <a:pPr/>
              <a:t>‹Nr.›</a:t>
            </a:fld>
            <a:endParaRPr lang="es-ES" altLang="es-ES_tradnl"/>
          </a:p>
        </p:txBody>
      </p:sp>
    </p:spTree>
    <p:extLst>
      <p:ext uri="{BB962C8B-B14F-4D97-AF65-F5344CB8AC3E}">
        <p14:creationId xmlns:p14="http://schemas.microsoft.com/office/powerpoint/2010/main" val="1863085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dirty="0" smtClean="0"/>
              <a:t>Haga clic para modificar el estilo de título del patrón</a:t>
            </a:r>
            <a:endParaRPr lang="es-ES" dirty="0"/>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dirty="0" smtClean="0"/>
              <a:t>Haga clic para modificar el estilo de texto del patrón</a:t>
            </a:r>
          </a:p>
        </p:txBody>
      </p:sp>
      <p:sp>
        <p:nvSpPr>
          <p:cNvPr id="4" name="17 Rectángulo"/>
          <p:cNvSpPr>
            <a:spLocks noGrp="1"/>
          </p:cNvSpPr>
          <p:nvPr>
            <p:ph type="dt" sz="half" idx="10"/>
          </p:nvPr>
        </p:nvSpPr>
        <p:spPr/>
        <p:txBody>
          <a:bodyPr/>
          <a:lstStyle>
            <a:lvl1pPr>
              <a:defRPr/>
            </a:lvl1pPr>
          </a:lstStyle>
          <a:p>
            <a:endParaRPr lang="es-ES_tradnl" altLang="es-ES_tradnl"/>
          </a:p>
        </p:txBody>
      </p:sp>
      <p:sp>
        <p:nvSpPr>
          <p:cNvPr id="5" name="20 Rectángulo"/>
          <p:cNvSpPr>
            <a:spLocks noGrp="1"/>
          </p:cNvSpPr>
          <p:nvPr>
            <p:ph type="sldNum" sz="quarter" idx="11"/>
          </p:nvPr>
        </p:nvSpPr>
        <p:spPr/>
        <p:txBody>
          <a:bodyPr/>
          <a:lstStyle>
            <a:lvl1pPr>
              <a:defRPr/>
            </a:lvl1pPr>
          </a:lstStyle>
          <a:p>
            <a:fld id="{9DC43E95-411C-2046-B6B5-35FD9CF61A27}" type="slidenum">
              <a:rPr lang="es-ES" altLang="es-ES_tradnl"/>
              <a:pPr/>
              <a:t>‹Nr.›</a:t>
            </a:fld>
            <a:endParaRPr lang="es-ES" altLang="es-ES_tradnl"/>
          </a:p>
        </p:txBody>
      </p:sp>
    </p:spTree>
    <p:extLst>
      <p:ext uri="{BB962C8B-B14F-4D97-AF65-F5344CB8AC3E}">
        <p14:creationId xmlns:p14="http://schemas.microsoft.com/office/powerpoint/2010/main" val="418202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17 Rectángulo"/>
          <p:cNvSpPr>
            <a:spLocks noGrp="1"/>
          </p:cNvSpPr>
          <p:nvPr>
            <p:ph type="dt" sz="half" idx="10"/>
          </p:nvPr>
        </p:nvSpPr>
        <p:spPr/>
        <p:txBody>
          <a:bodyPr/>
          <a:lstStyle>
            <a:lvl1pPr>
              <a:defRPr/>
            </a:lvl1pPr>
          </a:lstStyle>
          <a:p>
            <a:endParaRPr lang="es-ES_tradnl" altLang="es-ES_tradnl"/>
          </a:p>
        </p:txBody>
      </p:sp>
      <p:sp>
        <p:nvSpPr>
          <p:cNvPr id="6" name="20 Rectángulo"/>
          <p:cNvSpPr>
            <a:spLocks noGrp="1"/>
          </p:cNvSpPr>
          <p:nvPr>
            <p:ph type="sldNum" sz="quarter" idx="11"/>
          </p:nvPr>
        </p:nvSpPr>
        <p:spPr/>
        <p:txBody>
          <a:bodyPr/>
          <a:lstStyle>
            <a:lvl1pPr>
              <a:defRPr/>
            </a:lvl1pPr>
          </a:lstStyle>
          <a:p>
            <a:fld id="{7067E172-3071-FA48-9D77-7280A6144BBF}" type="slidenum">
              <a:rPr lang="es-ES" altLang="es-ES_tradnl"/>
              <a:pPr/>
              <a:t>‹Nr.›</a:t>
            </a:fld>
            <a:endParaRPr lang="es-ES" altLang="es-ES_tradnl"/>
          </a:p>
        </p:txBody>
      </p:sp>
    </p:spTree>
    <p:extLst>
      <p:ext uri="{BB962C8B-B14F-4D97-AF65-F5344CB8AC3E}">
        <p14:creationId xmlns:p14="http://schemas.microsoft.com/office/powerpoint/2010/main" val="8465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17 Rectángulo"/>
          <p:cNvSpPr>
            <a:spLocks noGrp="1"/>
          </p:cNvSpPr>
          <p:nvPr>
            <p:ph type="dt" sz="half" idx="10"/>
          </p:nvPr>
        </p:nvSpPr>
        <p:spPr/>
        <p:txBody>
          <a:bodyPr/>
          <a:lstStyle>
            <a:lvl1pPr>
              <a:defRPr/>
            </a:lvl1pPr>
          </a:lstStyle>
          <a:p>
            <a:endParaRPr lang="es-ES_tradnl" altLang="es-ES_tradnl"/>
          </a:p>
        </p:txBody>
      </p:sp>
      <p:sp>
        <p:nvSpPr>
          <p:cNvPr id="8" name="20 Rectángulo"/>
          <p:cNvSpPr>
            <a:spLocks noGrp="1"/>
          </p:cNvSpPr>
          <p:nvPr>
            <p:ph type="sldNum" sz="quarter" idx="11"/>
          </p:nvPr>
        </p:nvSpPr>
        <p:spPr/>
        <p:txBody>
          <a:bodyPr/>
          <a:lstStyle>
            <a:lvl1pPr>
              <a:defRPr/>
            </a:lvl1pPr>
          </a:lstStyle>
          <a:p>
            <a:fld id="{D465518C-5389-2D42-93C5-15E8826EED7B}" type="slidenum">
              <a:rPr lang="es-ES" altLang="es-ES_tradnl"/>
              <a:pPr/>
              <a:t>‹Nr.›</a:t>
            </a:fld>
            <a:endParaRPr lang="es-ES" altLang="es-ES_tradnl"/>
          </a:p>
        </p:txBody>
      </p:sp>
    </p:spTree>
    <p:extLst>
      <p:ext uri="{BB962C8B-B14F-4D97-AF65-F5344CB8AC3E}">
        <p14:creationId xmlns:p14="http://schemas.microsoft.com/office/powerpoint/2010/main" val="553536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17 Rectángulo"/>
          <p:cNvSpPr>
            <a:spLocks noGrp="1"/>
          </p:cNvSpPr>
          <p:nvPr>
            <p:ph type="dt" sz="half" idx="10"/>
          </p:nvPr>
        </p:nvSpPr>
        <p:spPr/>
        <p:txBody>
          <a:bodyPr/>
          <a:lstStyle>
            <a:lvl1pPr>
              <a:defRPr/>
            </a:lvl1pPr>
          </a:lstStyle>
          <a:p>
            <a:endParaRPr lang="es-ES_tradnl" altLang="es-ES_tradnl"/>
          </a:p>
        </p:txBody>
      </p:sp>
      <p:sp>
        <p:nvSpPr>
          <p:cNvPr id="4" name="20 Rectángulo"/>
          <p:cNvSpPr>
            <a:spLocks noGrp="1"/>
          </p:cNvSpPr>
          <p:nvPr>
            <p:ph type="sldNum" sz="quarter" idx="11"/>
          </p:nvPr>
        </p:nvSpPr>
        <p:spPr/>
        <p:txBody>
          <a:bodyPr/>
          <a:lstStyle>
            <a:lvl1pPr>
              <a:defRPr/>
            </a:lvl1pPr>
          </a:lstStyle>
          <a:p>
            <a:fld id="{C0771862-A72F-7E45-91E4-04B4973D42DD}" type="slidenum">
              <a:rPr lang="es-ES" altLang="es-ES_tradnl"/>
              <a:pPr/>
              <a:t>‹Nr.›</a:t>
            </a:fld>
            <a:endParaRPr lang="es-ES" altLang="es-ES_tradnl"/>
          </a:p>
        </p:txBody>
      </p:sp>
    </p:spTree>
    <p:extLst>
      <p:ext uri="{BB962C8B-B14F-4D97-AF65-F5344CB8AC3E}">
        <p14:creationId xmlns:p14="http://schemas.microsoft.com/office/powerpoint/2010/main" val="384527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7 Rectángulo"/>
          <p:cNvSpPr>
            <a:spLocks noGrp="1"/>
          </p:cNvSpPr>
          <p:nvPr>
            <p:ph type="dt" sz="half" idx="10"/>
          </p:nvPr>
        </p:nvSpPr>
        <p:spPr/>
        <p:txBody>
          <a:bodyPr/>
          <a:lstStyle>
            <a:lvl1pPr>
              <a:defRPr/>
            </a:lvl1pPr>
          </a:lstStyle>
          <a:p>
            <a:endParaRPr lang="es-ES_tradnl" altLang="es-ES_tradnl"/>
          </a:p>
        </p:txBody>
      </p:sp>
      <p:sp>
        <p:nvSpPr>
          <p:cNvPr id="3" name="20 Rectángulo"/>
          <p:cNvSpPr>
            <a:spLocks noGrp="1"/>
          </p:cNvSpPr>
          <p:nvPr>
            <p:ph type="sldNum" sz="quarter" idx="11"/>
          </p:nvPr>
        </p:nvSpPr>
        <p:spPr/>
        <p:txBody>
          <a:bodyPr/>
          <a:lstStyle>
            <a:lvl1pPr>
              <a:defRPr/>
            </a:lvl1pPr>
          </a:lstStyle>
          <a:p>
            <a:fld id="{36E0DB03-4FC2-4F41-B5D4-F8B67BF1B032}" type="slidenum">
              <a:rPr lang="es-ES" altLang="es-ES_tradnl"/>
              <a:pPr/>
              <a:t>‹Nr.›</a:t>
            </a:fld>
            <a:endParaRPr lang="es-ES" altLang="es-ES_tradnl"/>
          </a:p>
        </p:txBody>
      </p:sp>
    </p:spTree>
    <p:extLst>
      <p:ext uri="{BB962C8B-B14F-4D97-AF65-F5344CB8AC3E}">
        <p14:creationId xmlns:p14="http://schemas.microsoft.com/office/powerpoint/2010/main" val="979062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17 Rectángulo"/>
          <p:cNvSpPr>
            <a:spLocks noGrp="1"/>
          </p:cNvSpPr>
          <p:nvPr>
            <p:ph type="dt" sz="half" idx="10"/>
          </p:nvPr>
        </p:nvSpPr>
        <p:spPr/>
        <p:txBody>
          <a:bodyPr/>
          <a:lstStyle>
            <a:lvl1pPr>
              <a:defRPr/>
            </a:lvl1pPr>
          </a:lstStyle>
          <a:p>
            <a:endParaRPr lang="es-ES_tradnl" altLang="es-ES_tradnl"/>
          </a:p>
        </p:txBody>
      </p:sp>
      <p:sp>
        <p:nvSpPr>
          <p:cNvPr id="6" name="20 Rectángulo"/>
          <p:cNvSpPr>
            <a:spLocks noGrp="1"/>
          </p:cNvSpPr>
          <p:nvPr>
            <p:ph type="sldNum" sz="quarter" idx="11"/>
          </p:nvPr>
        </p:nvSpPr>
        <p:spPr/>
        <p:txBody>
          <a:bodyPr/>
          <a:lstStyle>
            <a:lvl1pPr>
              <a:defRPr/>
            </a:lvl1pPr>
          </a:lstStyle>
          <a:p>
            <a:fld id="{E67F64A2-F23C-584F-89AC-F429D28BF613}" type="slidenum">
              <a:rPr lang="es-ES" altLang="es-ES_tradnl"/>
              <a:pPr/>
              <a:t>‹Nr.›</a:t>
            </a:fld>
            <a:endParaRPr lang="es-ES" altLang="es-ES_tradnl"/>
          </a:p>
        </p:txBody>
      </p:sp>
    </p:spTree>
    <p:extLst>
      <p:ext uri="{BB962C8B-B14F-4D97-AF65-F5344CB8AC3E}">
        <p14:creationId xmlns:p14="http://schemas.microsoft.com/office/powerpoint/2010/main" val="1085465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17 Rectángulo"/>
          <p:cNvSpPr>
            <a:spLocks noGrp="1"/>
          </p:cNvSpPr>
          <p:nvPr>
            <p:ph type="dt" sz="half" idx="10"/>
          </p:nvPr>
        </p:nvSpPr>
        <p:spPr/>
        <p:txBody>
          <a:bodyPr/>
          <a:lstStyle>
            <a:lvl1pPr>
              <a:defRPr/>
            </a:lvl1pPr>
          </a:lstStyle>
          <a:p>
            <a:endParaRPr lang="es-ES_tradnl" altLang="es-ES_tradnl"/>
          </a:p>
        </p:txBody>
      </p:sp>
      <p:sp>
        <p:nvSpPr>
          <p:cNvPr id="6" name="20 Rectángulo"/>
          <p:cNvSpPr>
            <a:spLocks noGrp="1"/>
          </p:cNvSpPr>
          <p:nvPr>
            <p:ph type="sldNum" sz="quarter" idx="11"/>
          </p:nvPr>
        </p:nvSpPr>
        <p:spPr/>
        <p:txBody>
          <a:bodyPr/>
          <a:lstStyle>
            <a:lvl1pPr>
              <a:defRPr/>
            </a:lvl1pPr>
          </a:lstStyle>
          <a:p>
            <a:fld id="{1D204A1C-C1A3-1147-9A8E-ECF27BAB1521}" type="slidenum">
              <a:rPr lang="es-ES" altLang="es-ES_tradnl"/>
              <a:pPr/>
              <a:t>‹Nr.›</a:t>
            </a:fld>
            <a:endParaRPr lang="es-ES" altLang="es-ES_tradnl"/>
          </a:p>
        </p:txBody>
      </p:sp>
    </p:spTree>
    <p:extLst>
      <p:ext uri="{BB962C8B-B14F-4D97-AF65-F5344CB8AC3E}">
        <p14:creationId xmlns:p14="http://schemas.microsoft.com/office/powerpoint/2010/main" val="54183348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 name="12 Forma"/>
          <p:cNvSpPr>
            <a:spLocks/>
          </p:cNvSpPr>
          <p:nvPr userDrawn="1"/>
        </p:nvSpPr>
        <p:spPr bwMode="auto">
          <a:xfrm>
            <a:off x="457200" y="4953000"/>
            <a:ext cx="3802063" cy="1443038"/>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0 w 5760"/>
              <a:gd name="T15" fmla="*/ 0 h 528"/>
            </a:gdLst>
            <a:ahLst/>
            <a:cxnLst>
              <a:cxn ang="T8">
                <a:pos x="T0" y="T1"/>
              </a:cxn>
              <a:cxn ang="T9">
                <a:pos x="T2" y="T3"/>
              </a:cxn>
              <a:cxn ang="T10">
                <a:pos x="T4" y="T5"/>
              </a:cxn>
              <a:cxn ang="T11">
                <a:pos x="T6" y="T7"/>
              </a:cxn>
            </a:cxnLst>
            <a:rect l="T12" t="T13" r="T14" b="T15"/>
            <a:pathLst>
              <a:path w="5760" h="528">
                <a:moveTo>
                  <a:pt x="-329" y="347"/>
                </a:moveTo>
                <a:lnTo>
                  <a:pt x="7156" y="682"/>
                </a:lnTo>
                <a:lnTo>
                  <a:pt x="5229" y="682"/>
                </a:lnTo>
                <a:lnTo>
                  <a:pt x="-328" y="345"/>
                </a:lnTo>
              </a:path>
            </a:pathLst>
          </a:custGeom>
          <a:solidFill>
            <a:srgbClr val="0070C0">
              <a:alpha val="40000"/>
            </a:srgbClr>
          </a:solidFill>
          <a:ln w="9525">
            <a:noFill/>
            <a:miter lim="800000"/>
            <a:headEnd/>
            <a:tailEnd/>
          </a:ln>
        </p:spPr>
        <p:txBody>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latin typeface="Eras Medium ITC" charset="0"/>
            </a:endParaRPr>
          </a:p>
        </p:txBody>
      </p:sp>
      <p:sp>
        <p:nvSpPr>
          <p:cNvPr id="90115" name="11 Forma"/>
          <p:cNvSpPr>
            <a:spLocks/>
          </p:cNvSpPr>
          <p:nvPr/>
        </p:nvSpPr>
        <p:spPr bwMode="auto">
          <a:xfrm>
            <a:off x="0" y="5486400"/>
            <a:ext cx="3505200" cy="1066800"/>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0 w 5760"/>
              <a:gd name="T15" fmla="*/ 0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70C0"/>
          </a:solidFill>
          <a:ln w="9525">
            <a:noFill/>
            <a:miter lim="800000"/>
            <a:headEnd/>
            <a:tailEnd/>
          </a:ln>
        </p:spPr>
        <p:txBody>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latin typeface="Eras Medium ITC" charset="0"/>
            </a:endParaRPr>
          </a:p>
        </p:txBody>
      </p:sp>
      <p:cxnSp>
        <p:nvCxnSpPr>
          <p:cNvPr id="15" name="Picture 4"/>
          <p:cNvCxnSpPr/>
          <p:nvPr/>
        </p:nvCxnSpPr>
        <p:spPr>
          <a:xfrm>
            <a:off x="11816" y="5763367"/>
            <a:ext cx="3938768" cy="1084869"/>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Rectángulo"/>
          <p:cNvSpPr>
            <a:spLocks noGrp="1"/>
          </p:cNvSpPr>
          <p:nvPr>
            <p:ph type="title"/>
          </p:nvPr>
        </p:nvSpPr>
        <p:spPr>
          <a:xfrm>
            <a:off x="457200" y="274638"/>
            <a:ext cx="8229600" cy="1143000"/>
          </a:xfrm>
          <a:prstGeom prst="rect">
            <a:avLst/>
          </a:prstGeom>
        </p:spPr>
        <p:txBody>
          <a:bodyPr vert="horz" wrap="square" lIns="91440" tIns="45720" rIns="91440" bIns="45720" numCol="1" anchor="ctr" anchorCtr="0" compatLnSpc="1">
            <a:prstTxWarp prst="textNoShape">
              <a:avLst/>
            </a:prstTxWarp>
            <a:normAutofit/>
          </a:bodyPr>
          <a:lstStyle/>
          <a:p>
            <a:pPr lvl="0"/>
            <a:r>
              <a:rPr lang="en-US" altLang="es-ES_tradnl"/>
              <a:t>Click to edit Master title style</a:t>
            </a:r>
          </a:p>
        </p:txBody>
      </p:sp>
      <p:sp>
        <p:nvSpPr>
          <p:cNvPr id="1030" name="29 Rectángulo"/>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s-ES_tradnl"/>
              <a:t>Click to edit Master text styles</a:t>
            </a:r>
          </a:p>
          <a:p>
            <a:pPr lvl="1"/>
            <a:r>
              <a:rPr lang="en-US" altLang="es-ES_tradnl"/>
              <a:t>Second level</a:t>
            </a:r>
          </a:p>
          <a:p>
            <a:pPr lvl="2"/>
            <a:r>
              <a:rPr lang="en-US" altLang="es-ES_tradnl"/>
              <a:t>Third level</a:t>
            </a:r>
          </a:p>
          <a:p>
            <a:pPr lvl="3"/>
            <a:r>
              <a:rPr lang="en-US" altLang="es-ES_tradnl"/>
              <a:t>Fourth level</a:t>
            </a:r>
          </a:p>
          <a:p>
            <a:pPr lvl="4"/>
            <a:r>
              <a:rPr lang="en-US" altLang="es-ES_tradnl"/>
              <a:t>Fifth level</a:t>
            </a:r>
          </a:p>
          <a:p>
            <a:pPr lvl="4"/>
            <a:r>
              <a:rPr lang="en-US" altLang="es-ES_tradnl"/>
              <a:t>Sixth level</a:t>
            </a:r>
          </a:p>
          <a:p>
            <a:pPr lvl="4"/>
            <a:r>
              <a:rPr lang="en-US" altLang="es-ES_tradnl"/>
              <a:t>Seventh level</a:t>
            </a:r>
          </a:p>
          <a:p>
            <a:pPr lvl="4"/>
            <a:r>
              <a:rPr lang="en-US" altLang="es-ES_tradnl"/>
              <a:t>Eighth level</a:t>
            </a:r>
          </a:p>
          <a:p>
            <a:pPr lvl="4"/>
            <a:r>
              <a:rPr lang="en-US" altLang="es-ES_tradnl"/>
              <a:t>Ninth level</a:t>
            </a:r>
          </a:p>
        </p:txBody>
      </p:sp>
      <p:sp>
        <p:nvSpPr>
          <p:cNvPr id="11" name="10 Rectángulo"/>
          <p:cNvSpPr>
            <a:spLocks noChangeArrowheads="1"/>
          </p:cNvSpPr>
          <p:nvPr/>
        </p:nvSpPr>
        <p:spPr bwMode="auto">
          <a:xfrm>
            <a:off x="0" y="0"/>
            <a:ext cx="9144000" cy="1295400"/>
          </a:xfrm>
          <a:prstGeom prst="rect">
            <a:avLst/>
          </a:prstGeom>
          <a:gradFill rotWithShape="1">
            <a:gsLst>
              <a:gs pos="0">
                <a:srgbClr val="C0C0C0">
                  <a:alpha val="56000"/>
                </a:srgbClr>
              </a:gs>
              <a:gs pos="100000">
                <a:schemeClr val="bg1"/>
              </a:gs>
            </a:gsLst>
            <a:lin ang="5400000" scaled="1"/>
          </a:gradFill>
          <a:ln w="9525">
            <a:noFill/>
            <a:miter lim="800000"/>
            <a:headEnd/>
            <a:tailEnd/>
          </a:ln>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latin typeface="Arial Narrow" charset="0"/>
            </a:endParaRPr>
          </a:p>
        </p:txBody>
      </p:sp>
      <p:sp>
        <p:nvSpPr>
          <p:cNvPr id="90120" name="17 Rectángulo"/>
          <p:cNvSpPr>
            <a:spLocks noGrp="1"/>
          </p:cNvSpPr>
          <p:nvPr>
            <p:ph type="dt" sz="half" idx="2"/>
          </p:nvPr>
        </p:nvSpPr>
        <p:spPr bwMode="auto">
          <a:xfrm>
            <a:off x="6727825" y="6408738"/>
            <a:ext cx="1919288" cy="3651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000">
                <a:latin typeface="Eras Medium ITC" charset="0"/>
              </a:defRPr>
            </a:lvl1pPr>
          </a:lstStyle>
          <a:p>
            <a:endParaRPr lang="es-ES_tradnl" altLang="es-ES_tradnl"/>
          </a:p>
        </p:txBody>
      </p:sp>
      <p:sp>
        <p:nvSpPr>
          <p:cNvPr id="21" name="20 Rectángulo"/>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Eras Medium ITC" charset="0"/>
              </a:defRPr>
            </a:lvl1pPr>
          </a:lstStyle>
          <a:p>
            <a:fld id="{224D81F3-F5F7-DD42-BD14-037B7B16E8D2}" type="slidenum">
              <a:rPr lang="es-ES" altLang="es-ES_tradnl"/>
              <a:pPr/>
              <a:t>‹Nr.›</a:t>
            </a:fld>
            <a:endParaRPr lang="es-ES" altLang="es-ES_tradnl"/>
          </a:p>
        </p:txBody>
      </p:sp>
      <p:sp>
        <p:nvSpPr>
          <p:cNvPr id="12" name="11 Rectángulo"/>
          <p:cNvSpPr/>
          <p:nvPr userDrawn="1"/>
        </p:nvSpPr>
        <p:spPr>
          <a:xfrm>
            <a:off x="304800" y="6150114"/>
            <a:ext cx="1371600" cy="707886"/>
          </a:xfrm>
          <a:prstGeom prst="rect">
            <a:avLst/>
          </a:prstGeom>
          <a:noFill/>
          <a:scene3d>
            <a:camera prst="orthographicFront"/>
            <a:lightRig rig="flat" dir="tl">
              <a:rot lat="0" lon="0" rev="6600000"/>
            </a:lightRig>
          </a:scene3d>
          <a:sp3d>
            <a:bevelT w="6350"/>
            <a:bevelB w="6350"/>
          </a:sp3d>
        </p:spPr>
        <p:txBody>
          <a:bodyPr>
            <a:spAutoFit/>
            <a:sp3d extrusionH="25400" contourW="8890">
              <a:bevelT w="38100" h="31750"/>
              <a:contourClr>
                <a:schemeClr val="accent2">
                  <a:shade val="75000"/>
                </a:schemeClr>
              </a:contourClr>
            </a:sp3d>
          </a:bodyPr>
          <a:lstStyle/>
          <a:p>
            <a:pPr algn="ctr">
              <a:defRPr/>
            </a:pPr>
            <a:r>
              <a:rPr lang="es-E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mn-ea"/>
              </a:rPr>
              <a:t>STI</a:t>
            </a:r>
          </a:p>
        </p:txBody>
      </p:sp>
    </p:spTree>
  </p:cSld>
  <p:clrMap bg1="lt1" tx1="dk1" bg2="lt2" tx2="dk2" accent1="accent1" accent2="accent2" accent3="accent3" accent4="accent4" accent5="accent5" accent6="accent6" hlink="hlink" folHlink="folHlink"/>
  <p:sldLayoutIdLst>
    <p:sldLayoutId id="2147484132" r:id="rId1"/>
    <p:sldLayoutId id="2147484133" r:id="rId2"/>
    <p:sldLayoutId id="2147484134" r:id="rId3"/>
    <p:sldLayoutId id="2147484135" r:id="rId4"/>
    <p:sldLayoutId id="2147484136" r:id="rId5"/>
    <p:sldLayoutId id="2147484137" r:id="rId6"/>
    <p:sldLayoutId id="2147484138" r:id="rId7"/>
    <p:sldLayoutId id="2147484139" r:id="rId8"/>
    <p:sldLayoutId id="2147484140" r:id="rId9"/>
    <p:sldLayoutId id="2147484141" r:id="rId10"/>
    <p:sldLayoutId id="2147484142" r:id="rId11"/>
  </p:sldLayoutIdLst>
  <p:txStyles>
    <p:titleStyle>
      <a:lvl1pPr marL="342900" indent="-342900" algn="l" defTabSz="-13873163" rtl="0" eaLnBrk="0" fontAlgn="base" hangingPunct="0">
        <a:spcBef>
          <a:spcPct val="0"/>
        </a:spcBef>
        <a:spcAft>
          <a:spcPct val="0"/>
        </a:spcAft>
        <a:defRPr sz="4800" b="1">
          <a:solidFill>
            <a:schemeClr val="tx2"/>
          </a:solidFill>
          <a:effectLst>
            <a:outerShdw blurRad="38100" dist="38100" dir="2700000" algn="tl">
              <a:srgbClr val="C0C0C0"/>
            </a:outerShdw>
          </a:effectLst>
          <a:latin typeface="+mj-lt"/>
          <a:ea typeface="ＭＳ Ｐゴシック" charset="-128"/>
          <a:cs typeface="ＭＳ Ｐゴシック" charset="-128"/>
        </a:defRPr>
      </a:lvl1pPr>
      <a:lvl2pPr marL="342900" indent="-342900" algn="l" defTabSz="-13873163" rtl="0" eaLnBrk="0" fontAlgn="base" hangingPunct="0">
        <a:spcBef>
          <a:spcPct val="0"/>
        </a:spcBef>
        <a:spcAft>
          <a:spcPct val="0"/>
        </a:spcAft>
        <a:defRPr sz="4800" b="1">
          <a:solidFill>
            <a:schemeClr val="tx2"/>
          </a:solidFill>
          <a:effectLst>
            <a:outerShdw blurRad="38100" dist="38100" dir="2700000" algn="tl">
              <a:srgbClr val="C0C0C0"/>
            </a:outerShdw>
          </a:effectLst>
          <a:latin typeface="Eras Medium ITC" pitchFamily="34" charset="0"/>
          <a:ea typeface="ＭＳ Ｐゴシック" charset="-128"/>
          <a:cs typeface="ＭＳ Ｐゴシック" charset="-128"/>
        </a:defRPr>
      </a:lvl2pPr>
      <a:lvl3pPr marL="342900" indent="-342900" algn="l" defTabSz="-13873163" rtl="0" eaLnBrk="0" fontAlgn="base" hangingPunct="0">
        <a:spcBef>
          <a:spcPct val="0"/>
        </a:spcBef>
        <a:spcAft>
          <a:spcPct val="0"/>
        </a:spcAft>
        <a:defRPr sz="4800" b="1">
          <a:solidFill>
            <a:schemeClr val="tx2"/>
          </a:solidFill>
          <a:effectLst>
            <a:outerShdw blurRad="38100" dist="38100" dir="2700000" algn="tl">
              <a:srgbClr val="C0C0C0"/>
            </a:outerShdw>
          </a:effectLst>
          <a:latin typeface="Eras Medium ITC" pitchFamily="34" charset="0"/>
          <a:ea typeface="ＭＳ Ｐゴシック" charset="-128"/>
          <a:cs typeface="ＭＳ Ｐゴシック" charset="-128"/>
        </a:defRPr>
      </a:lvl3pPr>
      <a:lvl4pPr marL="342900" indent="-342900" algn="l" defTabSz="-13873163" rtl="0" eaLnBrk="0" fontAlgn="base" hangingPunct="0">
        <a:spcBef>
          <a:spcPct val="0"/>
        </a:spcBef>
        <a:spcAft>
          <a:spcPct val="0"/>
        </a:spcAft>
        <a:defRPr sz="4800" b="1">
          <a:solidFill>
            <a:schemeClr val="tx2"/>
          </a:solidFill>
          <a:effectLst>
            <a:outerShdw blurRad="38100" dist="38100" dir="2700000" algn="tl">
              <a:srgbClr val="C0C0C0"/>
            </a:outerShdw>
          </a:effectLst>
          <a:latin typeface="Eras Medium ITC" pitchFamily="34" charset="0"/>
          <a:ea typeface="ＭＳ Ｐゴシック" charset="-128"/>
          <a:cs typeface="ＭＳ Ｐゴシック" charset="-128"/>
        </a:defRPr>
      </a:lvl4pPr>
      <a:lvl5pPr marL="342900" indent="-342900" algn="l" defTabSz="-13873163" rtl="0" eaLnBrk="0" fontAlgn="base" hangingPunct="0">
        <a:spcBef>
          <a:spcPct val="0"/>
        </a:spcBef>
        <a:spcAft>
          <a:spcPct val="0"/>
        </a:spcAft>
        <a:defRPr sz="4800" b="1">
          <a:solidFill>
            <a:schemeClr val="tx2"/>
          </a:solidFill>
          <a:effectLst>
            <a:outerShdw blurRad="38100" dist="38100" dir="2700000" algn="tl">
              <a:srgbClr val="C0C0C0"/>
            </a:outerShdw>
          </a:effectLst>
          <a:latin typeface="Eras Medium ITC" pitchFamily="34" charset="0"/>
          <a:ea typeface="ＭＳ Ｐゴシック" charset="-128"/>
          <a:cs typeface="ＭＳ Ｐゴシック" charset="-128"/>
        </a:defRPr>
      </a:lvl5pPr>
      <a:lvl6pPr marL="800100" indent="-342900" algn="l" defTabSz="-13873163" rtl="0" fontAlgn="base">
        <a:spcBef>
          <a:spcPct val="0"/>
        </a:spcBef>
        <a:spcAft>
          <a:spcPct val="0"/>
        </a:spcAft>
        <a:defRPr sz="4800" b="1">
          <a:solidFill>
            <a:schemeClr val="tx2"/>
          </a:solidFill>
          <a:effectLst>
            <a:outerShdw blurRad="38100" dist="38100" dir="2700000" algn="tl">
              <a:srgbClr val="C0C0C0"/>
            </a:outerShdw>
          </a:effectLst>
          <a:latin typeface="Eras Medium ITC" pitchFamily="34" charset="0"/>
        </a:defRPr>
      </a:lvl6pPr>
      <a:lvl7pPr marL="1257300" indent="-342900" algn="l" defTabSz="-13873163" rtl="0" fontAlgn="base">
        <a:spcBef>
          <a:spcPct val="0"/>
        </a:spcBef>
        <a:spcAft>
          <a:spcPct val="0"/>
        </a:spcAft>
        <a:defRPr sz="4800" b="1">
          <a:solidFill>
            <a:schemeClr val="tx2"/>
          </a:solidFill>
          <a:effectLst>
            <a:outerShdw blurRad="38100" dist="38100" dir="2700000" algn="tl">
              <a:srgbClr val="C0C0C0"/>
            </a:outerShdw>
          </a:effectLst>
          <a:latin typeface="Eras Medium ITC" pitchFamily="34" charset="0"/>
        </a:defRPr>
      </a:lvl7pPr>
      <a:lvl8pPr marL="1714500" indent="-342900" algn="l" defTabSz="-13873163" rtl="0" fontAlgn="base">
        <a:spcBef>
          <a:spcPct val="0"/>
        </a:spcBef>
        <a:spcAft>
          <a:spcPct val="0"/>
        </a:spcAft>
        <a:defRPr sz="4800" b="1">
          <a:solidFill>
            <a:schemeClr val="tx2"/>
          </a:solidFill>
          <a:effectLst>
            <a:outerShdw blurRad="38100" dist="38100" dir="2700000" algn="tl">
              <a:srgbClr val="C0C0C0"/>
            </a:outerShdw>
          </a:effectLst>
          <a:latin typeface="Eras Medium ITC" pitchFamily="34" charset="0"/>
        </a:defRPr>
      </a:lvl8pPr>
      <a:lvl9pPr marL="2171700" indent="-342900" algn="l" defTabSz="-13873163" rtl="0" fontAlgn="base">
        <a:spcBef>
          <a:spcPct val="0"/>
        </a:spcBef>
        <a:spcAft>
          <a:spcPct val="0"/>
        </a:spcAft>
        <a:defRPr sz="4800" b="1">
          <a:solidFill>
            <a:schemeClr val="tx2"/>
          </a:solidFill>
          <a:effectLst>
            <a:outerShdw blurRad="38100" dist="38100" dir="2700000" algn="tl">
              <a:srgbClr val="C0C0C0"/>
            </a:outerShdw>
          </a:effectLst>
          <a:latin typeface="Eras Medium ITC" pitchFamily="34" charset="0"/>
        </a:defRPr>
      </a:lvl9pPr>
    </p:titleStyle>
    <p:bodyStyle>
      <a:lvl1pPr marL="342900" indent="-342900" algn="l" defTabSz="-13873163" rtl="0" eaLnBrk="0" fontAlgn="base" hangingPunct="0">
        <a:spcBef>
          <a:spcPct val="0"/>
        </a:spcBef>
        <a:spcAft>
          <a:spcPct val="0"/>
        </a:spcAft>
        <a:buClr>
          <a:schemeClr val="accent1"/>
        </a:buClr>
        <a:buSzPct val="75000"/>
        <a:buFont typeface="Wingdings 3" charset="2"/>
        <a:buChar char=""/>
        <a:defRPr sz="3100">
          <a:solidFill>
            <a:srgbClr val="333333"/>
          </a:solidFill>
          <a:latin typeface="+mn-lt"/>
          <a:ea typeface="ＭＳ Ｐゴシック" charset="-128"/>
          <a:cs typeface="ＭＳ Ｐゴシック" charset="-128"/>
        </a:defRPr>
      </a:lvl1pPr>
      <a:lvl2pPr marL="742950" indent="-285750" algn="l" defTabSz="-13873163" rtl="0" eaLnBrk="0" fontAlgn="base" hangingPunct="0">
        <a:spcBef>
          <a:spcPct val="20000"/>
        </a:spcBef>
        <a:spcAft>
          <a:spcPct val="0"/>
        </a:spcAft>
        <a:buClr>
          <a:schemeClr val="accent1"/>
        </a:buClr>
        <a:buFont typeface="Verdana" charset="0"/>
        <a:buChar char="◦"/>
        <a:defRPr sz="2600">
          <a:solidFill>
            <a:srgbClr val="333333"/>
          </a:solidFill>
          <a:latin typeface="+mn-lt"/>
          <a:ea typeface="ＭＳ Ｐゴシック" charset="-128"/>
        </a:defRPr>
      </a:lvl2pPr>
      <a:lvl3pPr marL="1143000" indent="-228600" algn="l" defTabSz="-13873163" rtl="0" eaLnBrk="0" fontAlgn="base" hangingPunct="0">
        <a:spcBef>
          <a:spcPct val="20000"/>
        </a:spcBef>
        <a:spcAft>
          <a:spcPct val="0"/>
        </a:spcAft>
        <a:buClr>
          <a:schemeClr val="accent2"/>
        </a:buClr>
        <a:buSzPct val="100000"/>
        <a:buFont typeface="Wingdings 2" charset="2"/>
        <a:buChar char=""/>
        <a:defRPr sz="2400">
          <a:solidFill>
            <a:srgbClr val="333333"/>
          </a:solidFill>
          <a:latin typeface="+mn-lt"/>
          <a:ea typeface="ＭＳ Ｐゴシック" charset="-128"/>
        </a:defRPr>
      </a:lvl3pPr>
      <a:lvl4pPr marL="1600200" indent="-228600" algn="l" defTabSz="-13873163" rtl="0" eaLnBrk="0" fontAlgn="base" hangingPunct="0">
        <a:spcBef>
          <a:spcPct val="20000"/>
        </a:spcBef>
        <a:spcAft>
          <a:spcPct val="0"/>
        </a:spcAft>
        <a:buClr>
          <a:schemeClr val="accent2"/>
        </a:buClr>
        <a:buFont typeface="Wingdings 2" charset="2"/>
        <a:buChar char=""/>
        <a:defRPr sz="2200">
          <a:solidFill>
            <a:srgbClr val="333333"/>
          </a:solidFill>
          <a:latin typeface="+mn-lt"/>
          <a:ea typeface="ＭＳ Ｐゴシック" charset="-128"/>
        </a:defRPr>
      </a:lvl4pPr>
      <a:lvl5pPr marL="2057400" indent="-228600" algn="l" defTabSz="-13873163" rtl="0" eaLnBrk="0" fontAlgn="base" hangingPunct="0">
        <a:spcBef>
          <a:spcPct val="20000"/>
        </a:spcBef>
        <a:spcAft>
          <a:spcPct val="0"/>
        </a:spcAft>
        <a:buClr>
          <a:schemeClr val="accent2"/>
        </a:buClr>
        <a:buFont typeface="Wingdings 2" charset="2"/>
        <a:buChar char=""/>
        <a:defRPr sz="2000">
          <a:solidFill>
            <a:srgbClr val="333333"/>
          </a:solidFill>
          <a:latin typeface="+mn-lt"/>
          <a:ea typeface="ＭＳ Ｐゴシック" charset="-128"/>
        </a:defRPr>
      </a:lvl5pPr>
      <a:lvl6pPr marL="2514600" indent="-228600" algn="l" defTabSz="-13873163" rtl="0" fontAlgn="base">
        <a:spcBef>
          <a:spcPct val="20000"/>
        </a:spcBef>
        <a:spcAft>
          <a:spcPct val="0"/>
        </a:spcAft>
        <a:buClr>
          <a:schemeClr val="accent2"/>
        </a:buClr>
        <a:buFont typeface="Wingdings 2" pitchFamily="18" charset="2"/>
        <a:buChar char=""/>
        <a:defRPr sz="2000">
          <a:solidFill>
            <a:srgbClr val="333333"/>
          </a:solidFill>
          <a:latin typeface="+mn-lt"/>
        </a:defRPr>
      </a:lvl6pPr>
      <a:lvl7pPr marL="2971800" indent="-228600" algn="l" defTabSz="-13873163" rtl="0" fontAlgn="base">
        <a:spcBef>
          <a:spcPct val="20000"/>
        </a:spcBef>
        <a:spcAft>
          <a:spcPct val="0"/>
        </a:spcAft>
        <a:buClr>
          <a:schemeClr val="accent2"/>
        </a:buClr>
        <a:buFont typeface="Wingdings 2" pitchFamily="18" charset="2"/>
        <a:buChar char=""/>
        <a:defRPr sz="2000">
          <a:solidFill>
            <a:srgbClr val="333333"/>
          </a:solidFill>
          <a:latin typeface="+mn-lt"/>
        </a:defRPr>
      </a:lvl7pPr>
      <a:lvl8pPr marL="3429000" indent="-228600" algn="l" defTabSz="-13873163" rtl="0" fontAlgn="base">
        <a:spcBef>
          <a:spcPct val="20000"/>
        </a:spcBef>
        <a:spcAft>
          <a:spcPct val="0"/>
        </a:spcAft>
        <a:buClr>
          <a:schemeClr val="accent2"/>
        </a:buClr>
        <a:buFont typeface="Wingdings 2" pitchFamily="18" charset="2"/>
        <a:buChar char=""/>
        <a:defRPr sz="2000">
          <a:solidFill>
            <a:srgbClr val="333333"/>
          </a:solidFill>
          <a:latin typeface="+mn-lt"/>
        </a:defRPr>
      </a:lvl8pPr>
      <a:lvl9pPr marL="3886200" indent="-228600" algn="l" defTabSz="-13873163" rtl="0" fontAlgn="base">
        <a:spcBef>
          <a:spcPct val="20000"/>
        </a:spcBef>
        <a:spcAft>
          <a:spcPct val="0"/>
        </a:spcAft>
        <a:buClr>
          <a:schemeClr val="accent2"/>
        </a:buClr>
        <a:buFont typeface="Wingdings 2" pitchFamily="18" charset="2"/>
        <a:buChar char=""/>
        <a:defRPr sz="2000">
          <a:solidFill>
            <a:srgbClr val="333333"/>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emf"/></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9" Type="http://schemas.openxmlformats.org/officeDocument/2006/relationships/tags" Target="../tags/tag9.xml"/><Relationship Id="rId20" Type="http://schemas.openxmlformats.org/officeDocument/2006/relationships/image" Target="../media/image12.jpeg"/><Relationship Id="rId21" Type="http://schemas.openxmlformats.org/officeDocument/2006/relationships/image" Target="../media/image13.jpeg"/><Relationship Id="rId10" Type="http://schemas.openxmlformats.org/officeDocument/2006/relationships/tags" Target="../tags/tag10.xml"/><Relationship Id="rId11" Type="http://schemas.openxmlformats.org/officeDocument/2006/relationships/tags" Target="../tags/tag11.xml"/><Relationship Id="rId12" Type="http://schemas.openxmlformats.org/officeDocument/2006/relationships/tags" Target="../tags/tag12.xml"/><Relationship Id="rId13" Type="http://schemas.openxmlformats.org/officeDocument/2006/relationships/tags" Target="../tags/tag13.xml"/><Relationship Id="rId14" Type="http://schemas.openxmlformats.org/officeDocument/2006/relationships/tags" Target="../tags/tag14.xml"/><Relationship Id="rId15" Type="http://schemas.openxmlformats.org/officeDocument/2006/relationships/tags" Target="../tags/tag15.xml"/><Relationship Id="rId16" Type="http://schemas.openxmlformats.org/officeDocument/2006/relationships/slideLayout" Target="../slideLayouts/slideLayout2.xml"/><Relationship Id="rId17" Type="http://schemas.openxmlformats.org/officeDocument/2006/relationships/notesSlide" Target="../notesSlides/notesSlide17.xml"/><Relationship Id="rId18" Type="http://schemas.openxmlformats.org/officeDocument/2006/relationships/image" Target="../media/image10.jpeg"/><Relationship Id="rId19" Type="http://schemas.openxmlformats.org/officeDocument/2006/relationships/image" Target="../media/image11.jpeg"/><Relationship Id="rId1" Type="http://schemas.openxmlformats.org/officeDocument/2006/relationships/tags" Target="../tags/tag1.xml"/><Relationship Id="rId2" Type="http://schemas.openxmlformats.org/officeDocument/2006/relationships/tags" Target="../tags/tag2.xml"/><Relationship Id="rId3" Type="http://schemas.openxmlformats.org/officeDocument/2006/relationships/tags" Target="../tags/tag3.xml"/><Relationship Id="rId4" Type="http://schemas.openxmlformats.org/officeDocument/2006/relationships/tags" Target="../tags/tag4.xml"/><Relationship Id="rId5" Type="http://schemas.openxmlformats.org/officeDocument/2006/relationships/tags" Target="../tags/tag5.xml"/><Relationship Id="rId6" Type="http://schemas.openxmlformats.org/officeDocument/2006/relationships/tags" Target="../tags/tag6.xml"/><Relationship Id="rId7" Type="http://schemas.openxmlformats.org/officeDocument/2006/relationships/tags" Target="../tags/tag7.xml"/><Relationship Id="rId8" Type="http://schemas.openxmlformats.org/officeDocument/2006/relationships/tags" Target="../tags/tag8.xml"/></Relationships>
</file>

<file path=ppt/slides/_rels/slide19.xml.rels><?xml version="1.0" encoding="UTF-8" standalone="yes"?>
<Relationships xmlns="http://schemas.openxmlformats.org/package/2006/relationships"><Relationship Id="rId9" Type="http://schemas.openxmlformats.org/officeDocument/2006/relationships/tags" Target="../tags/tag24.xml"/><Relationship Id="rId20" Type="http://schemas.openxmlformats.org/officeDocument/2006/relationships/tags" Target="../tags/tag35.xml"/><Relationship Id="rId21" Type="http://schemas.openxmlformats.org/officeDocument/2006/relationships/tags" Target="../tags/tag36.xml"/><Relationship Id="rId22" Type="http://schemas.openxmlformats.org/officeDocument/2006/relationships/tags" Target="../tags/tag37.xml"/><Relationship Id="rId23" Type="http://schemas.openxmlformats.org/officeDocument/2006/relationships/tags" Target="../tags/tag38.xml"/><Relationship Id="rId24" Type="http://schemas.openxmlformats.org/officeDocument/2006/relationships/tags" Target="../tags/tag39.xml"/><Relationship Id="rId25" Type="http://schemas.openxmlformats.org/officeDocument/2006/relationships/slideLayout" Target="../slideLayouts/slideLayout2.xml"/><Relationship Id="rId26" Type="http://schemas.openxmlformats.org/officeDocument/2006/relationships/notesSlide" Target="../notesSlides/notesSlide18.xml"/><Relationship Id="rId10" Type="http://schemas.openxmlformats.org/officeDocument/2006/relationships/tags" Target="../tags/tag25.xml"/><Relationship Id="rId11" Type="http://schemas.openxmlformats.org/officeDocument/2006/relationships/tags" Target="../tags/tag26.xml"/><Relationship Id="rId12" Type="http://schemas.openxmlformats.org/officeDocument/2006/relationships/tags" Target="../tags/tag27.xml"/><Relationship Id="rId13" Type="http://schemas.openxmlformats.org/officeDocument/2006/relationships/tags" Target="../tags/tag28.xml"/><Relationship Id="rId14" Type="http://schemas.openxmlformats.org/officeDocument/2006/relationships/tags" Target="../tags/tag29.xml"/><Relationship Id="rId15" Type="http://schemas.openxmlformats.org/officeDocument/2006/relationships/tags" Target="../tags/tag30.xml"/><Relationship Id="rId16" Type="http://schemas.openxmlformats.org/officeDocument/2006/relationships/tags" Target="../tags/tag31.xml"/><Relationship Id="rId17" Type="http://schemas.openxmlformats.org/officeDocument/2006/relationships/tags" Target="../tags/tag32.xml"/><Relationship Id="rId18" Type="http://schemas.openxmlformats.org/officeDocument/2006/relationships/tags" Target="../tags/tag33.xml"/><Relationship Id="rId19" Type="http://schemas.openxmlformats.org/officeDocument/2006/relationships/tags" Target="../tags/tag34.xml"/><Relationship Id="rId1" Type="http://schemas.openxmlformats.org/officeDocument/2006/relationships/tags" Target="../tags/tag16.xml"/><Relationship Id="rId2" Type="http://schemas.openxmlformats.org/officeDocument/2006/relationships/tags" Target="../tags/tag17.xml"/><Relationship Id="rId3" Type="http://schemas.openxmlformats.org/officeDocument/2006/relationships/tags" Target="../tags/tag18.xml"/><Relationship Id="rId4" Type="http://schemas.openxmlformats.org/officeDocument/2006/relationships/tags" Target="../tags/tag19.xml"/><Relationship Id="rId5" Type="http://schemas.openxmlformats.org/officeDocument/2006/relationships/tags" Target="../tags/tag20.xml"/><Relationship Id="rId6" Type="http://schemas.openxmlformats.org/officeDocument/2006/relationships/tags" Target="../tags/tag21.xml"/><Relationship Id="rId7" Type="http://schemas.openxmlformats.org/officeDocument/2006/relationships/tags" Target="../tags/tag22.xml"/><Relationship Id="rId8" Type="http://schemas.openxmlformats.org/officeDocument/2006/relationships/tags" Target="../tags/tag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3" Type="http://schemas.openxmlformats.org/officeDocument/2006/relationships/tags" Target="../tags/tag42.xml"/><Relationship Id="rId4" Type="http://schemas.openxmlformats.org/officeDocument/2006/relationships/tags" Target="../tags/tag43.xml"/><Relationship Id="rId5" Type="http://schemas.openxmlformats.org/officeDocument/2006/relationships/slideLayout" Target="../slideLayouts/slideLayout2.xml"/><Relationship Id="rId6" Type="http://schemas.openxmlformats.org/officeDocument/2006/relationships/notesSlide" Target="../notesSlides/notesSlide45.xml"/><Relationship Id="rId7" Type="http://schemas.openxmlformats.org/officeDocument/2006/relationships/image" Target="../media/image12.jpeg"/><Relationship Id="rId8" Type="http://schemas.openxmlformats.org/officeDocument/2006/relationships/image" Target="../media/image13.jpeg"/><Relationship Id="rId1" Type="http://schemas.openxmlformats.org/officeDocument/2006/relationships/tags" Target="../tags/tag40.xml"/><Relationship Id="rId2" Type="http://schemas.openxmlformats.org/officeDocument/2006/relationships/tags" Target="../tags/tag4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5362" name="Content Placeholder 3" descr="Slide01.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28600" y="2362200"/>
            <a:ext cx="4876800" cy="2184400"/>
          </a:xfrm>
        </p:spPr>
      </p:pic>
      <p:sp>
        <p:nvSpPr>
          <p:cNvPr id="3" name="Title 2"/>
          <p:cNvSpPr>
            <a:spLocks noGrp="1"/>
          </p:cNvSpPr>
          <p:nvPr>
            <p:ph type="title"/>
          </p:nvPr>
        </p:nvSpPr>
        <p:spPr>
          <a:xfrm>
            <a:off x="457200" y="685800"/>
            <a:ext cx="8229600" cy="1143000"/>
          </a:xfrm>
        </p:spPr>
        <p:txBody>
          <a:bodyPr>
            <a:normAutofit fontScale="90000"/>
          </a:bodyPr>
          <a:lstStyle/>
          <a:p>
            <a:pPr algn="ctr"/>
            <a:r>
              <a:rPr lang="es-ES_tradnl" altLang="es-ES_tradnl" sz="4300"/>
              <a:t>Tema 5: Proceso de comercialización</a:t>
            </a:r>
            <a:endParaRPr lang="es-ES" altLang="es-ES_tradnl" sz="4300"/>
          </a:p>
        </p:txBody>
      </p:sp>
      <p:sp>
        <p:nvSpPr>
          <p:cNvPr id="15364" name="TextBox 5"/>
          <p:cNvSpPr txBox="1">
            <a:spLocks noChangeArrowheads="1"/>
          </p:cNvSpPr>
          <p:nvPr/>
        </p:nvSpPr>
        <p:spPr bwMode="auto">
          <a:xfrm>
            <a:off x="1905000" y="4953000"/>
            <a:ext cx="5254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s-ES" altLang="es-ES_tradnl" sz="2800"/>
              <a:t>Grado en Ingeniería Informática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a:spLocks noGrp="1"/>
          </p:cNvSpPr>
          <p:nvPr>
            <p:ph type="title" idx="4294967295"/>
          </p:nvPr>
        </p:nvSpPr>
        <p:spPr bwMode="auto">
          <a:xfrm>
            <a:off x="684213" y="-152400"/>
            <a:ext cx="8229600" cy="1143000"/>
          </a:xfrm>
        </p:spPr>
        <p:txBody>
          <a:bodyPr/>
          <a:lstStyle/>
          <a:p>
            <a:pPr algn="ctr" eaLnBrk="1" hangingPunct="1"/>
            <a:r>
              <a:rPr lang="es-ES" altLang="es-ES_tradnl" sz="3600"/>
              <a:t>Modelo de Diagrama Flujo de Datos</a:t>
            </a:r>
          </a:p>
        </p:txBody>
      </p:sp>
      <p:sp>
        <p:nvSpPr>
          <p:cNvPr id="32771" name="9 CuadroTexto"/>
          <p:cNvSpPr txBox="1">
            <a:spLocks noChangeArrowheads="1"/>
          </p:cNvSpPr>
          <p:nvPr/>
        </p:nvSpPr>
        <p:spPr bwMode="auto">
          <a:xfrm>
            <a:off x="-685800" y="2449513"/>
            <a:ext cx="4572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s-ES" altLang="es-ES_tradnl" sz="1800">
                <a:solidFill>
                  <a:srgbClr val="FF0000"/>
                </a:solidFill>
              </a:rPr>
              <a:t>Diagrama de contexto</a:t>
            </a:r>
          </a:p>
        </p:txBody>
      </p:sp>
      <p:pic>
        <p:nvPicPr>
          <p:cNvPr id="3277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990600"/>
            <a:ext cx="8305800" cy="569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481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762000"/>
            <a:ext cx="8610600" cy="589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
          <p:cNvSpPr>
            <a:spLocks noGrp="1"/>
          </p:cNvSpPr>
          <p:nvPr>
            <p:ph type="title" idx="4294967295"/>
          </p:nvPr>
        </p:nvSpPr>
        <p:spPr bwMode="auto">
          <a:xfrm>
            <a:off x="684213" y="-228600"/>
            <a:ext cx="8229600" cy="1143000"/>
          </a:xfrm>
        </p:spPr>
        <p:txBody>
          <a:bodyPr/>
          <a:lstStyle/>
          <a:p>
            <a:pPr algn="ctr" eaLnBrk="1" hangingPunct="1"/>
            <a:r>
              <a:rPr lang="es-ES" altLang="es-ES_tradnl" sz="3600"/>
              <a:t>Modelo de Diagrama Flujo de Datos</a:t>
            </a:r>
          </a:p>
        </p:txBody>
      </p:sp>
      <p:sp>
        <p:nvSpPr>
          <p:cNvPr id="34820" name="9 CuadroTexto"/>
          <p:cNvSpPr txBox="1">
            <a:spLocks noChangeArrowheads="1"/>
          </p:cNvSpPr>
          <p:nvPr/>
        </p:nvSpPr>
        <p:spPr bwMode="auto">
          <a:xfrm>
            <a:off x="5257800" y="6477000"/>
            <a:ext cx="457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s-ES" altLang="es-ES_tradnl" sz="1800">
                <a:solidFill>
                  <a:srgbClr val="FF0000"/>
                </a:solidFill>
              </a:rPr>
              <a:t>Diagrama Nivel 1</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2"/>
          <p:cNvSpPr>
            <a:spLocks noGrp="1"/>
          </p:cNvSpPr>
          <p:nvPr>
            <p:ph type="title" idx="4294967295"/>
          </p:nvPr>
        </p:nvSpPr>
        <p:spPr bwMode="auto">
          <a:xfrm>
            <a:off x="684213" y="-228600"/>
            <a:ext cx="8229600" cy="1143000"/>
          </a:xfrm>
        </p:spPr>
        <p:txBody>
          <a:bodyPr/>
          <a:lstStyle/>
          <a:p>
            <a:pPr algn="ctr" eaLnBrk="1" hangingPunct="1"/>
            <a:r>
              <a:rPr lang="es-ES" altLang="es-ES_tradnl" sz="3600"/>
              <a:t>Modelo de Diagrama Flujo de Datos</a:t>
            </a:r>
          </a:p>
        </p:txBody>
      </p:sp>
      <p:sp>
        <p:nvSpPr>
          <p:cNvPr id="36867" name="9 CuadroTexto"/>
          <p:cNvSpPr txBox="1">
            <a:spLocks noChangeArrowheads="1"/>
          </p:cNvSpPr>
          <p:nvPr/>
        </p:nvSpPr>
        <p:spPr bwMode="auto">
          <a:xfrm>
            <a:off x="5257800" y="6477000"/>
            <a:ext cx="457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s-ES" altLang="es-ES_tradnl" sz="1800">
                <a:solidFill>
                  <a:srgbClr val="FF0000"/>
                </a:solidFill>
              </a:rPr>
              <a:t>Diagrama Procesar pedido</a:t>
            </a:r>
          </a:p>
        </p:txBody>
      </p:sp>
      <p:pic>
        <p:nvPicPr>
          <p:cNvPr id="3686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609600"/>
            <a:ext cx="81534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2"/>
          <p:cNvSpPr>
            <a:spLocks noGrp="1"/>
          </p:cNvSpPr>
          <p:nvPr>
            <p:ph type="title" idx="4294967295"/>
          </p:nvPr>
        </p:nvSpPr>
        <p:spPr bwMode="auto">
          <a:xfrm>
            <a:off x="684213" y="-228600"/>
            <a:ext cx="8229600" cy="1143000"/>
          </a:xfrm>
        </p:spPr>
        <p:txBody>
          <a:bodyPr/>
          <a:lstStyle/>
          <a:p>
            <a:pPr algn="ctr" eaLnBrk="1" hangingPunct="1"/>
            <a:r>
              <a:rPr lang="es-ES" altLang="es-ES_tradnl" sz="3600"/>
              <a:t>Modelo de Diagrama Flujo de Datos</a:t>
            </a:r>
          </a:p>
        </p:txBody>
      </p:sp>
      <p:sp>
        <p:nvSpPr>
          <p:cNvPr id="38915" name="9 CuadroTexto"/>
          <p:cNvSpPr txBox="1">
            <a:spLocks noChangeArrowheads="1"/>
          </p:cNvSpPr>
          <p:nvPr/>
        </p:nvSpPr>
        <p:spPr bwMode="auto">
          <a:xfrm>
            <a:off x="5257800" y="6477000"/>
            <a:ext cx="457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s-ES" altLang="es-ES_tradnl" sz="1800">
                <a:solidFill>
                  <a:srgbClr val="FF0000"/>
                </a:solidFill>
              </a:rPr>
              <a:t>Diagrama Servir producto</a:t>
            </a:r>
          </a:p>
        </p:txBody>
      </p:sp>
      <p:pic>
        <p:nvPicPr>
          <p:cNvPr id="389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81075"/>
            <a:ext cx="8229600" cy="549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a:xfrm>
            <a:off x="684213" y="260350"/>
            <a:ext cx="8229600" cy="1143000"/>
          </a:xfrm>
        </p:spPr>
        <p:txBody>
          <a:bodyPr/>
          <a:lstStyle/>
          <a:p>
            <a:pPr algn="ctr" eaLnBrk="1" hangingPunct="1"/>
            <a:r>
              <a:rPr lang="es-ES" altLang="es-ES_tradnl" sz="4300"/>
              <a:t>Proceso de ventas a clientes</a:t>
            </a:r>
          </a:p>
        </p:txBody>
      </p:sp>
      <p:sp>
        <p:nvSpPr>
          <p:cNvPr id="40963" name="Rectangle 3"/>
          <p:cNvSpPr>
            <a:spLocks noGrp="1"/>
          </p:cNvSpPr>
          <p:nvPr>
            <p:ph type="body" idx="1"/>
          </p:nvPr>
        </p:nvSpPr>
        <p:spPr>
          <a:xfrm>
            <a:off x="533400" y="1295400"/>
            <a:ext cx="8458200" cy="685800"/>
          </a:xfrm>
          <a:noFill/>
        </p:spPr>
        <p:txBody>
          <a:bodyPr/>
          <a:lstStyle/>
          <a:p>
            <a:r>
              <a:rPr lang="es-MX" altLang="es-ES_tradnl" sz="2800"/>
              <a:t>Secuencia de operaciones</a:t>
            </a:r>
            <a:endParaRPr lang="es-MX" altLang="es-ES_tradnl" sz="2300"/>
          </a:p>
          <a:p>
            <a:pPr lvl="1"/>
            <a:endParaRPr lang="es-MX" altLang="es-ES_tradnl" sz="2300"/>
          </a:p>
          <a:p>
            <a:endParaRPr lang="es-MX" altLang="es-ES_tradnl" sz="2300"/>
          </a:p>
          <a:p>
            <a:endParaRPr lang="es-ES" altLang="es-ES_tradnl" sz="2300"/>
          </a:p>
        </p:txBody>
      </p:sp>
      <p:graphicFrame>
        <p:nvGraphicFramePr>
          <p:cNvPr id="5" name="4 Diagrama"/>
          <p:cNvGraphicFramePr/>
          <p:nvPr/>
        </p:nvGraphicFramePr>
        <p:xfrm>
          <a:off x="304800" y="1524000"/>
          <a:ext cx="8686800"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5 Tabla"/>
          <p:cNvGraphicFramePr>
            <a:graphicFrameLocks noGrp="1"/>
          </p:cNvGraphicFramePr>
          <p:nvPr/>
        </p:nvGraphicFramePr>
        <p:xfrm>
          <a:off x="330200" y="4343400"/>
          <a:ext cx="8356600" cy="518160"/>
        </p:xfrm>
        <a:graphic>
          <a:graphicData uri="http://schemas.openxmlformats.org/drawingml/2006/table">
            <a:tbl>
              <a:tblPr/>
              <a:tblGrid>
                <a:gridCol w="1022350"/>
                <a:gridCol w="1365250"/>
                <a:gridCol w="1104900"/>
                <a:gridCol w="1196975"/>
                <a:gridCol w="1196975"/>
                <a:gridCol w="1122363"/>
                <a:gridCol w="1347787"/>
              </a:tblGrid>
              <a:tr h="371475">
                <a:tc>
                  <a:txBody>
                    <a:bodyPr/>
                    <a:lstStyle>
                      <a:lvl1pPr eaLnBrk="0" hangingPunct="0">
                        <a:buClr>
                          <a:schemeClr val="accent1"/>
                        </a:buClr>
                        <a:buSzPct val="75000"/>
                        <a:buFont typeface="Wingdings 3" charset="2"/>
                        <a:defRPr sz="2700">
                          <a:solidFill>
                            <a:srgbClr val="333333"/>
                          </a:solidFill>
                          <a:latin typeface="Tahoma" charset="0"/>
                          <a:ea typeface="ＭＳ Ｐゴシック" charset="-128"/>
                        </a:defRPr>
                      </a:lvl1pPr>
                      <a:lvl2pPr marL="37931725" indent="-37474525" eaLnBrk="0" hangingPunct="0">
                        <a:spcBef>
                          <a:spcPct val="20000"/>
                        </a:spcBef>
                        <a:buClr>
                          <a:schemeClr val="accent1"/>
                        </a:buClr>
                        <a:buFont typeface="Verdana" charset="0"/>
                        <a:defRPr sz="2200">
                          <a:solidFill>
                            <a:srgbClr val="333333"/>
                          </a:solidFill>
                          <a:latin typeface="Tahoma" charset="0"/>
                          <a:ea typeface="ＭＳ Ｐゴシック" charset="-128"/>
                        </a:defRPr>
                      </a:lvl2pPr>
                      <a:lvl3pPr eaLnBrk="0" hangingPunct="0">
                        <a:spcBef>
                          <a:spcPct val="20000"/>
                        </a:spcBef>
                        <a:defRPr sz="2000">
                          <a:solidFill>
                            <a:srgbClr val="333333"/>
                          </a:solidFill>
                          <a:latin typeface="Tahoma" charset="0"/>
                          <a:ea typeface="ＭＳ Ｐゴシック" charset="-128"/>
                        </a:defRPr>
                      </a:lvl3pPr>
                      <a:lvl4pPr eaLnBrk="0" hangingPunct="0">
                        <a:spcBef>
                          <a:spcPct val="20000"/>
                        </a:spcBef>
                        <a:defRPr sz="2000">
                          <a:solidFill>
                            <a:srgbClr val="333333"/>
                          </a:solidFill>
                          <a:latin typeface="Tahoma" charset="0"/>
                          <a:ea typeface="ＭＳ Ｐゴシック" charset="-128"/>
                        </a:defRPr>
                      </a:lvl4pPr>
                      <a:lvl5pPr eaLnBrk="0" hangingPunct="0">
                        <a:spcBef>
                          <a:spcPct val="20000"/>
                        </a:spcBef>
                        <a:defRPr>
                          <a:solidFill>
                            <a:srgbClr val="333333"/>
                          </a:solidFill>
                          <a:latin typeface="Tahoma" charset="0"/>
                          <a:ea typeface="ＭＳ Ｐゴシック" charset="-128"/>
                        </a:defRPr>
                      </a:lvl5pPr>
                      <a:lvl6pPr marL="457200" eaLnBrk="0" fontAlgn="base" hangingPunct="0">
                        <a:spcBef>
                          <a:spcPct val="20000"/>
                        </a:spcBef>
                        <a:spcAft>
                          <a:spcPct val="0"/>
                        </a:spcAft>
                        <a:defRPr>
                          <a:solidFill>
                            <a:srgbClr val="333333"/>
                          </a:solidFill>
                          <a:latin typeface="Tahoma" charset="0"/>
                          <a:ea typeface="ＭＳ Ｐゴシック" charset="-128"/>
                        </a:defRPr>
                      </a:lvl6pPr>
                      <a:lvl7pPr marL="914400" eaLnBrk="0" fontAlgn="base" hangingPunct="0">
                        <a:spcBef>
                          <a:spcPct val="20000"/>
                        </a:spcBef>
                        <a:spcAft>
                          <a:spcPct val="0"/>
                        </a:spcAft>
                        <a:defRPr>
                          <a:solidFill>
                            <a:srgbClr val="333333"/>
                          </a:solidFill>
                          <a:latin typeface="Tahoma" charset="0"/>
                          <a:ea typeface="ＭＳ Ｐゴシック" charset="-128"/>
                        </a:defRPr>
                      </a:lvl7pPr>
                      <a:lvl8pPr marL="1371600" eaLnBrk="0" fontAlgn="base" hangingPunct="0">
                        <a:spcBef>
                          <a:spcPct val="20000"/>
                        </a:spcBef>
                        <a:spcAft>
                          <a:spcPct val="0"/>
                        </a:spcAft>
                        <a:defRPr>
                          <a:solidFill>
                            <a:srgbClr val="333333"/>
                          </a:solidFill>
                          <a:latin typeface="Tahoma" charset="0"/>
                          <a:ea typeface="ＭＳ Ｐゴシック" charset="-128"/>
                        </a:defRPr>
                      </a:lvl8pPr>
                      <a:lvl9pPr marL="1828800" eaLnBrk="0" fontAlgn="base" hangingPunct="0">
                        <a:spcBef>
                          <a:spcPct val="20000"/>
                        </a:spcBef>
                        <a:spcAft>
                          <a:spcPct val="0"/>
                        </a:spcAft>
                        <a:defRPr>
                          <a:solidFill>
                            <a:srgbClr val="333333"/>
                          </a:solidFill>
                          <a:latin typeface="Tahom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_tradnl" sz="1600" b="0" i="0" u="none" strike="noStrike" cap="none" normalizeH="0" baseline="0">
                          <a:ln>
                            <a:noFill/>
                          </a:ln>
                          <a:solidFill>
                            <a:srgbClr val="FFFFFF"/>
                          </a:solidFill>
                          <a:effectLst/>
                          <a:latin typeface="Tahoma" charset="0"/>
                          <a:ea typeface="ＭＳ Ｐゴシック" charset="-128"/>
                        </a:rPr>
                        <a:t>Ventas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buClr>
                          <a:schemeClr val="accent1"/>
                        </a:buClr>
                        <a:buSzPct val="75000"/>
                        <a:buFont typeface="Wingdings 3" charset="2"/>
                        <a:defRPr sz="2700">
                          <a:solidFill>
                            <a:srgbClr val="333333"/>
                          </a:solidFill>
                          <a:latin typeface="Tahoma" charset="0"/>
                          <a:ea typeface="ＭＳ Ｐゴシック" charset="-128"/>
                        </a:defRPr>
                      </a:lvl1pPr>
                      <a:lvl2pPr marL="37931725" indent="-37474525" eaLnBrk="0" hangingPunct="0">
                        <a:spcBef>
                          <a:spcPct val="20000"/>
                        </a:spcBef>
                        <a:buClr>
                          <a:schemeClr val="accent1"/>
                        </a:buClr>
                        <a:buFont typeface="Verdana" charset="0"/>
                        <a:defRPr sz="2200">
                          <a:solidFill>
                            <a:srgbClr val="333333"/>
                          </a:solidFill>
                          <a:latin typeface="Tahoma" charset="0"/>
                          <a:ea typeface="ＭＳ Ｐゴシック" charset="-128"/>
                        </a:defRPr>
                      </a:lvl2pPr>
                      <a:lvl3pPr eaLnBrk="0" hangingPunct="0">
                        <a:spcBef>
                          <a:spcPct val="20000"/>
                        </a:spcBef>
                        <a:defRPr sz="2000">
                          <a:solidFill>
                            <a:srgbClr val="333333"/>
                          </a:solidFill>
                          <a:latin typeface="Tahoma" charset="0"/>
                          <a:ea typeface="ＭＳ Ｐゴシック" charset="-128"/>
                        </a:defRPr>
                      </a:lvl3pPr>
                      <a:lvl4pPr eaLnBrk="0" hangingPunct="0">
                        <a:spcBef>
                          <a:spcPct val="20000"/>
                        </a:spcBef>
                        <a:defRPr sz="2000">
                          <a:solidFill>
                            <a:srgbClr val="333333"/>
                          </a:solidFill>
                          <a:latin typeface="Tahoma" charset="0"/>
                          <a:ea typeface="ＭＳ Ｐゴシック" charset="-128"/>
                        </a:defRPr>
                      </a:lvl4pPr>
                      <a:lvl5pPr eaLnBrk="0" hangingPunct="0">
                        <a:spcBef>
                          <a:spcPct val="20000"/>
                        </a:spcBef>
                        <a:defRPr>
                          <a:solidFill>
                            <a:srgbClr val="333333"/>
                          </a:solidFill>
                          <a:latin typeface="Tahoma" charset="0"/>
                          <a:ea typeface="ＭＳ Ｐゴシック" charset="-128"/>
                        </a:defRPr>
                      </a:lvl5pPr>
                      <a:lvl6pPr marL="457200" eaLnBrk="0" fontAlgn="base" hangingPunct="0">
                        <a:spcBef>
                          <a:spcPct val="20000"/>
                        </a:spcBef>
                        <a:spcAft>
                          <a:spcPct val="0"/>
                        </a:spcAft>
                        <a:defRPr>
                          <a:solidFill>
                            <a:srgbClr val="333333"/>
                          </a:solidFill>
                          <a:latin typeface="Tahoma" charset="0"/>
                          <a:ea typeface="ＭＳ Ｐゴシック" charset="-128"/>
                        </a:defRPr>
                      </a:lvl6pPr>
                      <a:lvl7pPr marL="914400" eaLnBrk="0" fontAlgn="base" hangingPunct="0">
                        <a:spcBef>
                          <a:spcPct val="20000"/>
                        </a:spcBef>
                        <a:spcAft>
                          <a:spcPct val="0"/>
                        </a:spcAft>
                        <a:defRPr>
                          <a:solidFill>
                            <a:srgbClr val="333333"/>
                          </a:solidFill>
                          <a:latin typeface="Tahoma" charset="0"/>
                          <a:ea typeface="ＭＳ Ｐゴシック" charset="-128"/>
                        </a:defRPr>
                      </a:lvl7pPr>
                      <a:lvl8pPr marL="1371600" eaLnBrk="0" fontAlgn="base" hangingPunct="0">
                        <a:spcBef>
                          <a:spcPct val="20000"/>
                        </a:spcBef>
                        <a:spcAft>
                          <a:spcPct val="0"/>
                        </a:spcAft>
                        <a:defRPr>
                          <a:solidFill>
                            <a:srgbClr val="333333"/>
                          </a:solidFill>
                          <a:latin typeface="Tahoma" charset="0"/>
                          <a:ea typeface="ＭＳ Ｐゴシック" charset="-128"/>
                        </a:defRPr>
                      </a:lvl8pPr>
                      <a:lvl9pPr marL="1828800" eaLnBrk="0" fontAlgn="base" hangingPunct="0">
                        <a:spcBef>
                          <a:spcPct val="20000"/>
                        </a:spcBef>
                        <a:spcAft>
                          <a:spcPct val="0"/>
                        </a:spcAft>
                        <a:defRPr>
                          <a:solidFill>
                            <a:srgbClr val="333333"/>
                          </a:solidFill>
                          <a:latin typeface="Tahom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ES_tradnl" sz="1400" b="0" i="0" u="none" strike="noStrike" cap="none" normalizeH="0" baseline="0">
                          <a:ln>
                            <a:noFill/>
                          </a:ln>
                          <a:solidFill>
                            <a:srgbClr val="FFFFFF"/>
                          </a:solidFill>
                          <a:effectLst/>
                          <a:latin typeface="Tahoma" charset="0"/>
                          <a:ea typeface="ＭＳ Ｐゴシック" charset="-128"/>
                        </a:rPr>
                        <a:t>Administración de ventas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buClr>
                          <a:schemeClr val="accent1"/>
                        </a:buClr>
                        <a:buSzPct val="75000"/>
                        <a:buFont typeface="Wingdings 3" charset="2"/>
                        <a:defRPr sz="2700">
                          <a:solidFill>
                            <a:srgbClr val="333333"/>
                          </a:solidFill>
                          <a:latin typeface="Tahoma" charset="0"/>
                          <a:ea typeface="ＭＳ Ｐゴシック" charset="-128"/>
                        </a:defRPr>
                      </a:lvl1pPr>
                      <a:lvl2pPr marL="37931725" indent="-37474525" eaLnBrk="0" hangingPunct="0">
                        <a:spcBef>
                          <a:spcPct val="20000"/>
                        </a:spcBef>
                        <a:buClr>
                          <a:schemeClr val="accent1"/>
                        </a:buClr>
                        <a:buFont typeface="Verdana" charset="0"/>
                        <a:defRPr sz="2200">
                          <a:solidFill>
                            <a:srgbClr val="333333"/>
                          </a:solidFill>
                          <a:latin typeface="Tahoma" charset="0"/>
                          <a:ea typeface="ＭＳ Ｐゴシック" charset="-128"/>
                        </a:defRPr>
                      </a:lvl2pPr>
                      <a:lvl3pPr eaLnBrk="0" hangingPunct="0">
                        <a:spcBef>
                          <a:spcPct val="20000"/>
                        </a:spcBef>
                        <a:defRPr sz="2000">
                          <a:solidFill>
                            <a:srgbClr val="333333"/>
                          </a:solidFill>
                          <a:latin typeface="Tahoma" charset="0"/>
                          <a:ea typeface="ＭＳ Ｐゴシック" charset="-128"/>
                        </a:defRPr>
                      </a:lvl3pPr>
                      <a:lvl4pPr eaLnBrk="0" hangingPunct="0">
                        <a:spcBef>
                          <a:spcPct val="20000"/>
                        </a:spcBef>
                        <a:defRPr sz="2000">
                          <a:solidFill>
                            <a:srgbClr val="333333"/>
                          </a:solidFill>
                          <a:latin typeface="Tahoma" charset="0"/>
                          <a:ea typeface="ＭＳ Ｐゴシック" charset="-128"/>
                        </a:defRPr>
                      </a:lvl4pPr>
                      <a:lvl5pPr eaLnBrk="0" hangingPunct="0">
                        <a:spcBef>
                          <a:spcPct val="20000"/>
                        </a:spcBef>
                        <a:defRPr>
                          <a:solidFill>
                            <a:srgbClr val="333333"/>
                          </a:solidFill>
                          <a:latin typeface="Tahoma" charset="0"/>
                          <a:ea typeface="ＭＳ Ｐゴシック" charset="-128"/>
                        </a:defRPr>
                      </a:lvl5pPr>
                      <a:lvl6pPr marL="457200" eaLnBrk="0" fontAlgn="base" hangingPunct="0">
                        <a:spcBef>
                          <a:spcPct val="20000"/>
                        </a:spcBef>
                        <a:spcAft>
                          <a:spcPct val="0"/>
                        </a:spcAft>
                        <a:defRPr>
                          <a:solidFill>
                            <a:srgbClr val="333333"/>
                          </a:solidFill>
                          <a:latin typeface="Tahoma" charset="0"/>
                          <a:ea typeface="ＭＳ Ｐゴシック" charset="-128"/>
                        </a:defRPr>
                      </a:lvl6pPr>
                      <a:lvl7pPr marL="914400" eaLnBrk="0" fontAlgn="base" hangingPunct="0">
                        <a:spcBef>
                          <a:spcPct val="20000"/>
                        </a:spcBef>
                        <a:spcAft>
                          <a:spcPct val="0"/>
                        </a:spcAft>
                        <a:defRPr>
                          <a:solidFill>
                            <a:srgbClr val="333333"/>
                          </a:solidFill>
                          <a:latin typeface="Tahoma" charset="0"/>
                          <a:ea typeface="ＭＳ Ｐゴシック" charset="-128"/>
                        </a:defRPr>
                      </a:lvl7pPr>
                      <a:lvl8pPr marL="1371600" eaLnBrk="0" fontAlgn="base" hangingPunct="0">
                        <a:spcBef>
                          <a:spcPct val="20000"/>
                        </a:spcBef>
                        <a:spcAft>
                          <a:spcPct val="0"/>
                        </a:spcAft>
                        <a:defRPr>
                          <a:solidFill>
                            <a:srgbClr val="333333"/>
                          </a:solidFill>
                          <a:latin typeface="Tahoma" charset="0"/>
                          <a:ea typeface="ＭＳ Ｐゴシック" charset="-128"/>
                        </a:defRPr>
                      </a:lvl8pPr>
                      <a:lvl9pPr marL="1828800" eaLnBrk="0" fontAlgn="base" hangingPunct="0">
                        <a:spcBef>
                          <a:spcPct val="20000"/>
                        </a:spcBef>
                        <a:spcAft>
                          <a:spcPct val="0"/>
                        </a:spcAft>
                        <a:defRPr>
                          <a:solidFill>
                            <a:srgbClr val="333333"/>
                          </a:solidFill>
                          <a:latin typeface="Tahom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ES_tradnl" sz="1600" b="0" i="0" u="none" strike="noStrike" cap="none" normalizeH="0" baseline="0">
                          <a:ln>
                            <a:noFill/>
                          </a:ln>
                          <a:solidFill>
                            <a:srgbClr val="FFFFFF"/>
                          </a:solidFill>
                          <a:effectLst/>
                          <a:latin typeface="Tahoma" charset="0"/>
                          <a:ea typeface="ＭＳ Ｐゴシック" charset="-128"/>
                        </a:rPr>
                        <a:t>Créditos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buClr>
                          <a:schemeClr val="accent1"/>
                        </a:buClr>
                        <a:buSzPct val="75000"/>
                        <a:buFont typeface="Wingdings 3" charset="2"/>
                        <a:defRPr sz="2700">
                          <a:solidFill>
                            <a:srgbClr val="333333"/>
                          </a:solidFill>
                          <a:latin typeface="Tahoma" charset="0"/>
                          <a:ea typeface="ＭＳ Ｐゴシック" charset="-128"/>
                        </a:defRPr>
                      </a:lvl1pPr>
                      <a:lvl2pPr marL="37931725" indent="-37474525" eaLnBrk="0" hangingPunct="0">
                        <a:spcBef>
                          <a:spcPct val="20000"/>
                        </a:spcBef>
                        <a:buClr>
                          <a:schemeClr val="accent1"/>
                        </a:buClr>
                        <a:buFont typeface="Verdana" charset="0"/>
                        <a:defRPr sz="2200">
                          <a:solidFill>
                            <a:srgbClr val="333333"/>
                          </a:solidFill>
                          <a:latin typeface="Tahoma" charset="0"/>
                          <a:ea typeface="ＭＳ Ｐゴシック" charset="-128"/>
                        </a:defRPr>
                      </a:lvl2pPr>
                      <a:lvl3pPr eaLnBrk="0" hangingPunct="0">
                        <a:spcBef>
                          <a:spcPct val="20000"/>
                        </a:spcBef>
                        <a:defRPr sz="2000">
                          <a:solidFill>
                            <a:srgbClr val="333333"/>
                          </a:solidFill>
                          <a:latin typeface="Tahoma" charset="0"/>
                          <a:ea typeface="ＭＳ Ｐゴシック" charset="-128"/>
                        </a:defRPr>
                      </a:lvl3pPr>
                      <a:lvl4pPr eaLnBrk="0" hangingPunct="0">
                        <a:spcBef>
                          <a:spcPct val="20000"/>
                        </a:spcBef>
                        <a:defRPr sz="2000">
                          <a:solidFill>
                            <a:srgbClr val="333333"/>
                          </a:solidFill>
                          <a:latin typeface="Tahoma" charset="0"/>
                          <a:ea typeface="ＭＳ Ｐゴシック" charset="-128"/>
                        </a:defRPr>
                      </a:lvl4pPr>
                      <a:lvl5pPr eaLnBrk="0" hangingPunct="0">
                        <a:spcBef>
                          <a:spcPct val="20000"/>
                        </a:spcBef>
                        <a:defRPr>
                          <a:solidFill>
                            <a:srgbClr val="333333"/>
                          </a:solidFill>
                          <a:latin typeface="Tahoma" charset="0"/>
                          <a:ea typeface="ＭＳ Ｐゴシック" charset="-128"/>
                        </a:defRPr>
                      </a:lvl5pPr>
                      <a:lvl6pPr marL="457200" eaLnBrk="0" fontAlgn="base" hangingPunct="0">
                        <a:spcBef>
                          <a:spcPct val="20000"/>
                        </a:spcBef>
                        <a:spcAft>
                          <a:spcPct val="0"/>
                        </a:spcAft>
                        <a:defRPr>
                          <a:solidFill>
                            <a:srgbClr val="333333"/>
                          </a:solidFill>
                          <a:latin typeface="Tahoma" charset="0"/>
                          <a:ea typeface="ＭＳ Ｐゴシック" charset="-128"/>
                        </a:defRPr>
                      </a:lvl6pPr>
                      <a:lvl7pPr marL="914400" eaLnBrk="0" fontAlgn="base" hangingPunct="0">
                        <a:spcBef>
                          <a:spcPct val="20000"/>
                        </a:spcBef>
                        <a:spcAft>
                          <a:spcPct val="0"/>
                        </a:spcAft>
                        <a:defRPr>
                          <a:solidFill>
                            <a:srgbClr val="333333"/>
                          </a:solidFill>
                          <a:latin typeface="Tahoma" charset="0"/>
                          <a:ea typeface="ＭＳ Ｐゴシック" charset="-128"/>
                        </a:defRPr>
                      </a:lvl7pPr>
                      <a:lvl8pPr marL="1371600" eaLnBrk="0" fontAlgn="base" hangingPunct="0">
                        <a:spcBef>
                          <a:spcPct val="20000"/>
                        </a:spcBef>
                        <a:spcAft>
                          <a:spcPct val="0"/>
                        </a:spcAft>
                        <a:defRPr>
                          <a:solidFill>
                            <a:srgbClr val="333333"/>
                          </a:solidFill>
                          <a:latin typeface="Tahoma" charset="0"/>
                          <a:ea typeface="ＭＳ Ｐゴシック" charset="-128"/>
                        </a:defRPr>
                      </a:lvl8pPr>
                      <a:lvl9pPr marL="1828800" eaLnBrk="0" fontAlgn="base" hangingPunct="0">
                        <a:spcBef>
                          <a:spcPct val="20000"/>
                        </a:spcBef>
                        <a:spcAft>
                          <a:spcPct val="0"/>
                        </a:spcAft>
                        <a:defRPr>
                          <a:solidFill>
                            <a:srgbClr val="333333"/>
                          </a:solidFill>
                          <a:latin typeface="Tahom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ES_tradnl" sz="1600" b="0" i="0" u="none" strike="noStrike" cap="none" normalizeH="0" baseline="0">
                          <a:ln>
                            <a:noFill/>
                          </a:ln>
                          <a:solidFill>
                            <a:srgbClr val="FFFFFF"/>
                          </a:solidFill>
                          <a:effectLst/>
                          <a:latin typeface="Tahoma" charset="0"/>
                          <a:ea typeface="ＭＳ Ｐゴシック" charset="-128"/>
                        </a:rPr>
                        <a:t>Almacenes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buClr>
                          <a:schemeClr val="accent1"/>
                        </a:buClr>
                        <a:buSzPct val="75000"/>
                        <a:buFont typeface="Wingdings 3" charset="2"/>
                        <a:defRPr sz="2700">
                          <a:solidFill>
                            <a:srgbClr val="333333"/>
                          </a:solidFill>
                          <a:latin typeface="Tahoma" charset="0"/>
                          <a:ea typeface="ＭＳ Ｐゴシック" charset="-128"/>
                        </a:defRPr>
                      </a:lvl1pPr>
                      <a:lvl2pPr marL="37931725" indent="-37474525" eaLnBrk="0" hangingPunct="0">
                        <a:spcBef>
                          <a:spcPct val="20000"/>
                        </a:spcBef>
                        <a:buClr>
                          <a:schemeClr val="accent1"/>
                        </a:buClr>
                        <a:buFont typeface="Verdana" charset="0"/>
                        <a:defRPr sz="2200">
                          <a:solidFill>
                            <a:srgbClr val="333333"/>
                          </a:solidFill>
                          <a:latin typeface="Tahoma" charset="0"/>
                          <a:ea typeface="ＭＳ Ｐゴシック" charset="-128"/>
                        </a:defRPr>
                      </a:lvl2pPr>
                      <a:lvl3pPr eaLnBrk="0" hangingPunct="0">
                        <a:spcBef>
                          <a:spcPct val="20000"/>
                        </a:spcBef>
                        <a:defRPr sz="2000">
                          <a:solidFill>
                            <a:srgbClr val="333333"/>
                          </a:solidFill>
                          <a:latin typeface="Tahoma" charset="0"/>
                          <a:ea typeface="ＭＳ Ｐゴシック" charset="-128"/>
                        </a:defRPr>
                      </a:lvl3pPr>
                      <a:lvl4pPr eaLnBrk="0" hangingPunct="0">
                        <a:spcBef>
                          <a:spcPct val="20000"/>
                        </a:spcBef>
                        <a:defRPr sz="2000">
                          <a:solidFill>
                            <a:srgbClr val="333333"/>
                          </a:solidFill>
                          <a:latin typeface="Tahoma" charset="0"/>
                          <a:ea typeface="ＭＳ Ｐゴシック" charset="-128"/>
                        </a:defRPr>
                      </a:lvl4pPr>
                      <a:lvl5pPr eaLnBrk="0" hangingPunct="0">
                        <a:spcBef>
                          <a:spcPct val="20000"/>
                        </a:spcBef>
                        <a:defRPr>
                          <a:solidFill>
                            <a:srgbClr val="333333"/>
                          </a:solidFill>
                          <a:latin typeface="Tahoma" charset="0"/>
                          <a:ea typeface="ＭＳ Ｐゴシック" charset="-128"/>
                        </a:defRPr>
                      </a:lvl5pPr>
                      <a:lvl6pPr marL="457200" eaLnBrk="0" fontAlgn="base" hangingPunct="0">
                        <a:spcBef>
                          <a:spcPct val="20000"/>
                        </a:spcBef>
                        <a:spcAft>
                          <a:spcPct val="0"/>
                        </a:spcAft>
                        <a:defRPr>
                          <a:solidFill>
                            <a:srgbClr val="333333"/>
                          </a:solidFill>
                          <a:latin typeface="Tahoma" charset="0"/>
                          <a:ea typeface="ＭＳ Ｐゴシック" charset="-128"/>
                        </a:defRPr>
                      </a:lvl6pPr>
                      <a:lvl7pPr marL="914400" eaLnBrk="0" fontAlgn="base" hangingPunct="0">
                        <a:spcBef>
                          <a:spcPct val="20000"/>
                        </a:spcBef>
                        <a:spcAft>
                          <a:spcPct val="0"/>
                        </a:spcAft>
                        <a:defRPr>
                          <a:solidFill>
                            <a:srgbClr val="333333"/>
                          </a:solidFill>
                          <a:latin typeface="Tahoma" charset="0"/>
                          <a:ea typeface="ＭＳ Ｐゴシック" charset="-128"/>
                        </a:defRPr>
                      </a:lvl7pPr>
                      <a:lvl8pPr marL="1371600" eaLnBrk="0" fontAlgn="base" hangingPunct="0">
                        <a:spcBef>
                          <a:spcPct val="20000"/>
                        </a:spcBef>
                        <a:spcAft>
                          <a:spcPct val="0"/>
                        </a:spcAft>
                        <a:defRPr>
                          <a:solidFill>
                            <a:srgbClr val="333333"/>
                          </a:solidFill>
                          <a:latin typeface="Tahoma" charset="0"/>
                          <a:ea typeface="ＭＳ Ｐゴシック" charset="-128"/>
                        </a:defRPr>
                      </a:lvl8pPr>
                      <a:lvl9pPr marL="1828800" eaLnBrk="0" fontAlgn="base" hangingPunct="0">
                        <a:spcBef>
                          <a:spcPct val="20000"/>
                        </a:spcBef>
                        <a:spcAft>
                          <a:spcPct val="0"/>
                        </a:spcAft>
                        <a:defRPr>
                          <a:solidFill>
                            <a:srgbClr val="333333"/>
                          </a:solidFill>
                          <a:latin typeface="Tahom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ES_tradnl" sz="1600" b="0" i="0" u="none" strike="noStrike" cap="none" normalizeH="0" baseline="0">
                          <a:ln>
                            <a:noFill/>
                          </a:ln>
                          <a:solidFill>
                            <a:srgbClr val="FFFFFF"/>
                          </a:solidFill>
                          <a:effectLst/>
                          <a:latin typeface="Tahoma" charset="0"/>
                          <a:ea typeface="ＭＳ Ｐゴシック" charset="-128"/>
                        </a:rPr>
                        <a:t>Expedición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buClr>
                          <a:schemeClr val="accent1"/>
                        </a:buClr>
                        <a:buSzPct val="75000"/>
                        <a:buFont typeface="Wingdings 3" charset="2"/>
                        <a:defRPr sz="2700">
                          <a:solidFill>
                            <a:srgbClr val="333333"/>
                          </a:solidFill>
                          <a:latin typeface="Tahoma" charset="0"/>
                          <a:ea typeface="ＭＳ Ｐゴシック" charset="-128"/>
                        </a:defRPr>
                      </a:lvl1pPr>
                      <a:lvl2pPr marL="37931725" indent="-37474525" eaLnBrk="0" hangingPunct="0">
                        <a:spcBef>
                          <a:spcPct val="20000"/>
                        </a:spcBef>
                        <a:buClr>
                          <a:schemeClr val="accent1"/>
                        </a:buClr>
                        <a:buFont typeface="Verdana" charset="0"/>
                        <a:defRPr sz="2200">
                          <a:solidFill>
                            <a:srgbClr val="333333"/>
                          </a:solidFill>
                          <a:latin typeface="Tahoma" charset="0"/>
                          <a:ea typeface="ＭＳ Ｐゴシック" charset="-128"/>
                        </a:defRPr>
                      </a:lvl2pPr>
                      <a:lvl3pPr eaLnBrk="0" hangingPunct="0">
                        <a:spcBef>
                          <a:spcPct val="20000"/>
                        </a:spcBef>
                        <a:defRPr sz="2000">
                          <a:solidFill>
                            <a:srgbClr val="333333"/>
                          </a:solidFill>
                          <a:latin typeface="Tahoma" charset="0"/>
                          <a:ea typeface="ＭＳ Ｐゴシック" charset="-128"/>
                        </a:defRPr>
                      </a:lvl3pPr>
                      <a:lvl4pPr eaLnBrk="0" hangingPunct="0">
                        <a:spcBef>
                          <a:spcPct val="20000"/>
                        </a:spcBef>
                        <a:defRPr sz="2000">
                          <a:solidFill>
                            <a:srgbClr val="333333"/>
                          </a:solidFill>
                          <a:latin typeface="Tahoma" charset="0"/>
                          <a:ea typeface="ＭＳ Ｐゴシック" charset="-128"/>
                        </a:defRPr>
                      </a:lvl4pPr>
                      <a:lvl5pPr eaLnBrk="0" hangingPunct="0">
                        <a:spcBef>
                          <a:spcPct val="20000"/>
                        </a:spcBef>
                        <a:defRPr>
                          <a:solidFill>
                            <a:srgbClr val="333333"/>
                          </a:solidFill>
                          <a:latin typeface="Tahoma" charset="0"/>
                          <a:ea typeface="ＭＳ Ｐゴシック" charset="-128"/>
                        </a:defRPr>
                      </a:lvl5pPr>
                      <a:lvl6pPr marL="457200" eaLnBrk="0" fontAlgn="base" hangingPunct="0">
                        <a:spcBef>
                          <a:spcPct val="20000"/>
                        </a:spcBef>
                        <a:spcAft>
                          <a:spcPct val="0"/>
                        </a:spcAft>
                        <a:defRPr>
                          <a:solidFill>
                            <a:srgbClr val="333333"/>
                          </a:solidFill>
                          <a:latin typeface="Tahoma" charset="0"/>
                          <a:ea typeface="ＭＳ Ｐゴシック" charset="-128"/>
                        </a:defRPr>
                      </a:lvl6pPr>
                      <a:lvl7pPr marL="914400" eaLnBrk="0" fontAlgn="base" hangingPunct="0">
                        <a:spcBef>
                          <a:spcPct val="20000"/>
                        </a:spcBef>
                        <a:spcAft>
                          <a:spcPct val="0"/>
                        </a:spcAft>
                        <a:defRPr>
                          <a:solidFill>
                            <a:srgbClr val="333333"/>
                          </a:solidFill>
                          <a:latin typeface="Tahoma" charset="0"/>
                          <a:ea typeface="ＭＳ Ｐゴシック" charset="-128"/>
                        </a:defRPr>
                      </a:lvl7pPr>
                      <a:lvl8pPr marL="1371600" eaLnBrk="0" fontAlgn="base" hangingPunct="0">
                        <a:spcBef>
                          <a:spcPct val="20000"/>
                        </a:spcBef>
                        <a:spcAft>
                          <a:spcPct val="0"/>
                        </a:spcAft>
                        <a:defRPr>
                          <a:solidFill>
                            <a:srgbClr val="333333"/>
                          </a:solidFill>
                          <a:latin typeface="Tahoma" charset="0"/>
                          <a:ea typeface="ＭＳ Ｐゴシック" charset="-128"/>
                        </a:defRPr>
                      </a:lvl8pPr>
                      <a:lvl9pPr marL="1828800" eaLnBrk="0" fontAlgn="base" hangingPunct="0">
                        <a:spcBef>
                          <a:spcPct val="20000"/>
                        </a:spcBef>
                        <a:spcAft>
                          <a:spcPct val="0"/>
                        </a:spcAft>
                        <a:defRPr>
                          <a:solidFill>
                            <a:srgbClr val="333333"/>
                          </a:solidFill>
                          <a:latin typeface="Tahom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_tradnl" sz="1400" b="0" i="0" u="none" strike="noStrike" cap="none" normalizeH="0" baseline="0">
                          <a:ln>
                            <a:noFill/>
                          </a:ln>
                          <a:solidFill>
                            <a:srgbClr val="FFFFFF"/>
                          </a:solidFill>
                          <a:effectLst/>
                          <a:latin typeface="Tahoma" charset="0"/>
                          <a:ea typeface="ＭＳ Ｐゴシック" charset="-128"/>
                        </a:rPr>
                        <a:t>Facturación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buClr>
                          <a:schemeClr val="accent1"/>
                        </a:buClr>
                        <a:buSzPct val="75000"/>
                        <a:buFont typeface="Wingdings 3" charset="2"/>
                        <a:defRPr sz="2700">
                          <a:solidFill>
                            <a:srgbClr val="333333"/>
                          </a:solidFill>
                          <a:latin typeface="Tahoma" charset="0"/>
                          <a:ea typeface="ＭＳ Ｐゴシック" charset="-128"/>
                        </a:defRPr>
                      </a:lvl1pPr>
                      <a:lvl2pPr marL="37931725" indent="-37474525" eaLnBrk="0" hangingPunct="0">
                        <a:spcBef>
                          <a:spcPct val="20000"/>
                        </a:spcBef>
                        <a:buClr>
                          <a:schemeClr val="accent1"/>
                        </a:buClr>
                        <a:buFont typeface="Verdana" charset="0"/>
                        <a:defRPr sz="2200">
                          <a:solidFill>
                            <a:srgbClr val="333333"/>
                          </a:solidFill>
                          <a:latin typeface="Tahoma" charset="0"/>
                          <a:ea typeface="ＭＳ Ｐゴシック" charset="-128"/>
                        </a:defRPr>
                      </a:lvl2pPr>
                      <a:lvl3pPr eaLnBrk="0" hangingPunct="0">
                        <a:spcBef>
                          <a:spcPct val="20000"/>
                        </a:spcBef>
                        <a:defRPr sz="2000">
                          <a:solidFill>
                            <a:srgbClr val="333333"/>
                          </a:solidFill>
                          <a:latin typeface="Tahoma" charset="0"/>
                          <a:ea typeface="ＭＳ Ｐゴシック" charset="-128"/>
                        </a:defRPr>
                      </a:lvl3pPr>
                      <a:lvl4pPr eaLnBrk="0" hangingPunct="0">
                        <a:spcBef>
                          <a:spcPct val="20000"/>
                        </a:spcBef>
                        <a:defRPr sz="2000">
                          <a:solidFill>
                            <a:srgbClr val="333333"/>
                          </a:solidFill>
                          <a:latin typeface="Tahoma" charset="0"/>
                          <a:ea typeface="ＭＳ Ｐゴシック" charset="-128"/>
                        </a:defRPr>
                      </a:lvl4pPr>
                      <a:lvl5pPr eaLnBrk="0" hangingPunct="0">
                        <a:spcBef>
                          <a:spcPct val="20000"/>
                        </a:spcBef>
                        <a:defRPr>
                          <a:solidFill>
                            <a:srgbClr val="333333"/>
                          </a:solidFill>
                          <a:latin typeface="Tahoma" charset="0"/>
                          <a:ea typeface="ＭＳ Ｐゴシック" charset="-128"/>
                        </a:defRPr>
                      </a:lvl5pPr>
                      <a:lvl6pPr marL="457200" eaLnBrk="0" fontAlgn="base" hangingPunct="0">
                        <a:spcBef>
                          <a:spcPct val="20000"/>
                        </a:spcBef>
                        <a:spcAft>
                          <a:spcPct val="0"/>
                        </a:spcAft>
                        <a:defRPr>
                          <a:solidFill>
                            <a:srgbClr val="333333"/>
                          </a:solidFill>
                          <a:latin typeface="Tahoma" charset="0"/>
                          <a:ea typeface="ＭＳ Ｐゴシック" charset="-128"/>
                        </a:defRPr>
                      </a:lvl6pPr>
                      <a:lvl7pPr marL="914400" eaLnBrk="0" fontAlgn="base" hangingPunct="0">
                        <a:spcBef>
                          <a:spcPct val="20000"/>
                        </a:spcBef>
                        <a:spcAft>
                          <a:spcPct val="0"/>
                        </a:spcAft>
                        <a:defRPr>
                          <a:solidFill>
                            <a:srgbClr val="333333"/>
                          </a:solidFill>
                          <a:latin typeface="Tahoma" charset="0"/>
                          <a:ea typeface="ＭＳ Ｐゴシック" charset="-128"/>
                        </a:defRPr>
                      </a:lvl7pPr>
                      <a:lvl8pPr marL="1371600" eaLnBrk="0" fontAlgn="base" hangingPunct="0">
                        <a:spcBef>
                          <a:spcPct val="20000"/>
                        </a:spcBef>
                        <a:spcAft>
                          <a:spcPct val="0"/>
                        </a:spcAft>
                        <a:defRPr>
                          <a:solidFill>
                            <a:srgbClr val="333333"/>
                          </a:solidFill>
                          <a:latin typeface="Tahoma" charset="0"/>
                          <a:ea typeface="ＭＳ Ｐゴシック" charset="-128"/>
                        </a:defRPr>
                      </a:lvl8pPr>
                      <a:lvl9pPr marL="1828800" eaLnBrk="0" fontAlgn="base" hangingPunct="0">
                        <a:spcBef>
                          <a:spcPct val="20000"/>
                        </a:spcBef>
                        <a:spcAft>
                          <a:spcPct val="0"/>
                        </a:spcAft>
                        <a:defRPr>
                          <a:solidFill>
                            <a:srgbClr val="333333"/>
                          </a:solidFill>
                          <a:latin typeface="Tahom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_tradnl" sz="1400" b="0" i="0" u="none" strike="noStrike" cap="none" normalizeH="0" baseline="0">
                          <a:ln>
                            <a:noFill/>
                          </a:ln>
                          <a:solidFill>
                            <a:srgbClr val="FFFFFF"/>
                          </a:solidFill>
                          <a:effectLst/>
                          <a:latin typeface="Tahoma" charset="0"/>
                          <a:ea typeface="ＭＳ Ｐゴシック" charset="-128"/>
                        </a:rPr>
                        <a:t>Contabilidad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bl>
          </a:graphicData>
        </a:graphic>
      </p:graphicFrame>
      <p:graphicFrame>
        <p:nvGraphicFramePr>
          <p:cNvPr id="7" name="6 Tabla"/>
          <p:cNvGraphicFramePr>
            <a:graphicFrameLocks noGrp="1"/>
          </p:cNvGraphicFramePr>
          <p:nvPr/>
        </p:nvGraphicFramePr>
        <p:xfrm>
          <a:off x="304800" y="2057400"/>
          <a:ext cx="8534400" cy="1371600"/>
        </p:xfrm>
        <a:graphic>
          <a:graphicData uri="http://schemas.openxmlformats.org/drawingml/2006/table">
            <a:tbl>
              <a:tblPr/>
              <a:tblGrid>
                <a:gridCol w="1323975"/>
                <a:gridCol w="1195388"/>
                <a:gridCol w="1219200"/>
                <a:gridCol w="1219200"/>
                <a:gridCol w="1138237"/>
                <a:gridCol w="1219200"/>
                <a:gridCol w="1219200"/>
              </a:tblGrid>
              <a:tr h="1143000">
                <a:tc>
                  <a:txBody>
                    <a:bodyPr/>
                    <a:lstStyle>
                      <a:lvl1pPr eaLnBrk="0" hangingPunct="0">
                        <a:buClr>
                          <a:schemeClr val="accent1"/>
                        </a:buClr>
                        <a:buSzPct val="75000"/>
                        <a:buFont typeface="Wingdings 3" charset="2"/>
                        <a:defRPr sz="2700">
                          <a:solidFill>
                            <a:srgbClr val="333333"/>
                          </a:solidFill>
                          <a:latin typeface="Tahoma" charset="0"/>
                          <a:ea typeface="ＭＳ Ｐゴシック" charset="-128"/>
                        </a:defRPr>
                      </a:lvl1pPr>
                      <a:lvl2pPr marL="37931725" indent="-37474525" eaLnBrk="0" hangingPunct="0">
                        <a:spcBef>
                          <a:spcPct val="20000"/>
                        </a:spcBef>
                        <a:buClr>
                          <a:schemeClr val="accent1"/>
                        </a:buClr>
                        <a:buFont typeface="Verdana" charset="0"/>
                        <a:defRPr sz="2200">
                          <a:solidFill>
                            <a:srgbClr val="333333"/>
                          </a:solidFill>
                          <a:latin typeface="Tahoma" charset="0"/>
                          <a:ea typeface="ＭＳ Ｐゴシック" charset="-128"/>
                        </a:defRPr>
                      </a:lvl2pPr>
                      <a:lvl3pPr eaLnBrk="0" hangingPunct="0">
                        <a:spcBef>
                          <a:spcPct val="20000"/>
                        </a:spcBef>
                        <a:defRPr sz="2000">
                          <a:solidFill>
                            <a:srgbClr val="333333"/>
                          </a:solidFill>
                          <a:latin typeface="Tahoma" charset="0"/>
                          <a:ea typeface="ＭＳ Ｐゴシック" charset="-128"/>
                        </a:defRPr>
                      </a:lvl3pPr>
                      <a:lvl4pPr eaLnBrk="0" hangingPunct="0">
                        <a:spcBef>
                          <a:spcPct val="20000"/>
                        </a:spcBef>
                        <a:defRPr sz="2000">
                          <a:solidFill>
                            <a:srgbClr val="333333"/>
                          </a:solidFill>
                          <a:latin typeface="Tahoma" charset="0"/>
                          <a:ea typeface="ＭＳ Ｐゴシック" charset="-128"/>
                        </a:defRPr>
                      </a:lvl4pPr>
                      <a:lvl5pPr eaLnBrk="0" hangingPunct="0">
                        <a:spcBef>
                          <a:spcPct val="20000"/>
                        </a:spcBef>
                        <a:defRPr>
                          <a:solidFill>
                            <a:srgbClr val="333333"/>
                          </a:solidFill>
                          <a:latin typeface="Tahoma" charset="0"/>
                          <a:ea typeface="ＭＳ Ｐゴシック" charset="-128"/>
                        </a:defRPr>
                      </a:lvl5pPr>
                      <a:lvl6pPr marL="457200" eaLnBrk="0" fontAlgn="base" hangingPunct="0">
                        <a:spcBef>
                          <a:spcPct val="20000"/>
                        </a:spcBef>
                        <a:spcAft>
                          <a:spcPct val="0"/>
                        </a:spcAft>
                        <a:defRPr>
                          <a:solidFill>
                            <a:srgbClr val="333333"/>
                          </a:solidFill>
                          <a:latin typeface="Tahoma" charset="0"/>
                          <a:ea typeface="ＭＳ Ｐゴシック" charset="-128"/>
                        </a:defRPr>
                      </a:lvl6pPr>
                      <a:lvl7pPr marL="914400" eaLnBrk="0" fontAlgn="base" hangingPunct="0">
                        <a:spcBef>
                          <a:spcPct val="20000"/>
                        </a:spcBef>
                        <a:spcAft>
                          <a:spcPct val="0"/>
                        </a:spcAft>
                        <a:defRPr>
                          <a:solidFill>
                            <a:srgbClr val="333333"/>
                          </a:solidFill>
                          <a:latin typeface="Tahoma" charset="0"/>
                          <a:ea typeface="ＭＳ Ｐゴシック" charset="-128"/>
                        </a:defRPr>
                      </a:lvl7pPr>
                      <a:lvl8pPr marL="1371600" eaLnBrk="0" fontAlgn="base" hangingPunct="0">
                        <a:spcBef>
                          <a:spcPct val="20000"/>
                        </a:spcBef>
                        <a:spcAft>
                          <a:spcPct val="0"/>
                        </a:spcAft>
                        <a:defRPr>
                          <a:solidFill>
                            <a:srgbClr val="333333"/>
                          </a:solidFill>
                          <a:latin typeface="Tahoma" charset="0"/>
                          <a:ea typeface="ＭＳ Ｐゴシック" charset="-128"/>
                        </a:defRPr>
                      </a:lvl8pPr>
                      <a:lvl9pPr marL="1828800" eaLnBrk="0" fontAlgn="base" hangingPunct="0">
                        <a:spcBef>
                          <a:spcPct val="20000"/>
                        </a:spcBef>
                        <a:spcAft>
                          <a:spcPct val="0"/>
                        </a:spcAft>
                        <a:defRPr>
                          <a:solidFill>
                            <a:srgbClr val="333333"/>
                          </a:solidFill>
                          <a:latin typeface="Tahom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ES_tradnl" sz="1400" b="0" i="0" u="none" strike="noStrike" cap="none" normalizeH="0" baseline="0">
                          <a:ln>
                            <a:noFill/>
                          </a:ln>
                          <a:solidFill>
                            <a:srgbClr val="FFFFFF"/>
                          </a:solidFill>
                          <a:effectLst/>
                          <a:latin typeface="Tahoma" charset="0"/>
                          <a:ea typeface="ＭＳ Ｐゴシック" charset="-128"/>
                        </a:rPr>
                        <a:t>1</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ES_tradnl" sz="1400" b="0" i="0" u="none" strike="noStrike" cap="none" normalizeH="0" baseline="0">
                          <a:ln>
                            <a:noFill/>
                          </a:ln>
                          <a:solidFill>
                            <a:srgbClr val="FFFFFF"/>
                          </a:solidFill>
                          <a:effectLst/>
                          <a:latin typeface="Tahoma" charset="0"/>
                          <a:ea typeface="ＭＳ Ｐゴシック" charset="-128"/>
                        </a:rPr>
                        <a:t>Negociación con el cliente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buClr>
                          <a:schemeClr val="accent1"/>
                        </a:buClr>
                        <a:buSzPct val="75000"/>
                        <a:buFont typeface="Wingdings 3" charset="2"/>
                        <a:defRPr sz="2700">
                          <a:solidFill>
                            <a:srgbClr val="333333"/>
                          </a:solidFill>
                          <a:latin typeface="Tahoma" charset="0"/>
                          <a:ea typeface="ＭＳ Ｐゴシック" charset="-128"/>
                        </a:defRPr>
                      </a:lvl1pPr>
                      <a:lvl2pPr marL="37931725" indent="-37474525" eaLnBrk="0" hangingPunct="0">
                        <a:spcBef>
                          <a:spcPct val="20000"/>
                        </a:spcBef>
                        <a:buClr>
                          <a:schemeClr val="accent1"/>
                        </a:buClr>
                        <a:buFont typeface="Verdana" charset="0"/>
                        <a:defRPr sz="2200">
                          <a:solidFill>
                            <a:srgbClr val="333333"/>
                          </a:solidFill>
                          <a:latin typeface="Tahoma" charset="0"/>
                          <a:ea typeface="ＭＳ Ｐゴシック" charset="-128"/>
                        </a:defRPr>
                      </a:lvl2pPr>
                      <a:lvl3pPr eaLnBrk="0" hangingPunct="0">
                        <a:spcBef>
                          <a:spcPct val="20000"/>
                        </a:spcBef>
                        <a:defRPr sz="2000">
                          <a:solidFill>
                            <a:srgbClr val="333333"/>
                          </a:solidFill>
                          <a:latin typeface="Tahoma" charset="0"/>
                          <a:ea typeface="ＭＳ Ｐゴシック" charset="-128"/>
                        </a:defRPr>
                      </a:lvl3pPr>
                      <a:lvl4pPr eaLnBrk="0" hangingPunct="0">
                        <a:spcBef>
                          <a:spcPct val="20000"/>
                        </a:spcBef>
                        <a:defRPr sz="2000">
                          <a:solidFill>
                            <a:srgbClr val="333333"/>
                          </a:solidFill>
                          <a:latin typeface="Tahoma" charset="0"/>
                          <a:ea typeface="ＭＳ Ｐゴシック" charset="-128"/>
                        </a:defRPr>
                      </a:lvl4pPr>
                      <a:lvl5pPr eaLnBrk="0" hangingPunct="0">
                        <a:spcBef>
                          <a:spcPct val="20000"/>
                        </a:spcBef>
                        <a:defRPr>
                          <a:solidFill>
                            <a:srgbClr val="333333"/>
                          </a:solidFill>
                          <a:latin typeface="Tahoma" charset="0"/>
                          <a:ea typeface="ＭＳ Ｐゴシック" charset="-128"/>
                        </a:defRPr>
                      </a:lvl5pPr>
                      <a:lvl6pPr marL="457200" eaLnBrk="0" fontAlgn="base" hangingPunct="0">
                        <a:spcBef>
                          <a:spcPct val="20000"/>
                        </a:spcBef>
                        <a:spcAft>
                          <a:spcPct val="0"/>
                        </a:spcAft>
                        <a:defRPr>
                          <a:solidFill>
                            <a:srgbClr val="333333"/>
                          </a:solidFill>
                          <a:latin typeface="Tahoma" charset="0"/>
                          <a:ea typeface="ＭＳ Ｐゴシック" charset="-128"/>
                        </a:defRPr>
                      </a:lvl6pPr>
                      <a:lvl7pPr marL="914400" eaLnBrk="0" fontAlgn="base" hangingPunct="0">
                        <a:spcBef>
                          <a:spcPct val="20000"/>
                        </a:spcBef>
                        <a:spcAft>
                          <a:spcPct val="0"/>
                        </a:spcAft>
                        <a:defRPr>
                          <a:solidFill>
                            <a:srgbClr val="333333"/>
                          </a:solidFill>
                          <a:latin typeface="Tahoma" charset="0"/>
                          <a:ea typeface="ＭＳ Ｐゴシック" charset="-128"/>
                        </a:defRPr>
                      </a:lvl7pPr>
                      <a:lvl8pPr marL="1371600" eaLnBrk="0" fontAlgn="base" hangingPunct="0">
                        <a:spcBef>
                          <a:spcPct val="20000"/>
                        </a:spcBef>
                        <a:spcAft>
                          <a:spcPct val="0"/>
                        </a:spcAft>
                        <a:defRPr>
                          <a:solidFill>
                            <a:srgbClr val="333333"/>
                          </a:solidFill>
                          <a:latin typeface="Tahoma" charset="0"/>
                          <a:ea typeface="ＭＳ Ｐゴシック" charset="-128"/>
                        </a:defRPr>
                      </a:lvl8pPr>
                      <a:lvl9pPr marL="1828800" eaLnBrk="0" fontAlgn="base" hangingPunct="0">
                        <a:spcBef>
                          <a:spcPct val="20000"/>
                        </a:spcBef>
                        <a:spcAft>
                          <a:spcPct val="0"/>
                        </a:spcAft>
                        <a:defRPr>
                          <a:solidFill>
                            <a:srgbClr val="333333"/>
                          </a:solidFill>
                          <a:latin typeface="Tahom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ES_tradnl" sz="1400" b="0" i="0" u="none" strike="noStrike" cap="none" normalizeH="0" baseline="0">
                          <a:ln>
                            <a:noFill/>
                          </a:ln>
                          <a:solidFill>
                            <a:srgbClr val="FFFFFF"/>
                          </a:solidFill>
                          <a:effectLst/>
                          <a:latin typeface="Tahoma" charset="0"/>
                          <a:ea typeface="ＭＳ Ｐゴシック" charset="-128"/>
                        </a:rPr>
                        <a:t>3</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ES_tradnl" sz="1400" b="0" i="0" u="none" strike="noStrike" cap="none" normalizeH="0" baseline="0">
                          <a:ln>
                            <a:noFill/>
                          </a:ln>
                          <a:solidFill>
                            <a:srgbClr val="FFFFFF"/>
                          </a:solidFill>
                          <a:effectLst/>
                          <a:latin typeface="Tahoma" charset="0"/>
                          <a:ea typeface="ＭＳ Ｐゴシック" charset="-128"/>
                        </a:rPr>
                        <a:t>Revisión  de condiciones de venta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buClr>
                          <a:schemeClr val="accent1"/>
                        </a:buClr>
                        <a:buSzPct val="75000"/>
                        <a:buFont typeface="Wingdings 3" charset="2"/>
                        <a:defRPr sz="2700">
                          <a:solidFill>
                            <a:srgbClr val="333333"/>
                          </a:solidFill>
                          <a:latin typeface="Tahoma" charset="0"/>
                          <a:ea typeface="ＭＳ Ｐゴシック" charset="-128"/>
                        </a:defRPr>
                      </a:lvl1pPr>
                      <a:lvl2pPr marL="37931725" indent="-37474525" eaLnBrk="0" hangingPunct="0">
                        <a:spcBef>
                          <a:spcPct val="20000"/>
                        </a:spcBef>
                        <a:buClr>
                          <a:schemeClr val="accent1"/>
                        </a:buClr>
                        <a:buFont typeface="Verdana" charset="0"/>
                        <a:defRPr sz="2200">
                          <a:solidFill>
                            <a:srgbClr val="333333"/>
                          </a:solidFill>
                          <a:latin typeface="Tahoma" charset="0"/>
                          <a:ea typeface="ＭＳ Ｐゴシック" charset="-128"/>
                        </a:defRPr>
                      </a:lvl2pPr>
                      <a:lvl3pPr eaLnBrk="0" hangingPunct="0">
                        <a:spcBef>
                          <a:spcPct val="20000"/>
                        </a:spcBef>
                        <a:defRPr sz="2000">
                          <a:solidFill>
                            <a:srgbClr val="333333"/>
                          </a:solidFill>
                          <a:latin typeface="Tahoma" charset="0"/>
                          <a:ea typeface="ＭＳ Ｐゴシック" charset="-128"/>
                        </a:defRPr>
                      </a:lvl3pPr>
                      <a:lvl4pPr eaLnBrk="0" hangingPunct="0">
                        <a:spcBef>
                          <a:spcPct val="20000"/>
                        </a:spcBef>
                        <a:defRPr sz="2000">
                          <a:solidFill>
                            <a:srgbClr val="333333"/>
                          </a:solidFill>
                          <a:latin typeface="Tahoma" charset="0"/>
                          <a:ea typeface="ＭＳ Ｐゴシック" charset="-128"/>
                        </a:defRPr>
                      </a:lvl4pPr>
                      <a:lvl5pPr eaLnBrk="0" hangingPunct="0">
                        <a:spcBef>
                          <a:spcPct val="20000"/>
                        </a:spcBef>
                        <a:defRPr>
                          <a:solidFill>
                            <a:srgbClr val="333333"/>
                          </a:solidFill>
                          <a:latin typeface="Tahoma" charset="0"/>
                          <a:ea typeface="ＭＳ Ｐゴシック" charset="-128"/>
                        </a:defRPr>
                      </a:lvl5pPr>
                      <a:lvl6pPr marL="457200" eaLnBrk="0" fontAlgn="base" hangingPunct="0">
                        <a:spcBef>
                          <a:spcPct val="20000"/>
                        </a:spcBef>
                        <a:spcAft>
                          <a:spcPct val="0"/>
                        </a:spcAft>
                        <a:defRPr>
                          <a:solidFill>
                            <a:srgbClr val="333333"/>
                          </a:solidFill>
                          <a:latin typeface="Tahoma" charset="0"/>
                          <a:ea typeface="ＭＳ Ｐゴシック" charset="-128"/>
                        </a:defRPr>
                      </a:lvl6pPr>
                      <a:lvl7pPr marL="914400" eaLnBrk="0" fontAlgn="base" hangingPunct="0">
                        <a:spcBef>
                          <a:spcPct val="20000"/>
                        </a:spcBef>
                        <a:spcAft>
                          <a:spcPct val="0"/>
                        </a:spcAft>
                        <a:defRPr>
                          <a:solidFill>
                            <a:srgbClr val="333333"/>
                          </a:solidFill>
                          <a:latin typeface="Tahoma" charset="0"/>
                          <a:ea typeface="ＭＳ Ｐゴシック" charset="-128"/>
                        </a:defRPr>
                      </a:lvl7pPr>
                      <a:lvl8pPr marL="1371600" eaLnBrk="0" fontAlgn="base" hangingPunct="0">
                        <a:spcBef>
                          <a:spcPct val="20000"/>
                        </a:spcBef>
                        <a:spcAft>
                          <a:spcPct val="0"/>
                        </a:spcAft>
                        <a:defRPr>
                          <a:solidFill>
                            <a:srgbClr val="333333"/>
                          </a:solidFill>
                          <a:latin typeface="Tahoma" charset="0"/>
                          <a:ea typeface="ＭＳ Ｐゴシック" charset="-128"/>
                        </a:defRPr>
                      </a:lvl8pPr>
                      <a:lvl9pPr marL="1828800" eaLnBrk="0" fontAlgn="base" hangingPunct="0">
                        <a:spcBef>
                          <a:spcPct val="20000"/>
                        </a:spcBef>
                        <a:spcAft>
                          <a:spcPct val="0"/>
                        </a:spcAft>
                        <a:defRPr>
                          <a:solidFill>
                            <a:srgbClr val="333333"/>
                          </a:solidFill>
                          <a:latin typeface="Tahom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ES_tradnl" sz="1400" b="0" i="0" u="none" strike="noStrike" cap="none" normalizeH="0" baseline="0">
                          <a:ln>
                            <a:noFill/>
                          </a:ln>
                          <a:solidFill>
                            <a:srgbClr val="FFFFFF"/>
                          </a:solidFill>
                          <a:effectLst/>
                          <a:latin typeface="Tahoma" charset="0"/>
                          <a:ea typeface="ＭＳ Ｐゴシック" charset="-128"/>
                        </a:rPr>
                        <a:t>5</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ES_tradnl" sz="1400" b="0" i="0" u="none" strike="noStrike" cap="none" normalizeH="0" baseline="0">
                          <a:ln>
                            <a:noFill/>
                          </a:ln>
                          <a:solidFill>
                            <a:srgbClr val="FFFFFF"/>
                          </a:solidFill>
                          <a:effectLst/>
                          <a:latin typeface="Tahoma" charset="0"/>
                          <a:ea typeface="ＭＳ Ｐゴシック" charset="-128"/>
                        </a:rPr>
                        <a:t>Verificación de capacidad de crédito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buClr>
                          <a:schemeClr val="accent1"/>
                        </a:buClr>
                        <a:buSzPct val="75000"/>
                        <a:buFont typeface="Wingdings 3" charset="2"/>
                        <a:defRPr sz="2700">
                          <a:solidFill>
                            <a:srgbClr val="333333"/>
                          </a:solidFill>
                          <a:latin typeface="Tahoma" charset="0"/>
                          <a:ea typeface="ＭＳ Ｐゴシック" charset="-128"/>
                        </a:defRPr>
                      </a:lvl1pPr>
                      <a:lvl2pPr marL="37931725" indent="-37474525" eaLnBrk="0" hangingPunct="0">
                        <a:spcBef>
                          <a:spcPct val="20000"/>
                        </a:spcBef>
                        <a:buClr>
                          <a:schemeClr val="accent1"/>
                        </a:buClr>
                        <a:buFont typeface="Verdana" charset="0"/>
                        <a:defRPr sz="2200">
                          <a:solidFill>
                            <a:srgbClr val="333333"/>
                          </a:solidFill>
                          <a:latin typeface="Tahoma" charset="0"/>
                          <a:ea typeface="ＭＳ Ｐゴシック" charset="-128"/>
                        </a:defRPr>
                      </a:lvl2pPr>
                      <a:lvl3pPr eaLnBrk="0" hangingPunct="0">
                        <a:spcBef>
                          <a:spcPct val="20000"/>
                        </a:spcBef>
                        <a:defRPr sz="2000">
                          <a:solidFill>
                            <a:srgbClr val="333333"/>
                          </a:solidFill>
                          <a:latin typeface="Tahoma" charset="0"/>
                          <a:ea typeface="ＭＳ Ｐゴシック" charset="-128"/>
                        </a:defRPr>
                      </a:lvl3pPr>
                      <a:lvl4pPr eaLnBrk="0" hangingPunct="0">
                        <a:spcBef>
                          <a:spcPct val="20000"/>
                        </a:spcBef>
                        <a:defRPr sz="2000">
                          <a:solidFill>
                            <a:srgbClr val="333333"/>
                          </a:solidFill>
                          <a:latin typeface="Tahoma" charset="0"/>
                          <a:ea typeface="ＭＳ Ｐゴシック" charset="-128"/>
                        </a:defRPr>
                      </a:lvl4pPr>
                      <a:lvl5pPr eaLnBrk="0" hangingPunct="0">
                        <a:spcBef>
                          <a:spcPct val="20000"/>
                        </a:spcBef>
                        <a:defRPr>
                          <a:solidFill>
                            <a:srgbClr val="333333"/>
                          </a:solidFill>
                          <a:latin typeface="Tahoma" charset="0"/>
                          <a:ea typeface="ＭＳ Ｐゴシック" charset="-128"/>
                        </a:defRPr>
                      </a:lvl5pPr>
                      <a:lvl6pPr marL="457200" eaLnBrk="0" fontAlgn="base" hangingPunct="0">
                        <a:spcBef>
                          <a:spcPct val="20000"/>
                        </a:spcBef>
                        <a:spcAft>
                          <a:spcPct val="0"/>
                        </a:spcAft>
                        <a:defRPr>
                          <a:solidFill>
                            <a:srgbClr val="333333"/>
                          </a:solidFill>
                          <a:latin typeface="Tahoma" charset="0"/>
                          <a:ea typeface="ＭＳ Ｐゴシック" charset="-128"/>
                        </a:defRPr>
                      </a:lvl6pPr>
                      <a:lvl7pPr marL="914400" eaLnBrk="0" fontAlgn="base" hangingPunct="0">
                        <a:spcBef>
                          <a:spcPct val="20000"/>
                        </a:spcBef>
                        <a:spcAft>
                          <a:spcPct val="0"/>
                        </a:spcAft>
                        <a:defRPr>
                          <a:solidFill>
                            <a:srgbClr val="333333"/>
                          </a:solidFill>
                          <a:latin typeface="Tahoma" charset="0"/>
                          <a:ea typeface="ＭＳ Ｐゴシック" charset="-128"/>
                        </a:defRPr>
                      </a:lvl7pPr>
                      <a:lvl8pPr marL="1371600" eaLnBrk="0" fontAlgn="base" hangingPunct="0">
                        <a:spcBef>
                          <a:spcPct val="20000"/>
                        </a:spcBef>
                        <a:spcAft>
                          <a:spcPct val="0"/>
                        </a:spcAft>
                        <a:defRPr>
                          <a:solidFill>
                            <a:srgbClr val="333333"/>
                          </a:solidFill>
                          <a:latin typeface="Tahoma" charset="0"/>
                          <a:ea typeface="ＭＳ Ｐゴシック" charset="-128"/>
                        </a:defRPr>
                      </a:lvl8pPr>
                      <a:lvl9pPr marL="1828800" eaLnBrk="0" fontAlgn="base" hangingPunct="0">
                        <a:spcBef>
                          <a:spcPct val="20000"/>
                        </a:spcBef>
                        <a:spcAft>
                          <a:spcPct val="0"/>
                        </a:spcAft>
                        <a:defRPr>
                          <a:solidFill>
                            <a:srgbClr val="333333"/>
                          </a:solidFill>
                          <a:latin typeface="Tahom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ES_tradnl" sz="1400" b="0" i="0" u="none" strike="noStrike" cap="none" normalizeH="0" baseline="0">
                          <a:ln>
                            <a:noFill/>
                          </a:ln>
                          <a:solidFill>
                            <a:srgbClr val="FFFFFF"/>
                          </a:solidFill>
                          <a:effectLst/>
                          <a:latin typeface="Tahoma" charset="0"/>
                          <a:ea typeface="ＭＳ Ｐゴシック" charset="-128"/>
                        </a:rPr>
                        <a:t>7</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ES_tradnl" sz="1400" b="0" i="0" u="none" strike="noStrike" cap="none" normalizeH="0" baseline="0">
                          <a:ln>
                            <a:noFill/>
                          </a:ln>
                          <a:solidFill>
                            <a:srgbClr val="FFFFFF"/>
                          </a:solidFill>
                          <a:effectLst/>
                          <a:latin typeface="Tahoma" charset="0"/>
                          <a:ea typeface="ＭＳ Ｐゴシック" charset="-128"/>
                        </a:rPr>
                        <a:t>Preparación de la  mercancía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buClr>
                          <a:schemeClr val="accent1"/>
                        </a:buClr>
                        <a:buSzPct val="75000"/>
                        <a:buFont typeface="Wingdings 3" charset="2"/>
                        <a:defRPr sz="2700">
                          <a:solidFill>
                            <a:srgbClr val="333333"/>
                          </a:solidFill>
                          <a:latin typeface="Tahoma" charset="0"/>
                          <a:ea typeface="ＭＳ Ｐゴシック" charset="-128"/>
                        </a:defRPr>
                      </a:lvl1pPr>
                      <a:lvl2pPr marL="37931725" indent="-37474525" eaLnBrk="0" hangingPunct="0">
                        <a:spcBef>
                          <a:spcPct val="20000"/>
                        </a:spcBef>
                        <a:buClr>
                          <a:schemeClr val="accent1"/>
                        </a:buClr>
                        <a:buFont typeface="Verdana" charset="0"/>
                        <a:defRPr sz="2200">
                          <a:solidFill>
                            <a:srgbClr val="333333"/>
                          </a:solidFill>
                          <a:latin typeface="Tahoma" charset="0"/>
                          <a:ea typeface="ＭＳ Ｐゴシック" charset="-128"/>
                        </a:defRPr>
                      </a:lvl2pPr>
                      <a:lvl3pPr eaLnBrk="0" hangingPunct="0">
                        <a:spcBef>
                          <a:spcPct val="20000"/>
                        </a:spcBef>
                        <a:defRPr sz="2000">
                          <a:solidFill>
                            <a:srgbClr val="333333"/>
                          </a:solidFill>
                          <a:latin typeface="Tahoma" charset="0"/>
                          <a:ea typeface="ＭＳ Ｐゴシック" charset="-128"/>
                        </a:defRPr>
                      </a:lvl3pPr>
                      <a:lvl4pPr eaLnBrk="0" hangingPunct="0">
                        <a:spcBef>
                          <a:spcPct val="20000"/>
                        </a:spcBef>
                        <a:defRPr sz="2000">
                          <a:solidFill>
                            <a:srgbClr val="333333"/>
                          </a:solidFill>
                          <a:latin typeface="Tahoma" charset="0"/>
                          <a:ea typeface="ＭＳ Ｐゴシック" charset="-128"/>
                        </a:defRPr>
                      </a:lvl4pPr>
                      <a:lvl5pPr eaLnBrk="0" hangingPunct="0">
                        <a:spcBef>
                          <a:spcPct val="20000"/>
                        </a:spcBef>
                        <a:defRPr>
                          <a:solidFill>
                            <a:srgbClr val="333333"/>
                          </a:solidFill>
                          <a:latin typeface="Tahoma" charset="0"/>
                          <a:ea typeface="ＭＳ Ｐゴシック" charset="-128"/>
                        </a:defRPr>
                      </a:lvl5pPr>
                      <a:lvl6pPr marL="457200" eaLnBrk="0" fontAlgn="base" hangingPunct="0">
                        <a:spcBef>
                          <a:spcPct val="20000"/>
                        </a:spcBef>
                        <a:spcAft>
                          <a:spcPct val="0"/>
                        </a:spcAft>
                        <a:defRPr>
                          <a:solidFill>
                            <a:srgbClr val="333333"/>
                          </a:solidFill>
                          <a:latin typeface="Tahoma" charset="0"/>
                          <a:ea typeface="ＭＳ Ｐゴシック" charset="-128"/>
                        </a:defRPr>
                      </a:lvl6pPr>
                      <a:lvl7pPr marL="914400" eaLnBrk="0" fontAlgn="base" hangingPunct="0">
                        <a:spcBef>
                          <a:spcPct val="20000"/>
                        </a:spcBef>
                        <a:spcAft>
                          <a:spcPct val="0"/>
                        </a:spcAft>
                        <a:defRPr>
                          <a:solidFill>
                            <a:srgbClr val="333333"/>
                          </a:solidFill>
                          <a:latin typeface="Tahoma" charset="0"/>
                          <a:ea typeface="ＭＳ Ｐゴシック" charset="-128"/>
                        </a:defRPr>
                      </a:lvl7pPr>
                      <a:lvl8pPr marL="1371600" eaLnBrk="0" fontAlgn="base" hangingPunct="0">
                        <a:spcBef>
                          <a:spcPct val="20000"/>
                        </a:spcBef>
                        <a:spcAft>
                          <a:spcPct val="0"/>
                        </a:spcAft>
                        <a:defRPr>
                          <a:solidFill>
                            <a:srgbClr val="333333"/>
                          </a:solidFill>
                          <a:latin typeface="Tahoma" charset="0"/>
                          <a:ea typeface="ＭＳ Ｐゴシック" charset="-128"/>
                        </a:defRPr>
                      </a:lvl8pPr>
                      <a:lvl9pPr marL="1828800" eaLnBrk="0" fontAlgn="base" hangingPunct="0">
                        <a:spcBef>
                          <a:spcPct val="20000"/>
                        </a:spcBef>
                        <a:spcAft>
                          <a:spcPct val="0"/>
                        </a:spcAft>
                        <a:defRPr>
                          <a:solidFill>
                            <a:srgbClr val="333333"/>
                          </a:solidFill>
                          <a:latin typeface="Tahom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ES_tradnl" sz="1400" b="0" i="0" u="none" strike="noStrike" cap="none" normalizeH="0" baseline="0">
                          <a:ln>
                            <a:noFill/>
                          </a:ln>
                          <a:solidFill>
                            <a:srgbClr val="FFFFFF"/>
                          </a:solidFill>
                          <a:effectLst/>
                          <a:latin typeface="Tahoma" charset="0"/>
                          <a:ea typeface="ＭＳ Ｐゴシック" charset="-128"/>
                        </a:rPr>
                        <a:t>9</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ES_tradnl" sz="1400" b="0" i="0" u="none" strike="noStrike" cap="none" normalizeH="0" baseline="0">
                          <a:ln>
                            <a:noFill/>
                          </a:ln>
                          <a:solidFill>
                            <a:srgbClr val="FFFFFF"/>
                          </a:solidFill>
                          <a:effectLst/>
                          <a:latin typeface="Tahoma" charset="0"/>
                          <a:ea typeface="ＭＳ Ｐゴシック" charset="-128"/>
                        </a:rPr>
                        <a:t>Emisión de hoja de ruta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buClr>
                          <a:schemeClr val="accent1"/>
                        </a:buClr>
                        <a:buSzPct val="75000"/>
                        <a:buFont typeface="Wingdings 3" charset="2"/>
                        <a:defRPr sz="2700">
                          <a:solidFill>
                            <a:srgbClr val="333333"/>
                          </a:solidFill>
                          <a:latin typeface="Tahoma" charset="0"/>
                          <a:ea typeface="ＭＳ Ｐゴシック" charset="-128"/>
                        </a:defRPr>
                      </a:lvl1pPr>
                      <a:lvl2pPr marL="37931725" indent="-37474525" eaLnBrk="0" hangingPunct="0">
                        <a:spcBef>
                          <a:spcPct val="20000"/>
                        </a:spcBef>
                        <a:buClr>
                          <a:schemeClr val="accent1"/>
                        </a:buClr>
                        <a:buFont typeface="Verdana" charset="0"/>
                        <a:defRPr sz="2200">
                          <a:solidFill>
                            <a:srgbClr val="333333"/>
                          </a:solidFill>
                          <a:latin typeface="Tahoma" charset="0"/>
                          <a:ea typeface="ＭＳ Ｐゴシック" charset="-128"/>
                        </a:defRPr>
                      </a:lvl2pPr>
                      <a:lvl3pPr eaLnBrk="0" hangingPunct="0">
                        <a:spcBef>
                          <a:spcPct val="20000"/>
                        </a:spcBef>
                        <a:defRPr sz="2000">
                          <a:solidFill>
                            <a:srgbClr val="333333"/>
                          </a:solidFill>
                          <a:latin typeface="Tahoma" charset="0"/>
                          <a:ea typeface="ＭＳ Ｐゴシック" charset="-128"/>
                        </a:defRPr>
                      </a:lvl3pPr>
                      <a:lvl4pPr eaLnBrk="0" hangingPunct="0">
                        <a:spcBef>
                          <a:spcPct val="20000"/>
                        </a:spcBef>
                        <a:defRPr sz="2000">
                          <a:solidFill>
                            <a:srgbClr val="333333"/>
                          </a:solidFill>
                          <a:latin typeface="Tahoma" charset="0"/>
                          <a:ea typeface="ＭＳ Ｐゴシック" charset="-128"/>
                        </a:defRPr>
                      </a:lvl4pPr>
                      <a:lvl5pPr eaLnBrk="0" hangingPunct="0">
                        <a:spcBef>
                          <a:spcPct val="20000"/>
                        </a:spcBef>
                        <a:defRPr>
                          <a:solidFill>
                            <a:srgbClr val="333333"/>
                          </a:solidFill>
                          <a:latin typeface="Tahoma" charset="0"/>
                          <a:ea typeface="ＭＳ Ｐゴシック" charset="-128"/>
                        </a:defRPr>
                      </a:lvl5pPr>
                      <a:lvl6pPr marL="457200" eaLnBrk="0" fontAlgn="base" hangingPunct="0">
                        <a:spcBef>
                          <a:spcPct val="20000"/>
                        </a:spcBef>
                        <a:spcAft>
                          <a:spcPct val="0"/>
                        </a:spcAft>
                        <a:defRPr>
                          <a:solidFill>
                            <a:srgbClr val="333333"/>
                          </a:solidFill>
                          <a:latin typeface="Tahoma" charset="0"/>
                          <a:ea typeface="ＭＳ Ｐゴシック" charset="-128"/>
                        </a:defRPr>
                      </a:lvl6pPr>
                      <a:lvl7pPr marL="914400" eaLnBrk="0" fontAlgn="base" hangingPunct="0">
                        <a:spcBef>
                          <a:spcPct val="20000"/>
                        </a:spcBef>
                        <a:spcAft>
                          <a:spcPct val="0"/>
                        </a:spcAft>
                        <a:defRPr>
                          <a:solidFill>
                            <a:srgbClr val="333333"/>
                          </a:solidFill>
                          <a:latin typeface="Tahoma" charset="0"/>
                          <a:ea typeface="ＭＳ Ｐゴシック" charset="-128"/>
                        </a:defRPr>
                      </a:lvl7pPr>
                      <a:lvl8pPr marL="1371600" eaLnBrk="0" fontAlgn="base" hangingPunct="0">
                        <a:spcBef>
                          <a:spcPct val="20000"/>
                        </a:spcBef>
                        <a:spcAft>
                          <a:spcPct val="0"/>
                        </a:spcAft>
                        <a:defRPr>
                          <a:solidFill>
                            <a:srgbClr val="333333"/>
                          </a:solidFill>
                          <a:latin typeface="Tahoma" charset="0"/>
                          <a:ea typeface="ＭＳ Ｐゴシック" charset="-128"/>
                        </a:defRPr>
                      </a:lvl8pPr>
                      <a:lvl9pPr marL="1828800" eaLnBrk="0" fontAlgn="base" hangingPunct="0">
                        <a:spcBef>
                          <a:spcPct val="20000"/>
                        </a:spcBef>
                        <a:spcAft>
                          <a:spcPct val="0"/>
                        </a:spcAft>
                        <a:defRPr>
                          <a:solidFill>
                            <a:srgbClr val="333333"/>
                          </a:solidFill>
                          <a:latin typeface="Tahom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ES_tradnl" sz="1400" b="0" i="0" u="none" strike="noStrike" cap="none" normalizeH="0" baseline="0">
                          <a:ln>
                            <a:noFill/>
                          </a:ln>
                          <a:solidFill>
                            <a:srgbClr val="FFFFFF"/>
                          </a:solidFill>
                          <a:effectLst/>
                          <a:latin typeface="Tahoma" charset="0"/>
                          <a:ea typeface="ＭＳ Ｐゴシック" charset="-128"/>
                        </a:rPr>
                        <a:t>11</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ES_tradnl" sz="1400" b="0" i="0" u="none" strike="noStrike" cap="none" normalizeH="0" baseline="0">
                          <a:ln>
                            <a:noFill/>
                          </a:ln>
                          <a:solidFill>
                            <a:srgbClr val="FFFFFF"/>
                          </a:solidFill>
                          <a:effectLst/>
                          <a:latin typeface="Tahoma" charset="0"/>
                          <a:ea typeface="ＭＳ Ｐゴシック" charset="-128"/>
                        </a:rPr>
                        <a:t>Recepción de nota de pedido y albarán conformado</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buClr>
                          <a:schemeClr val="accent1"/>
                        </a:buClr>
                        <a:buSzPct val="75000"/>
                        <a:buFont typeface="Wingdings 3" charset="2"/>
                        <a:defRPr sz="2700">
                          <a:solidFill>
                            <a:srgbClr val="333333"/>
                          </a:solidFill>
                          <a:latin typeface="Tahoma" charset="0"/>
                          <a:ea typeface="ＭＳ Ｐゴシック" charset="-128"/>
                        </a:defRPr>
                      </a:lvl1pPr>
                      <a:lvl2pPr marL="37931725" indent="-37474525" eaLnBrk="0" hangingPunct="0">
                        <a:spcBef>
                          <a:spcPct val="20000"/>
                        </a:spcBef>
                        <a:buClr>
                          <a:schemeClr val="accent1"/>
                        </a:buClr>
                        <a:buFont typeface="Verdana" charset="0"/>
                        <a:defRPr sz="2200">
                          <a:solidFill>
                            <a:srgbClr val="333333"/>
                          </a:solidFill>
                          <a:latin typeface="Tahoma" charset="0"/>
                          <a:ea typeface="ＭＳ Ｐゴシック" charset="-128"/>
                        </a:defRPr>
                      </a:lvl2pPr>
                      <a:lvl3pPr eaLnBrk="0" hangingPunct="0">
                        <a:spcBef>
                          <a:spcPct val="20000"/>
                        </a:spcBef>
                        <a:defRPr sz="2000">
                          <a:solidFill>
                            <a:srgbClr val="333333"/>
                          </a:solidFill>
                          <a:latin typeface="Tahoma" charset="0"/>
                          <a:ea typeface="ＭＳ Ｐゴシック" charset="-128"/>
                        </a:defRPr>
                      </a:lvl3pPr>
                      <a:lvl4pPr eaLnBrk="0" hangingPunct="0">
                        <a:spcBef>
                          <a:spcPct val="20000"/>
                        </a:spcBef>
                        <a:defRPr sz="2000">
                          <a:solidFill>
                            <a:srgbClr val="333333"/>
                          </a:solidFill>
                          <a:latin typeface="Tahoma" charset="0"/>
                          <a:ea typeface="ＭＳ Ｐゴシック" charset="-128"/>
                        </a:defRPr>
                      </a:lvl4pPr>
                      <a:lvl5pPr eaLnBrk="0" hangingPunct="0">
                        <a:spcBef>
                          <a:spcPct val="20000"/>
                        </a:spcBef>
                        <a:defRPr>
                          <a:solidFill>
                            <a:srgbClr val="333333"/>
                          </a:solidFill>
                          <a:latin typeface="Tahoma" charset="0"/>
                          <a:ea typeface="ＭＳ Ｐゴシック" charset="-128"/>
                        </a:defRPr>
                      </a:lvl5pPr>
                      <a:lvl6pPr marL="457200" eaLnBrk="0" fontAlgn="base" hangingPunct="0">
                        <a:spcBef>
                          <a:spcPct val="20000"/>
                        </a:spcBef>
                        <a:spcAft>
                          <a:spcPct val="0"/>
                        </a:spcAft>
                        <a:defRPr>
                          <a:solidFill>
                            <a:srgbClr val="333333"/>
                          </a:solidFill>
                          <a:latin typeface="Tahoma" charset="0"/>
                          <a:ea typeface="ＭＳ Ｐゴシック" charset="-128"/>
                        </a:defRPr>
                      </a:lvl6pPr>
                      <a:lvl7pPr marL="914400" eaLnBrk="0" fontAlgn="base" hangingPunct="0">
                        <a:spcBef>
                          <a:spcPct val="20000"/>
                        </a:spcBef>
                        <a:spcAft>
                          <a:spcPct val="0"/>
                        </a:spcAft>
                        <a:defRPr>
                          <a:solidFill>
                            <a:srgbClr val="333333"/>
                          </a:solidFill>
                          <a:latin typeface="Tahoma" charset="0"/>
                          <a:ea typeface="ＭＳ Ｐゴシック" charset="-128"/>
                        </a:defRPr>
                      </a:lvl7pPr>
                      <a:lvl8pPr marL="1371600" eaLnBrk="0" fontAlgn="base" hangingPunct="0">
                        <a:spcBef>
                          <a:spcPct val="20000"/>
                        </a:spcBef>
                        <a:spcAft>
                          <a:spcPct val="0"/>
                        </a:spcAft>
                        <a:defRPr>
                          <a:solidFill>
                            <a:srgbClr val="333333"/>
                          </a:solidFill>
                          <a:latin typeface="Tahoma" charset="0"/>
                          <a:ea typeface="ＭＳ Ｐゴシック" charset="-128"/>
                        </a:defRPr>
                      </a:lvl8pPr>
                      <a:lvl9pPr marL="1828800" eaLnBrk="0" fontAlgn="base" hangingPunct="0">
                        <a:spcBef>
                          <a:spcPct val="20000"/>
                        </a:spcBef>
                        <a:spcAft>
                          <a:spcPct val="0"/>
                        </a:spcAft>
                        <a:defRPr>
                          <a:solidFill>
                            <a:srgbClr val="333333"/>
                          </a:solidFill>
                          <a:latin typeface="Tahom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ES_tradnl" sz="1400" b="0" i="0" u="none" strike="noStrike" cap="none" normalizeH="0" baseline="0">
                          <a:ln>
                            <a:noFill/>
                          </a:ln>
                          <a:solidFill>
                            <a:srgbClr val="FFFFFF"/>
                          </a:solidFill>
                          <a:effectLst/>
                          <a:latin typeface="Tahoma" charset="0"/>
                          <a:ea typeface="ＭＳ Ｐゴシック" charset="-128"/>
                        </a:rPr>
                        <a:t>13</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ES_tradnl" sz="1400" b="0" i="0" u="none" strike="noStrike" cap="none" normalizeH="0" baseline="0">
                          <a:ln>
                            <a:noFill/>
                          </a:ln>
                          <a:solidFill>
                            <a:srgbClr val="FFFFFF"/>
                          </a:solidFill>
                          <a:effectLst/>
                          <a:latin typeface="Tahoma" charset="0"/>
                          <a:ea typeface="ＭＳ Ｐゴシック" charset="-128"/>
                        </a:rPr>
                        <a:t>Verificación de comprobante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bl>
          </a:graphicData>
        </a:graphic>
      </p:graphicFrame>
      <p:graphicFrame>
        <p:nvGraphicFramePr>
          <p:cNvPr id="8" name="7 Tabla"/>
          <p:cNvGraphicFramePr>
            <a:graphicFrameLocks noGrp="1"/>
          </p:cNvGraphicFramePr>
          <p:nvPr/>
        </p:nvGraphicFramePr>
        <p:xfrm>
          <a:off x="457200" y="5394325"/>
          <a:ext cx="8305800" cy="1310640"/>
        </p:xfrm>
        <a:graphic>
          <a:graphicData uri="http://schemas.openxmlformats.org/drawingml/2006/table">
            <a:tbl>
              <a:tblPr/>
              <a:tblGrid>
                <a:gridCol w="1108075"/>
                <a:gridCol w="1265238"/>
                <a:gridCol w="1265237"/>
                <a:gridCol w="1108075"/>
                <a:gridCol w="1344613"/>
                <a:gridCol w="995362"/>
                <a:gridCol w="1219200"/>
              </a:tblGrid>
              <a:tr h="1143000">
                <a:tc>
                  <a:txBody>
                    <a:bodyPr/>
                    <a:lstStyle>
                      <a:lvl1pPr eaLnBrk="0" hangingPunct="0">
                        <a:buClr>
                          <a:schemeClr val="accent1"/>
                        </a:buClr>
                        <a:buSzPct val="75000"/>
                        <a:buFont typeface="Wingdings 3" charset="2"/>
                        <a:defRPr sz="2700">
                          <a:solidFill>
                            <a:srgbClr val="333333"/>
                          </a:solidFill>
                          <a:latin typeface="Tahoma" charset="0"/>
                          <a:ea typeface="ＭＳ Ｐゴシック" charset="-128"/>
                        </a:defRPr>
                      </a:lvl1pPr>
                      <a:lvl2pPr marL="37931725" indent="-37474525" eaLnBrk="0" hangingPunct="0">
                        <a:spcBef>
                          <a:spcPct val="20000"/>
                        </a:spcBef>
                        <a:buClr>
                          <a:schemeClr val="accent1"/>
                        </a:buClr>
                        <a:buFont typeface="Verdana" charset="0"/>
                        <a:defRPr sz="2200">
                          <a:solidFill>
                            <a:srgbClr val="333333"/>
                          </a:solidFill>
                          <a:latin typeface="Tahoma" charset="0"/>
                          <a:ea typeface="ＭＳ Ｐゴシック" charset="-128"/>
                        </a:defRPr>
                      </a:lvl2pPr>
                      <a:lvl3pPr eaLnBrk="0" hangingPunct="0">
                        <a:spcBef>
                          <a:spcPct val="20000"/>
                        </a:spcBef>
                        <a:defRPr sz="2000">
                          <a:solidFill>
                            <a:srgbClr val="333333"/>
                          </a:solidFill>
                          <a:latin typeface="Tahoma" charset="0"/>
                          <a:ea typeface="ＭＳ Ｐゴシック" charset="-128"/>
                        </a:defRPr>
                      </a:lvl3pPr>
                      <a:lvl4pPr eaLnBrk="0" hangingPunct="0">
                        <a:spcBef>
                          <a:spcPct val="20000"/>
                        </a:spcBef>
                        <a:defRPr sz="2000">
                          <a:solidFill>
                            <a:srgbClr val="333333"/>
                          </a:solidFill>
                          <a:latin typeface="Tahoma" charset="0"/>
                          <a:ea typeface="ＭＳ Ｐゴシック" charset="-128"/>
                        </a:defRPr>
                      </a:lvl4pPr>
                      <a:lvl5pPr eaLnBrk="0" hangingPunct="0">
                        <a:spcBef>
                          <a:spcPct val="20000"/>
                        </a:spcBef>
                        <a:defRPr>
                          <a:solidFill>
                            <a:srgbClr val="333333"/>
                          </a:solidFill>
                          <a:latin typeface="Tahoma" charset="0"/>
                          <a:ea typeface="ＭＳ Ｐゴシック" charset="-128"/>
                        </a:defRPr>
                      </a:lvl5pPr>
                      <a:lvl6pPr marL="457200" eaLnBrk="0" fontAlgn="base" hangingPunct="0">
                        <a:spcBef>
                          <a:spcPct val="20000"/>
                        </a:spcBef>
                        <a:spcAft>
                          <a:spcPct val="0"/>
                        </a:spcAft>
                        <a:defRPr>
                          <a:solidFill>
                            <a:srgbClr val="333333"/>
                          </a:solidFill>
                          <a:latin typeface="Tahoma" charset="0"/>
                          <a:ea typeface="ＭＳ Ｐゴシック" charset="-128"/>
                        </a:defRPr>
                      </a:lvl6pPr>
                      <a:lvl7pPr marL="914400" eaLnBrk="0" fontAlgn="base" hangingPunct="0">
                        <a:spcBef>
                          <a:spcPct val="20000"/>
                        </a:spcBef>
                        <a:spcAft>
                          <a:spcPct val="0"/>
                        </a:spcAft>
                        <a:defRPr>
                          <a:solidFill>
                            <a:srgbClr val="333333"/>
                          </a:solidFill>
                          <a:latin typeface="Tahoma" charset="0"/>
                          <a:ea typeface="ＭＳ Ｐゴシック" charset="-128"/>
                        </a:defRPr>
                      </a:lvl7pPr>
                      <a:lvl8pPr marL="1371600" eaLnBrk="0" fontAlgn="base" hangingPunct="0">
                        <a:spcBef>
                          <a:spcPct val="20000"/>
                        </a:spcBef>
                        <a:spcAft>
                          <a:spcPct val="0"/>
                        </a:spcAft>
                        <a:defRPr>
                          <a:solidFill>
                            <a:srgbClr val="333333"/>
                          </a:solidFill>
                          <a:latin typeface="Tahoma" charset="0"/>
                          <a:ea typeface="ＭＳ Ｐゴシック" charset="-128"/>
                        </a:defRPr>
                      </a:lvl8pPr>
                      <a:lvl9pPr marL="1828800" eaLnBrk="0" fontAlgn="base" hangingPunct="0">
                        <a:spcBef>
                          <a:spcPct val="20000"/>
                        </a:spcBef>
                        <a:spcAft>
                          <a:spcPct val="0"/>
                        </a:spcAft>
                        <a:defRPr>
                          <a:solidFill>
                            <a:srgbClr val="333333"/>
                          </a:solidFill>
                          <a:latin typeface="Tahom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ES_tradnl" sz="1600" b="0" i="0" u="none" strike="noStrike" cap="none" normalizeH="0" baseline="0">
                          <a:ln>
                            <a:noFill/>
                          </a:ln>
                          <a:solidFill>
                            <a:srgbClr val="FFFFFF"/>
                          </a:solidFill>
                          <a:effectLst/>
                          <a:latin typeface="Tahoma" charset="0"/>
                          <a:ea typeface="ＭＳ Ｐゴシック" charset="-128"/>
                        </a:rPr>
                        <a:t>2</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ES_tradnl" sz="1600" b="0" i="0" u="none" strike="noStrike" cap="none" normalizeH="0" baseline="0">
                          <a:ln>
                            <a:noFill/>
                          </a:ln>
                          <a:solidFill>
                            <a:srgbClr val="FFFFFF"/>
                          </a:solidFill>
                          <a:effectLst/>
                          <a:latin typeface="Tahoma" charset="0"/>
                          <a:ea typeface="ＭＳ Ｐゴシック" charset="-128"/>
                        </a:rPr>
                        <a:t>Emisión pedido</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buClr>
                          <a:schemeClr val="accent1"/>
                        </a:buClr>
                        <a:buSzPct val="75000"/>
                        <a:buFont typeface="Wingdings 3" charset="2"/>
                        <a:defRPr sz="2700">
                          <a:solidFill>
                            <a:srgbClr val="333333"/>
                          </a:solidFill>
                          <a:latin typeface="Tahoma" charset="0"/>
                          <a:ea typeface="ＭＳ Ｐゴシック" charset="-128"/>
                        </a:defRPr>
                      </a:lvl1pPr>
                      <a:lvl2pPr marL="37931725" indent="-37474525" eaLnBrk="0" hangingPunct="0">
                        <a:spcBef>
                          <a:spcPct val="20000"/>
                        </a:spcBef>
                        <a:buClr>
                          <a:schemeClr val="accent1"/>
                        </a:buClr>
                        <a:buFont typeface="Verdana" charset="0"/>
                        <a:defRPr sz="2200">
                          <a:solidFill>
                            <a:srgbClr val="333333"/>
                          </a:solidFill>
                          <a:latin typeface="Tahoma" charset="0"/>
                          <a:ea typeface="ＭＳ Ｐゴシック" charset="-128"/>
                        </a:defRPr>
                      </a:lvl2pPr>
                      <a:lvl3pPr eaLnBrk="0" hangingPunct="0">
                        <a:spcBef>
                          <a:spcPct val="20000"/>
                        </a:spcBef>
                        <a:defRPr sz="2000">
                          <a:solidFill>
                            <a:srgbClr val="333333"/>
                          </a:solidFill>
                          <a:latin typeface="Tahoma" charset="0"/>
                          <a:ea typeface="ＭＳ Ｐゴシック" charset="-128"/>
                        </a:defRPr>
                      </a:lvl3pPr>
                      <a:lvl4pPr eaLnBrk="0" hangingPunct="0">
                        <a:spcBef>
                          <a:spcPct val="20000"/>
                        </a:spcBef>
                        <a:defRPr sz="2000">
                          <a:solidFill>
                            <a:srgbClr val="333333"/>
                          </a:solidFill>
                          <a:latin typeface="Tahoma" charset="0"/>
                          <a:ea typeface="ＭＳ Ｐゴシック" charset="-128"/>
                        </a:defRPr>
                      </a:lvl4pPr>
                      <a:lvl5pPr eaLnBrk="0" hangingPunct="0">
                        <a:spcBef>
                          <a:spcPct val="20000"/>
                        </a:spcBef>
                        <a:defRPr>
                          <a:solidFill>
                            <a:srgbClr val="333333"/>
                          </a:solidFill>
                          <a:latin typeface="Tahoma" charset="0"/>
                          <a:ea typeface="ＭＳ Ｐゴシック" charset="-128"/>
                        </a:defRPr>
                      </a:lvl5pPr>
                      <a:lvl6pPr marL="457200" eaLnBrk="0" fontAlgn="base" hangingPunct="0">
                        <a:spcBef>
                          <a:spcPct val="20000"/>
                        </a:spcBef>
                        <a:spcAft>
                          <a:spcPct val="0"/>
                        </a:spcAft>
                        <a:defRPr>
                          <a:solidFill>
                            <a:srgbClr val="333333"/>
                          </a:solidFill>
                          <a:latin typeface="Tahoma" charset="0"/>
                          <a:ea typeface="ＭＳ Ｐゴシック" charset="-128"/>
                        </a:defRPr>
                      </a:lvl6pPr>
                      <a:lvl7pPr marL="914400" eaLnBrk="0" fontAlgn="base" hangingPunct="0">
                        <a:spcBef>
                          <a:spcPct val="20000"/>
                        </a:spcBef>
                        <a:spcAft>
                          <a:spcPct val="0"/>
                        </a:spcAft>
                        <a:defRPr>
                          <a:solidFill>
                            <a:srgbClr val="333333"/>
                          </a:solidFill>
                          <a:latin typeface="Tahoma" charset="0"/>
                          <a:ea typeface="ＭＳ Ｐゴシック" charset="-128"/>
                        </a:defRPr>
                      </a:lvl7pPr>
                      <a:lvl8pPr marL="1371600" eaLnBrk="0" fontAlgn="base" hangingPunct="0">
                        <a:spcBef>
                          <a:spcPct val="20000"/>
                        </a:spcBef>
                        <a:spcAft>
                          <a:spcPct val="0"/>
                        </a:spcAft>
                        <a:defRPr>
                          <a:solidFill>
                            <a:srgbClr val="333333"/>
                          </a:solidFill>
                          <a:latin typeface="Tahoma" charset="0"/>
                          <a:ea typeface="ＭＳ Ｐゴシック" charset="-128"/>
                        </a:defRPr>
                      </a:lvl8pPr>
                      <a:lvl9pPr marL="1828800" eaLnBrk="0" fontAlgn="base" hangingPunct="0">
                        <a:spcBef>
                          <a:spcPct val="20000"/>
                        </a:spcBef>
                        <a:spcAft>
                          <a:spcPct val="0"/>
                        </a:spcAft>
                        <a:defRPr>
                          <a:solidFill>
                            <a:srgbClr val="333333"/>
                          </a:solidFill>
                          <a:latin typeface="Tahom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ES_tradnl" sz="1600" b="0" i="0" u="none" strike="noStrike" cap="none" normalizeH="0" baseline="0">
                          <a:ln>
                            <a:noFill/>
                          </a:ln>
                          <a:solidFill>
                            <a:srgbClr val="FFFFFF"/>
                          </a:solidFill>
                          <a:effectLst/>
                          <a:latin typeface="Tahoma" charset="0"/>
                          <a:ea typeface="ＭＳ Ｐゴシック" charset="-128"/>
                        </a:rPr>
                        <a:t>4</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ES_tradnl" sz="1400" b="0" i="0" u="none" strike="noStrike" cap="none" normalizeH="0" baseline="0">
                          <a:ln>
                            <a:noFill/>
                          </a:ln>
                          <a:solidFill>
                            <a:srgbClr val="FFFFFF"/>
                          </a:solidFill>
                          <a:effectLst/>
                          <a:latin typeface="Tahoma" charset="0"/>
                          <a:ea typeface="ＭＳ Ｐゴシック" charset="-128"/>
                        </a:rPr>
                        <a:t>Aprobación o rechazo pedido</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buClr>
                          <a:schemeClr val="accent1"/>
                        </a:buClr>
                        <a:buSzPct val="75000"/>
                        <a:buFont typeface="Wingdings 3" charset="2"/>
                        <a:defRPr sz="2700">
                          <a:solidFill>
                            <a:srgbClr val="333333"/>
                          </a:solidFill>
                          <a:latin typeface="Tahoma" charset="0"/>
                          <a:ea typeface="ＭＳ Ｐゴシック" charset="-128"/>
                        </a:defRPr>
                      </a:lvl1pPr>
                      <a:lvl2pPr marL="37931725" indent="-37474525" eaLnBrk="0" hangingPunct="0">
                        <a:spcBef>
                          <a:spcPct val="20000"/>
                        </a:spcBef>
                        <a:buClr>
                          <a:schemeClr val="accent1"/>
                        </a:buClr>
                        <a:buFont typeface="Verdana" charset="0"/>
                        <a:defRPr sz="2200">
                          <a:solidFill>
                            <a:srgbClr val="333333"/>
                          </a:solidFill>
                          <a:latin typeface="Tahoma" charset="0"/>
                          <a:ea typeface="ＭＳ Ｐゴシック" charset="-128"/>
                        </a:defRPr>
                      </a:lvl2pPr>
                      <a:lvl3pPr eaLnBrk="0" hangingPunct="0">
                        <a:spcBef>
                          <a:spcPct val="20000"/>
                        </a:spcBef>
                        <a:defRPr sz="2000">
                          <a:solidFill>
                            <a:srgbClr val="333333"/>
                          </a:solidFill>
                          <a:latin typeface="Tahoma" charset="0"/>
                          <a:ea typeface="ＭＳ Ｐゴシック" charset="-128"/>
                        </a:defRPr>
                      </a:lvl3pPr>
                      <a:lvl4pPr eaLnBrk="0" hangingPunct="0">
                        <a:spcBef>
                          <a:spcPct val="20000"/>
                        </a:spcBef>
                        <a:defRPr sz="2000">
                          <a:solidFill>
                            <a:srgbClr val="333333"/>
                          </a:solidFill>
                          <a:latin typeface="Tahoma" charset="0"/>
                          <a:ea typeface="ＭＳ Ｐゴシック" charset="-128"/>
                        </a:defRPr>
                      </a:lvl4pPr>
                      <a:lvl5pPr eaLnBrk="0" hangingPunct="0">
                        <a:spcBef>
                          <a:spcPct val="20000"/>
                        </a:spcBef>
                        <a:defRPr>
                          <a:solidFill>
                            <a:srgbClr val="333333"/>
                          </a:solidFill>
                          <a:latin typeface="Tahoma" charset="0"/>
                          <a:ea typeface="ＭＳ Ｐゴシック" charset="-128"/>
                        </a:defRPr>
                      </a:lvl5pPr>
                      <a:lvl6pPr marL="457200" eaLnBrk="0" fontAlgn="base" hangingPunct="0">
                        <a:spcBef>
                          <a:spcPct val="20000"/>
                        </a:spcBef>
                        <a:spcAft>
                          <a:spcPct val="0"/>
                        </a:spcAft>
                        <a:defRPr>
                          <a:solidFill>
                            <a:srgbClr val="333333"/>
                          </a:solidFill>
                          <a:latin typeface="Tahoma" charset="0"/>
                          <a:ea typeface="ＭＳ Ｐゴシック" charset="-128"/>
                        </a:defRPr>
                      </a:lvl6pPr>
                      <a:lvl7pPr marL="914400" eaLnBrk="0" fontAlgn="base" hangingPunct="0">
                        <a:spcBef>
                          <a:spcPct val="20000"/>
                        </a:spcBef>
                        <a:spcAft>
                          <a:spcPct val="0"/>
                        </a:spcAft>
                        <a:defRPr>
                          <a:solidFill>
                            <a:srgbClr val="333333"/>
                          </a:solidFill>
                          <a:latin typeface="Tahoma" charset="0"/>
                          <a:ea typeface="ＭＳ Ｐゴシック" charset="-128"/>
                        </a:defRPr>
                      </a:lvl7pPr>
                      <a:lvl8pPr marL="1371600" eaLnBrk="0" fontAlgn="base" hangingPunct="0">
                        <a:spcBef>
                          <a:spcPct val="20000"/>
                        </a:spcBef>
                        <a:spcAft>
                          <a:spcPct val="0"/>
                        </a:spcAft>
                        <a:defRPr>
                          <a:solidFill>
                            <a:srgbClr val="333333"/>
                          </a:solidFill>
                          <a:latin typeface="Tahoma" charset="0"/>
                          <a:ea typeface="ＭＳ Ｐゴシック" charset="-128"/>
                        </a:defRPr>
                      </a:lvl8pPr>
                      <a:lvl9pPr marL="1828800" eaLnBrk="0" fontAlgn="base" hangingPunct="0">
                        <a:spcBef>
                          <a:spcPct val="20000"/>
                        </a:spcBef>
                        <a:spcAft>
                          <a:spcPct val="0"/>
                        </a:spcAft>
                        <a:defRPr>
                          <a:solidFill>
                            <a:srgbClr val="333333"/>
                          </a:solidFill>
                          <a:latin typeface="Tahom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ES_tradnl" sz="1600" b="0" i="0" u="none" strike="noStrike" cap="none" normalizeH="0" baseline="0">
                          <a:ln>
                            <a:noFill/>
                          </a:ln>
                          <a:solidFill>
                            <a:srgbClr val="FFFFFF"/>
                          </a:solidFill>
                          <a:effectLst/>
                          <a:latin typeface="Tahoma" charset="0"/>
                          <a:ea typeface="ＭＳ Ｐゴシック" charset="-128"/>
                        </a:rPr>
                        <a:t>6</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ES_tradnl" sz="1400" b="0" i="0" u="none" strike="noStrike" cap="none" normalizeH="0" baseline="0">
                          <a:ln>
                            <a:noFill/>
                          </a:ln>
                          <a:solidFill>
                            <a:srgbClr val="FFFFFF"/>
                          </a:solidFill>
                          <a:effectLst/>
                          <a:latin typeface="Tahoma" charset="0"/>
                          <a:ea typeface="ＭＳ Ｐゴシック" charset="-128"/>
                        </a:rPr>
                        <a:t>Aprobación o rechazo según posición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buClr>
                          <a:schemeClr val="accent1"/>
                        </a:buClr>
                        <a:buSzPct val="75000"/>
                        <a:buFont typeface="Wingdings 3" charset="2"/>
                        <a:defRPr sz="2700">
                          <a:solidFill>
                            <a:srgbClr val="333333"/>
                          </a:solidFill>
                          <a:latin typeface="Tahoma" charset="0"/>
                          <a:ea typeface="ＭＳ Ｐゴシック" charset="-128"/>
                        </a:defRPr>
                      </a:lvl1pPr>
                      <a:lvl2pPr marL="37931725" indent="-37474525" eaLnBrk="0" hangingPunct="0">
                        <a:spcBef>
                          <a:spcPct val="20000"/>
                        </a:spcBef>
                        <a:buClr>
                          <a:schemeClr val="accent1"/>
                        </a:buClr>
                        <a:buFont typeface="Verdana" charset="0"/>
                        <a:defRPr sz="2200">
                          <a:solidFill>
                            <a:srgbClr val="333333"/>
                          </a:solidFill>
                          <a:latin typeface="Tahoma" charset="0"/>
                          <a:ea typeface="ＭＳ Ｐゴシック" charset="-128"/>
                        </a:defRPr>
                      </a:lvl2pPr>
                      <a:lvl3pPr eaLnBrk="0" hangingPunct="0">
                        <a:spcBef>
                          <a:spcPct val="20000"/>
                        </a:spcBef>
                        <a:defRPr sz="2000">
                          <a:solidFill>
                            <a:srgbClr val="333333"/>
                          </a:solidFill>
                          <a:latin typeface="Tahoma" charset="0"/>
                          <a:ea typeface="ＭＳ Ｐゴシック" charset="-128"/>
                        </a:defRPr>
                      </a:lvl3pPr>
                      <a:lvl4pPr eaLnBrk="0" hangingPunct="0">
                        <a:spcBef>
                          <a:spcPct val="20000"/>
                        </a:spcBef>
                        <a:defRPr sz="2000">
                          <a:solidFill>
                            <a:srgbClr val="333333"/>
                          </a:solidFill>
                          <a:latin typeface="Tahoma" charset="0"/>
                          <a:ea typeface="ＭＳ Ｐゴシック" charset="-128"/>
                        </a:defRPr>
                      </a:lvl4pPr>
                      <a:lvl5pPr eaLnBrk="0" hangingPunct="0">
                        <a:spcBef>
                          <a:spcPct val="20000"/>
                        </a:spcBef>
                        <a:defRPr>
                          <a:solidFill>
                            <a:srgbClr val="333333"/>
                          </a:solidFill>
                          <a:latin typeface="Tahoma" charset="0"/>
                          <a:ea typeface="ＭＳ Ｐゴシック" charset="-128"/>
                        </a:defRPr>
                      </a:lvl5pPr>
                      <a:lvl6pPr marL="457200" eaLnBrk="0" fontAlgn="base" hangingPunct="0">
                        <a:spcBef>
                          <a:spcPct val="20000"/>
                        </a:spcBef>
                        <a:spcAft>
                          <a:spcPct val="0"/>
                        </a:spcAft>
                        <a:defRPr>
                          <a:solidFill>
                            <a:srgbClr val="333333"/>
                          </a:solidFill>
                          <a:latin typeface="Tahoma" charset="0"/>
                          <a:ea typeface="ＭＳ Ｐゴシック" charset="-128"/>
                        </a:defRPr>
                      </a:lvl6pPr>
                      <a:lvl7pPr marL="914400" eaLnBrk="0" fontAlgn="base" hangingPunct="0">
                        <a:spcBef>
                          <a:spcPct val="20000"/>
                        </a:spcBef>
                        <a:spcAft>
                          <a:spcPct val="0"/>
                        </a:spcAft>
                        <a:defRPr>
                          <a:solidFill>
                            <a:srgbClr val="333333"/>
                          </a:solidFill>
                          <a:latin typeface="Tahoma" charset="0"/>
                          <a:ea typeface="ＭＳ Ｐゴシック" charset="-128"/>
                        </a:defRPr>
                      </a:lvl7pPr>
                      <a:lvl8pPr marL="1371600" eaLnBrk="0" fontAlgn="base" hangingPunct="0">
                        <a:spcBef>
                          <a:spcPct val="20000"/>
                        </a:spcBef>
                        <a:spcAft>
                          <a:spcPct val="0"/>
                        </a:spcAft>
                        <a:defRPr>
                          <a:solidFill>
                            <a:srgbClr val="333333"/>
                          </a:solidFill>
                          <a:latin typeface="Tahoma" charset="0"/>
                          <a:ea typeface="ＭＳ Ｐゴシック" charset="-128"/>
                        </a:defRPr>
                      </a:lvl8pPr>
                      <a:lvl9pPr marL="1828800" eaLnBrk="0" fontAlgn="base" hangingPunct="0">
                        <a:spcBef>
                          <a:spcPct val="20000"/>
                        </a:spcBef>
                        <a:spcAft>
                          <a:spcPct val="0"/>
                        </a:spcAft>
                        <a:defRPr>
                          <a:solidFill>
                            <a:srgbClr val="333333"/>
                          </a:solidFill>
                          <a:latin typeface="Tahom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ES_tradnl" sz="1600" b="0" i="0" u="none" strike="noStrike" cap="none" normalizeH="0" baseline="0">
                          <a:ln>
                            <a:noFill/>
                          </a:ln>
                          <a:solidFill>
                            <a:srgbClr val="FFFFFF"/>
                          </a:solidFill>
                          <a:effectLst/>
                          <a:latin typeface="Tahoma" charset="0"/>
                          <a:ea typeface="ＭＳ Ｐゴシック" charset="-128"/>
                        </a:rPr>
                        <a:t>8</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ES_tradnl" sz="1600" b="0" i="0" u="none" strike="noStrike" cap="none" normalizeH="0" baseline="0">
                          <a:ln>
                            <a:noFill/>
                          </a:ln>
                          <a:solidFill>
                            <a:srgbClr val="FFFFFF"/>
                          </a:solidFill>
                          <a:effectLst/>
                          <a:latin typeface="Tahoma" charset="0"/>
                          <a:ea typeface="ＭＳ Ｐゴシック" charset="-128"/>
                        </a:rPr>
                        <a:t>Emisión albarán y orden de servicio</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buClr>
                          <a:schemeClr val="accent1"/>
                        </a:buClr>
                        <a:buSzPct val="75000"/>
                        <a:buFont typeface="Wingdings 3" charset="2"/>
                        <a:defRPr sz="2700">
                          <a:solidFill>
                            <a:srgbClr val="333333"/>
                          </a:solidFill>
                          <a:latin typeface="Tahoma" charset="0"/>
                          <a:ea typeface="ＭＳ Ｐゴシック" charset="-128"/>
                        </a:defRPr>
                      </a:lvl1pPr>
                      <a:lvl2pPr marL="37931725" indent="-37474525" eaLnBrk="0" hangingPunct="0">
                        <a:spcBef>
                          <a:spcPct val="20000"/>
                        </a:spcBef>
                        <a:buClr>
                          <a:schemeClr val="accent1"/>
                        </a:buClr>
                        <a:buFont typeface="Verdana" charset="0"/>
                        <a:defRPr sz="2200">
                          <a:solidFill>
                            <a:srgbClr val="333333"/>
                          </a:solidFill>
                          <a:latin typeface="Tahoma" charset="0"/>
                          <a:ea typeface="ＭＳ Ｐゴシック" charset="-128"/>
                        </a:defRPr>
                      </a:lvl2pPr>
                      <a:lvl3pPr eaLnBrk="0" hangingPunct="0">
                        <a:spcBef>
                          <a:spcPct val="20000"/>
                        </a:spcBef>
                        <a:defRPr sz="2000">
                          <a:solidFill>
                            <a:srgbClr val="333333"/>
                          </a:solidFill>
                          <a:latin typeface="Tahoma" charset="0"/>
                          <a:ea typeface="ＭＳ Ｐゴシック" charset="-128"/>
                        </a:defRPr>
                      </a:lvl3pPr>
                      <a:lvl4pPr eaLnBrk="0" hangingPunct="0">
                        <a:spcBef>
                          <a:spcPct val="20000"/>
                        </a:spcBef>
                        <a:defRPr sz="2000">
                          <a:solidFill>
                            <a:srgbClr val="333333"/>
                          </a:solidFill>
                          <a:latin typeface="Tahoma" charset="0"/>
                          <a:ea typeface="ＭＳ Ｐゴシック" charset="-128"/>
                        </a:defRPr>
                      </a:lvl4pPr>
                      <a:lvl5pPr eaLnBrk="0" hangingPunct="0">
                        <a:spcBef>
                          <a:spcPct val="20000"/>
                        </a:spcBef>
                        <a:defRPr>
                          <a:solidFill>
                            <a:srgbClr val="333333"/>
                          </a:solidFill>
                          <a:latin typeface="Tahoma" charset="0"/>
                          <a:ea typeface="ＭＳ Ｐゴシック" charset="-128"/>
                        </a:defRPr>
                      </a:lvl5pPr>
                      <a:lvl6pPr marL="457200" eaLnBrk="0" fontAlgn="base" hangingPunct="0">
                        <a:spcBef>
                          <a:spcPct val="20000"/>
                        </a:spcBef>
                        <a:spcAft>
                          <a:spcPct val="0"/>
                        </a:spcAft>
                        <a:defRPr>
                          <a:solidFill>
                            <a:srgbClr val="333333"/>
                          </a:solidFill>
                          <a:latin typeface="Tahoma" charset="0"/>
                          <a:ea typeface="ＭＳ Ｐゴシック" charset="-128"/>
                        </a:defRPr>
                      </a:lvl6pPr>
                      <a:lvl7pPr marL="914400" eaLnBrk="0" fontAlgn="base" hangingPunct="0">
                        <a:spcBef>
                          <a:spcPct val="20000"/>
                        </a:spcBef>
                        <a:spcAft>
                          <a:spcPct val="0"/>
                        </a:spcAft>
                        <a:defRPr>
                          <a:solidFill>
                            <a:srgbClr val="333333"/>
                          </a:solidFill>
                          <a:latin typeface="Tahoma" charset="0"/>
                          <a:ea typeface="ＭＳ Ｐゴシック" charset="-128"/>
                        </a:defRPr>
                      </a:lvl7pPr>
                      <a:lvl8pPr marL="1371600" eaLnBrk="0" fontAlgn="base" hangingPunct="0">
                        <a:spcBef>
                          <a:spcPct val="20000"/>
                        </a:spcBef>
                        <a:spcAft>
                          <a:spcPct val="0"/>
                        </a:spcAft>
                        <a:defRPr>
                          <a:solidFill>
                            <a:srgbClr val="333333"/>
                          </a:solidFill>
                          <a:latin typeface="Tahoma" charset="0"/>
                          <a:ea typeface="ＭＳ Ｐゴシック" charset="-128"/>
                        </a:defRPr>
                      </a:lvl8pPr>
                      <a:lvl9pPr marL="1828800" eaLnBrk="0" fontAlgn="base" hangingPunct="0">
                        <a:spcBef>
                          <a:spcPct val="20000"/>
                        </a:spcBef>
                        <a:spcAft>
                          <a:spcPct val="0"/>
                        </a:spcAft>
                        <a:defRPr>
                          <a:solidFill>
                            <a:srgbClr val="333333"/>
                          </a:solidFill>
                          <a:latin typeface="Tahom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ES_tradnl" sz="1600" b="0" i="0" u="none" strike="noStrike" cap="none" normalizeH="0" baseline="0">
                          <a:ln>
                            <a:noFill/>
                          </a:ln>
                          <a:solidFill>
                            <a:srgbClr val="FFFFFF"/>
                          </a:solidFill>
                          <a:effectLst/>
                          <a:latin typeface="Tahoma" charset="0"/>
                          <a:ea typeface="ＭＳ Ｐゴシック" charset="-128"/>
                        </a:rPr>
                        <a:t>10</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ES_tradnl" sz="1600" b="0" i="0" u="none" strike="noStrike" cap="none" normalizeH="0" baseline="0">
                          <a:ln>
                            <a:noFill/>
                          </a:ln>
                          <a:solidFill>
                            <a:srgbClr val="FFFFFF"/>
                          </a:solidFill>
                          <a:effectLst/>
                          <a:latin typeface="Tahoma" charset="0"/>
                          <a:ea typeface="ＭＳ Ｐゴシック" charset="-128"/>
                        </a:rPr>
                        <a:t>Recepción albarán conformado por cliente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buClr>
                          <a:schemeClr val="accent1"/>
                        </a:buClr>
                        <a:buSzPct val="75000"/>
                        <a:buFont typeface="Wingdings 3" charset="2"/>
                        <a:defRPr sz="2700">
                          <a:solidFill>
                            <a:srgbClr val="333333"/>
                          </a:solidFill>
                          <a:latin typeface="Tahoma" charset="0"/>
                          <a:ea typeface="ＭＳ Ｐゴシック" charset="-128"/>
                        </a:defRPr>
                      </a:lvl1pPr>
                      <a:lvl2pPr marL="37931725" indent="-37474525" eaLnBrk="0" hangingPunct="0">
                        <a:spcBef>
                          <a:spcPct val="20000"/>
                        </a:spcBef>
                        <a:buClr>
                          <a:schemeClr val="accent1"/>
                        </a:buClr>
                        <a:buFont typeface="Verdana" charset="0"/>
                        <a:defRPr sz="2200">
                          <a:solidFill>
                            <a:srgbClr val="333333"/>
                          </a:solidFill>
                          <a:latin typeface="Tahoma" charset="0"/>
                          <a:ea typeface="ＭＳ Ｐゴシック" charset="-128"/>
                        </a:defRPr>
                      </a:lvl2pPr>
                      <a:lvl3pPr eaLnBrk="0" hangingPunct="0">
                        <a:spcBef>
                          <a:spcPct val="20000"/>
                        </a:spcBef>
                        <a:defRPr sz="2000">
                          <a:solidFill>
                            <a:srgbClr val="333333"/>
                          </a:solidFill>
                          <a:latin typeface="Tahoma" charset="0"/>
                          <a:ea typeface="ＭＳ Ｐゴシック" charset="-128"/>
                        </a:defRPr>
                      </a:lvl3pPr>
                      <a:lvl4pPr eaLnBrk="0" hangingPunct="0">
                        <a:spcBef>
                          <a:spcPct val="20000"/>
                        </a:spcBef>
                        <a:defRPr sz="2000">
                          <a:solidFill>
                            <a:srgbClr val="333333"/>
                          </a:solidFill>
                          <a:latin typeface="Tahoma" charset="0"/>
                          <a:ea typeface="ＭＳ Ｐゴシック" charset="-128"/>
                        </a:defRPr>
                      </a:lvl4pPr>
                      <a:lvl5pPr eaLnBrk="0" hangingPunct="0">
                        <a:spcBef>
                          <a:spcPct val="20000"/>
                        </a:spcBef>
                        <a:defRPr>
                          <a:solidFill>
                            <a:srgbClr val="333333"/>
                          </a:solidFill>
                          <a:latin typeface="Tahoma" charset="0"/>
                          <a:ea typeface="ＭＳ Ｐゴシック" charset="-128"/>
                        </a:defRPr>
                      </a:lvl5pPr>
                      <a:lvl6pPr marL="457200" eaLnBrk="0" fontAlgn="base" hangingPunct="0">
                        <a:spcBef>
                          <a:spcPct val="20000"/>
                        </a:spcBef>
                        <a:spcAft>
                          <a:spcPct val="0"/>
                        </a:spcAft>
                        <a:defRPr>
                          <a:solidFill>
                            <a:srgbClr val="333333"/>
                          </a:solidFill>
                          <a:latin typeface="Tahoma" charset="0"/>
                          <a:ea typeface="ＭＳ Ｐゴシック" charset="-128"/>
                        </a:defRPr>
                      </a:lvl6pPr>
                      <a:lvl7pPr marL="914400" eaLnBrk="0" fontAlgn="base" hangingPunct="0">
                        <a:spcBef>
                          <a:spcPct val="20000"/>
                        </a:spcBef>
                        <a:spcAft>
                          <a:spcPct val="0"/>
                        </a:spcAft>
                        <a:defRPr>
                          <a:solidFill>
                            <a:srgbClr val="333333"/>
                          </a:solidFill>
                          <a:latin typeface="Tahoma" charset="0"/>
                          <a:ea typeface="ＭＳ Ｐゴシック" charset="-128"/>
                        </a:defRPr>
                      </a:lvl7pPr>
                      <a:lvl8pPr marL="1371600" eaLnBrk="0" fontAlgn="base" hangingPunct="0">
                        <a:spcBef>
                          <a:spcPct val="20000"/>
                        </a:spcBef>
                        <a:spcAft>
                          <a:spcPct val="0"/>
                        </a:spcAft>
                        <a:defRPr>
                          <a:solidFill>
                            <a:srgbClr val="333333"/>
                          </a:solidFill>
                          <a:latin typeface="Tahoma" charset="0"/>
                          <a:ea typeface="ＭＳ Ｐゴシック" charset="-128"/>
                        </a:defRPr>
                      </a:lvl8pPr>
                      <a:lvl9pPr marL="1828800" eaLnBrk="0" fontAlgn="base" hangingPunct="0">
                        <a:spcBef>
                          <a:spcPct val="20000"/>
                        </a:spcBef>
                        <a:spcAft>
                          <a:spcPct val="0"/>
                        </a:spcAft>
                        <a:defRPr>
                          <a:solidFill>
                            <a:srgbClr val="333333"/>
                          </a:solidFill>
                          <a:latin typeface="Tahom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ES_tradnl" sz="1600" b="0" i="0" u="none" strike="noStrike" cap="none" normalizeH="0" baseline="0">
                          <a:ln>
                            <a:noFill/>
                          </a:ln>
                          <a:solidFill>
                            <a:srgbClr val="FFFFFF"/>
                          </a:solidFill>
                          <a:effectLst/>
                          <a:latin typeface="Tahoma" charset="0"/>
                          <a:ea typeface="ＭＳ Ｐゴシック" charset="-128"/>
                        </a:rPr>
                        <a:t>12</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ES_tradnl" sz="1600" b="0" i="0" u="none" strike="noStrike" cap="none" normalizeH="0" baseline="0">
                          <a:ln>
                            <a:noFill/>
                          </a:ln>
                          <a:solidFill>
                            <a:srgbClr val="FFFFFF"/>
                          </a:solidFill>
                          <a:effectLst/>
                          <a:latin typeface="Tahoma" charset="0"/>
                          <a:ea typeface="ＭＳ Ｐゴシック" charset="-128"/>
                        </a:rPr>
                        <a:t>Emisión de factura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buClr>
                          <a:schemeClr val="accent1"/>
                        </a:buClr>
                        <a:buSzPct val="75000"/>
                        <a:buFont typeface="Wingdings 3" charset="2"/>
                        <a:defRPr sz="2700">
                          <a:solidFill>
                            <a:srgbClr val="333333"/>
                          </a:solidFill>
                          <a:latin typeface="Tahoma" charset="0"/>
                          <a:ea typeface="ＭＳ Ｐゴシック" charset="-128"/>
                        </a:defRPr>
                      </a:lvl1pPr>
                      <a:lvl2pPr marL="37931725" indent="-37474525" eaLnBrk="0" hangingPunct="0">
                        <a:spcBef>
                          <a:spcPct val="20000"/>
                        </a:spcBef>
                        <a:buClr>
                          <a:schemeClr val="accent1"/>
                        </a:buClr>
                        <a:buFont typeface="Verdana" charset="0"/>
                        <a:defRPr sz="2200">
                          <a:solidFill>
                            <a:srgbClr val="333333"/>
                          </a:solidFill>
                          <a:latin typeface="Tahoma" charset="0"/>
                          <a:ea typeface="ＭＳ Ｐゴシック" charset="-128"/>
                        </a:defRPr>
                      </a:lvl2pPr>
                      <a:lvl3pPr eaLnBrk="0" hangingPunct="0">
                        <a:spcBef>
                          <a:spcPct val="20000"/>
                        </a:spcBef>
                        <a:defRPr sz="2000">
                          <a:solidFill>
                            <a:srgbClr val="333333"/>
                          </a:solidFill>
                          <a:latin typeface="Tahoma" charset="0"/>
                          <a:ea typeface="ＭＳ Ｐゴシック" charset="-128"/>
                        </a:defRPr>
                      </a:lvl3pPr>
                      <a:lvl4pPr eaLnBrk="0" hangingPunct="0">
                        <a:spcBef>
                          <a:spcPct val="20000"/>
                        </a:spcBef>
                        <a:defRPr sz="2000">
                          <a:solidFill>
                            <a:srgbClr val="333333"/>
                          </a:solidFill>
                          <a:latin typeface="Tahoma" charset="0"/>
                          <a:ea typeface="ＭＳ Ｐゴシック" charset="-128"/>
                        </a:defRPr>
                      </a:lvl4pPr>
                      <a:lvl5pPr eaLnBrk="0" hangingPunct="0">
                        <a:spcBef>
                          <a:spcPct val="20000"/>
                        </a:spcBef>
                        <a:defRPr>
                          <a:solidFill>
                            <a:srgbClr val="333333"/>
                          </a:solidFill>
                          <a:latin typeface="Tahoma" charset="0"/>
                          <a:ea typeface="ＭＳ Ｐゴシック" charset="-128"/>
                        </a:defRPr>
                      </a:lvl5pPr>
                      <a:lvl6pPr marL="457200" eaLnBrk="0" fontAlgn="base" hangingPunct="0">
                        <a:spcBef>
                          <a:spcPct val="20000"/>
                        </a:spcBef>
                        <a:spcAft>
                          <a:spcPct val="0"/>
                        </a:spcAft>
                        <a:defRPr>
                          <a:solidFill>
                            <a:srgbClr val="333333"/>
                          </a:solidFill>
                          <a:latin typeface="Tahoma" charset="0"/>
                          <a:ea typeface="ＭＳ Ｐゴシック" charset="-128"/>
                        </a:defRPr>
                      </a:lvl6pPr>
                      <a:lvl7pPr marL="914400" eaLnBrk="0" fontAlgn="base" hangingPunct="0">
                        <a:spcBef>
                          <a:spcPct val="20000"/>
                        </a:spcBef>
                        <a:spcAft>
                          <a:spcPct val="0"/>
                        </a:spcAft>
                        <a:defRPr>
                          <a:solidFill>
                            <a:srgbClr val="333333"/>
                          </a:solidFill>
                          <a:latin typeface="Tahoma" charset="0"/>
                          <a:ea typeface="ＭＳ Ｐゴシック" charset="-128"/>
                        </a:defRPr>
                      </a:lvl7pPr>
                      <a:lvl8pPr marL="1371600" eaLnBrk="0" fontAlgn="base" hangingPunct="0">
                        <a:spcBef>
                          <a:spcPct val="20000"/>
                        </a:spcBef>
                        <a:spcAft>
                          <a:spcPct val="0"/>
                        </a:spcAft>
                        <a:defRPr>
                          <a:solidFill>
                            <a:srgbClr val="333333"/>
                          </a:solidFill>
                          <a:latin typeface="Tahoma" charset="0"/>
                          <a:ea typeface="ＭＳ Ｐゴシック" charset="-128"/>
                        </a:defRPr>
                      </a:lvl8pPr>
                      <a:lvl9pPr marL="1828800" eaLnBrk="0" fontAlgn="base" hangingPunct="0">
                        <a:spcBef>
                          <a:spcPct val="20000"/>
                        </a:spcBef>
                        <a:spcAft>
                          <a:spcPct val="0"/>
                        </a:spcAft>
                        <a:defRPr>
                          <a:solidFill>
                            <a:srgbClr val="333333"/>
                          </a:solidFill>
                          <a:latin typeface="Tahom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ES_tradnl" sz="1600" b="0" i="0" u="none" strike="noStrike" cap="none" normalizeH="0" baseline="0">
                          <a:ln>
                            <a:noFill/>
                          </a:ln>
                          <a:solidFill>
                            <a:srgbClr val="FFFFFF"/>
                          </a:solidFill>
                          <a:effectLst/>
                          <a:latin typeface="Tahoma" charset="0"/>
                          <a:ea typeface="ＭＳ Ｐゴシック" charset="-128"/>
                        </a:rPr>
                        <a:t>14</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ES_tradnl" sz="1400" b="0" i="0" u="none" strike="noStrike" cap="none" normalizeH="0" baseline="0">
                          <a:ln>
                            <a:noFill/>
                          </a:ln>
                          <a:solidFill>
                            <a:srgbClr val="FFFFFF"/>
                          </a:solidFill>
                          <a:effectLst/>
                          <a:latin typeface="Tahoma" charset="0"/>
                          <a:ea typeface="ＭＳ Ｐゴシック" charset="-128"/>
                        </a:rPr>
                        <a:t>Imputación contable del comprobante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bl>
          </a:graphicData>
        </a:graphic>
      </p:graphicFrame>
      <p:sp>
        <p:nvSpPr>
          <p:cNvPr id="41019" name="8 CuadroTexto"/>
          <p:cNvSpPr txBox="1">
            <a:spLocks noChangeArrowheads="1"/>
          </p:cNvSpPr>
          <p:nvPr/>
        </p:nvSpPr>
        <p:spPr bwMode="auto">
          <a:xfrm>
            <a:off x="-76200" y="1676400"/>
            <a:ext cx="1371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s-ES" altLang="es-ES_tradnl" sz="2000">
                <a:solidFill>
                  <a:srgbClr val="FF0000"/>
                </a:solidFill>
              </a:rPr>
              <a:t>INPUT</a:t>
            </a:r>
          </a:p>
        </p:txBody>
      </p:sp>
      <p:sp>
        <p:nvSpPr>
          <p:cNvPr id="41020" name="9 CuadroTexto"/>
          <p:cNvSpPr txBox="1">
            <a:spLocks noChangeArrowheads="1"/>
          </p:cNvSpPr>
          <p:nvPr/>
        </p:nvSpPr>
        <p:spPr bwMode="auto">
          <a:xfrm>
            <a:off x="76200" y="4876800"/>
            <a:ext cx="1371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s-ES" altLang="es-ES_tradnl" sz="2000">
                <a:solidFill>
                  <a:srgbClr val="FF0000"/>
                </a:solidFill>
              </a:rPr>
              <a:t>OUTPUT</a:t>
            </a:r>
          </a:p>
        </p:txBody>
      </p:sp>
      <p:sp>
        <p:nvSpPr>
          <p:cNvPr id="41021" name="9 CuadroTexto"/>
          <p:cNvSpPr txBox="1">
            <a:spLocks noChangeArrowheads="1"/>
          </p:cNvSpPr>
          <p:nvPr/>
        </p:nvSpPr>
        <p:spPr bwMode="auto">
          <a:xfrm>
            <a:off x="4038600" y="4953000"/>
            <a:ext cx="2514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s-ES" altLang="es-ES_tradnl" sz="1600">
                <a:solidFill>
                  <a:srgbClr val="FF0000"/>
                </a:solidFill>
              </a:rPr>
              <a:t>Sectores intervienes</a:t>
            </a:r>
          </a:p>
        </p:txBody>
      </p:sp>
      <p:cxnSp>
        <p:nvCxnSpPr>
          <p:cNvPr id="14" name="13 Conector recto de flecha"/>
          <p:cNvCxnSpPr/>
          <p:nvPr/>
        </p:nvCxnSpPr>
        <p:spPr>
          <a:xfrm rot="10800000">
            <a:off x="3124200" y="4972050"/>
            <a:ext cx="762000" cy="15240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41023" name="9 CuadroTexto"/>
          <p:cNvSpPr txBox="1">
            <a:spLocks noChangeArrowheads="1"/>
          </p:cNvSpPr>
          <p:nvPr/>
        </p:nvSpPr>
        <p:spPr bwMode="auto">
          <a:xfrm>
            <a:off x="381000" y="3352800"/>
            <a:ext cx="2514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s-ES" altLang="es-ES_tradnl" sz="1600">
                <a:solidFill>
                  <a:srgbClr val="FF0000"/>
                </a:solidFill>
              </a:rPr>
              <a:t>Operaciones</a:t>
            </a:r>
          </a:p>
        </p:txBody>
      </p:sp>
      <p:cxnSp>
        <p:nvCxnSpPr>
          <p:cNvPr id="16" name="15 Conector curvado"/>
          <p:cNvCxnSpPr/>
          <p:nvPr/>
        </p:nvCxnSpPr>
        <p:spPr>
          <a:xfrm>
            <a:off x="1828800" y="3505200"/>
            <a:ext cx="304800" cy="228600"/>
          </a:xfrm>
          <a:prstGeom prst="curvedConnector3">
            <a:avLst>
              <a:gd name="adj1" fmla="val 50000"/>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4"/>
          <p:cNvGrpSpPr>
            <a:grpSpLocks/>
          </p:cNvGrpSpPr>
          <p:nvPr/>
        </p:nvGrpSpPr>
        <p:grpSpPr bwMode="auto">
          <a:xfrm>
            <a:off x="7092950" y="5659438"/>
            <a:ext cx="1978025" cy="800100"/>
            <a:chOff x="4468" y="3565"/>
            <a:chExt cx="1246" cy="504"/>
          </a:xfrm>
        </p:grpSpPr>
        <p:grpSp>
          <p:nvGrpSpPr>
            <p:cNvPr id="43050" name="Group 5"/>
            <p:cNvGrpSpPr>
              <a:grpSpLocks/>
            </p:cNvGrpSpPr>
            <p:nvPr/>
          </p:nvGrpSpPr>
          <p:grpSpPr bwMode="auto">
            <a:xfrm>
              <a:off x="4468" y="3565"/>
              <a:ext cx="1179" cy="499"/>
              <a:chOff x="4468" y="3565"/>
              <a:chExt cx="1179" cy="499"/>
            </a:xfrm>
          </p:grpSpPr>
          <p:sp>
            <p:nvSpPr>
              <p:cNvPr id="43052" name="AutoShape 6"/>
              <p:cNvSpPr>
                <a:spLocks noChangeArrowheads="1"/>
              </p:cNvSpPr>
              <p:nvPr/>
            </p:nvSpPr>
            <p:spPr bwMode="auto">
              <a:xfrm>
                <a:off x="4468" y="3792"/>
                <a:ext cx="408" cy="226"/>
              </a:xfrm>
              <a:prstGeom prst="rightArrow">
                <a:avLst>
                  <a:gd name="adj1" fmla="val 50000"/>
                  <a:gd name="adj2" fmla="val 45133"/>
                </a:avLst>
              </a:prstGeom>
              <a:solidFill>
                <a:srgbClr val="FFFF99"/>
              </a:solidFill>
              <a:ln w="9525">
                <a:solidFill>
                  <a:schemeClr val="tx1"/>
                </a:solidFill>
                <a:miter lim="800000"/>
                <a:headEnd/>
                <a:tailEnd/>
              </a:ln>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200">
                  <a:latin typeface="Verdana" charset="0"/>
                </a:endParaRPr>
              </a:p>
            </p:txBody>
          </p:sp>
          <p:sp>
            <p:nvSpPr>
              <p:cNvPr id="43053" name="AutoShape 7"/>
              <p:cNvSpPr>
                <a:spLocks noChangeArrowheads="1"/>
              </p:cNvSpPr>
              <p:nvPr/>
            </p:nvSpPr>
            <p:spPr bwMode="auto">
              <a:xfrm>
                <a:off x="4899" y="3565"/>
                <a:ext cx="748" cy="499"/>
              </a:xfrm>
              <a:prstGeom prst="can">
                <a:avLst>
                  <a:gd name="adj" fmla="val 25000"/>
                </a:avLst>
              </a:prstGeom>
              <a:solidFill>
                <a:srgbClr val="CCFFFF"/>
              </a:solidFill>
              <a:ln w="9525">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200">
                  <a:latin typeface="Verdana" charset="0"/>
                </a:endParaRPr>
              </a:p>
            </p:txBody>
          </p:sp>
        </p:grpSp>
        <p:sp>
          <p:nvSpPr>
            <p:cNvPr id="43051" name="Text Box 8"/>
            <p:cNvSpPr txBox="1">
              <a:spLocks noChangeArrowheads="1"/>
            </p:cNvSpPr>
            <p:nvPr/>
          </p:nvSpPr>
          <p:spPr bwMode="auto">
            <a:xfrm>
              <a:off x="4830" y="3662"/>
              <a:ext cx="884"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s-ES" altLang="es-ES_tradnl" sz="1200" b="1">
                  <a:latin typeface="Verdana" charset="0"/>
                </a:rPr>
                <a:t>GESTIÓN BANCARIA </a:t>
              </a:r>
              <a:r>
                <a:rPr lang="es-ES" altLang="es-ES_tradnl" sz="1200" b="1">
                  <a:solidFill>
                    <a:srgbClr val="800000"/>
                  </a:solidFill>
                  <a:latin typeface="Verdana" charset="0"/>
                </a:rPr>
                <a:t>(NORMA 58)</a:t>
              </a:r>
            </a:p>
          </p:txBody>
        </p:sp>
      </p:grpSp>
      <p:grpSp>
        <p:nvGrpSpPr>
          <p:cNvPr id="4" name="Group 9"/>
          <p:cNvGrpSpPr>
            <a:grpSpLocks/>
          </p:cNvGrpSpPr>
          <p:nvPr/>
        </p:nvGrpSpPr>
        <p:grpSpPr bwMode="auto">
          <a:xfrm>
            <a:off x="4859338" y="5589588"/>
            <a:ext cx="2303462" cy="825500"/>
            <a:chOff x="3198" y="3565"/>
            <a:chExt cx="1316" cy="499"/>
          </a:xfrm>
        </p:grpSpPr>
        <p:sp>
          <p:nvSpPr>
            <p:cNvPr id="43047" name="AutoShape 10"/>
            <p:cNvSpPr>
              <a:spLocks noChangeArrowheads="1"/>
            </p:cNvSpPr>
            <p:nvPr/>
          </p:nvSpPr>
          <p:spPr bwMode="auto">
            <a:xfrm>
              <a:off x="3198" y="3792"/>
              <a:ext cx="499" cy="226"/>
            </a:xfrm>
            <a:prstGeom prst="rightArrow">
              <a:avLst>
                <a:gd name="adj1" fmla="val 50000"/>
                <a:gd name="adj2" fmla="val 55199"/>
              </a:avLst>
            </a:prstGeom>
            <a:solidFill>
              <a:srgbClr val="FFFF99"/>
            </a:solidFill>
            <a:ln w="9525">
              <a:solidFill>
                <a:schemeClr val="tx1"/>
              </a:solidFill>
              <a:miter lim="800000"/>
              <a:headEnd/>
              <a:tailEnd/>
            </a:ln>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200">
                <a:latin typeface="Verdana" charset="0"/>
              </a:endParaRPr>
            </a:p>
          </p:txBody>
        </p:sp>
        <p:sp>
          <p:nvSpPr>
            <p:cNvPr id="43048" name="AutoShape 11"/>
            <p:cNvSpPr>
              <a:spLocks noChangeArrowheads="1"/>
            </p:cNvSpPr>
            <p:nvPr/>
          </p:nvSpPr>
          <p:spPr bwMode="auto">
            <a:xfrm>
              <a:off x="3742" y="3565"/>
              <a:ext cx="772" cy="499"/>
            </a:xfrm>
            <a:prstGeom prst="can">
              <a:avLst>
                <a:gd name="adj" fmla="val 25000"/>
              </a:avLst>
            </a:prstGeom>
            <a:solidFill>
              <a:srgbClr val="CCFFFF"/>
            </a:solidFill>
            <a:ln w="9525">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200">
                <a:latin typeface="Verdana" charset="0"/>
              </a:endParaRPr>
            </a:p>
          </p:txBody>
        </p:sp>
        <p:sp>
          <p:nvSpPr>
            <p:cNvPr id="43049" name="Text Box 12"/>
            <p:cNvSpPr txBox="1">
              <a:spLocks noChangeArrowheads="1"/>
            </p:cNvSpPr>
            <p:nvPr/>
          </p:nvSpPr>
          <p:spPr bwMode="auto">
            <a:xfrm>
              <a:off x="3833" y="3656"/>
              <a:ext cx="681" cy="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s-ES" altLang="es-ES_tradnl" sz="1200" b="1">
                  <a:latin typeface="Verdana" charset="0"/>
                </a:rPr>
                <a:t>PREVISIÓN </a:t>
              </a:r>
              <a:r>
                <a:rPr lang="es-ES" altLang="es-ES_tradnl" sz="1200" b="1">
                  <a:solidFill>
                    <a:srgbClr val="800000"/>
                  </a:solidFill>
                  <a:latin typeface="Verdana" charset="0"/>
                </a:rPr>
                <a:t>COBROS</a:t>
              </a:r>
            </a:p>
            <a:p>
              <a:pPr algn="ctr" eaLnBrk="1" hangingPunct="1"/>
              <a:r>
                <a:rPr lang="es-ES" altLang="es-ES_tradnl" sz="1200" b="1">
                  <a:latin typeface="Verdana" charset="0"/>
                </a:rPr>
                <a:t>(CARTERA)</a:t>
              </a:r>
            </a:p>
          </p:txBody>
        </p:sp>
      </p:grpSp>
      <p:grpSp>
        <p:nvGrpSpPr>
          <p:cNvPr id="5" name="Group 13"/>
          <p:cNvGrpSpPr>
            <a:grpSpLocks/>
          </p:cNvGrpSpPr>
          <p:nvPr/>
        </p:nvGrpSpPr>
        <p:grpSpPr bwMode="auto">
          <a:xfrm>
            <a:off x="4500563" y="4724400"/>
            <a:ext cx="3311525" cy="1122363"/>
            <a:chOff x="2986" y="3021"/>
            <a:chExt cx="1482" cy="707"/>
          </a:xfrm>
        </p:grpSpPr>
        <p:sp>
          <p:nvSpPr>
            <p:cNvPr id="43044" name="AutoShape 14"/>
            <p:cNvSpPr>
              <a:spLocks noChangeArrowheads="1"/>
            </p:cNvSpPr>
            <p:nvPr/>
          </p:nvSpPr>
          <p:spPr bwMode="auto">
            <a:xfrm rot="-1621442">
              <a:off x="2986" y="3501"/>
              <a:ext cx="763" cy="227"/>
            </a:xfrm>
            <a:prstGeom prst="rightArrow">
              <a:avLst>
                <a:gd name="adj1" fmla="val 50000"/>
                <a:gd name="adj2" fmla="val 84031"/>
              </a:avLst>
            </a:prstGeom>
            <a:solidFill>
              <a:srgbClr val="FFFF99"/>
            </a:solidFill>
            <a:ln w="9525">
              <a:solidFill>
                <a:schemeClr val="tx1"/>
              </a:solidFill>
              <a:miter lim="800000"/>
              <a:headEnd/>
              <a:tailEnd/>
            </a:ln>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200">
                <a:latin typeface="Verdana" charset="0"/>
              </a:endParaRPr>
            </a:p>
          </p:txBody>
        </p:sp>
        <p:sp>
          <p:nvSpPr>
            <p:cNvPr id="43045" name="AutoShape 15"/>
            <p:cNvSpPr>
              <a:spLocks noChangeArrowheads="1"/>
            </p:cNvSpPr>
            <p:nvPr/>
          </p:nvSpPr>
          <p:spPr bwMode="auto">
            <a:xfrm>
              <a:off x="3697" y="3021"/>
              <a:ext cx="771" cy="499"/>
            </a:xfrm>
            <a:prstGeom prst="can">
              <a:avLst>
                <a:gd name="adj" fmla="val 25000"/>
              </a:avLst>
            </a:prstGeom>
            <a:solidFill>
              <a:srgbClr val="CCFFFF"/>
            </a:solidFill>
            <a:ln w="9525">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200">
                <a:latin typeface="Verdana" charset="0"/>
              </a:endParaRPr>
            </a:p>
          </p:txBody>
        </p:sp>
        <p:sp>
          <p:nvSpPr>
            <p:cNvPr id="43046" name="Text Box 16"/>
            <p:cNvSpPr txBox="1">
              <a:spLocks noChangeArrowheads="1"/>
            </p:cNvSpPr>
            <p:nvPr/>
          </p:nvSpPr>
          <p:spPr bwMode="auto">
            <a:xfrm>
              <a:off x="3742" y="3112"/>
              <a:ext cx="72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s-ES" altLang="es-ES_tradnl" sz="1200" b="1">
                  <a:latin typeface="Verdana" charset="0"/>
                </a:rPr>
                <a:t>REGISTRO IVA </a:t>
              </a:r>
              <a:r>
                <a:rPr lang="es-ES" altLang="es-ES_tradnl" sz="1200" b="1">
                  <a:solidFill>
                    <a:srgbClr val="800000"/>
                  </a:solidFill>
                  <a:latin typeface="Verdana" charset="0"/>
                </a:rPr>
                <a:t>REPERCUTIDO</a:t>
              </a:r>
            </a:p>
          </p:txBody>
        </p:sp>
      </p:grpSp>
      <p:grpSp>
        <p:nvGrpSpPr>
          <p:cNvPr id="6" name="Group 17"/>
          <p:cNvGrpSpPr>
            <a:grpSpLocks/>
          </p:cNvGrpSpPr>
          <p:nvPr/>
        </p:nvGrpSpPr>
        <p:grpSpPr bwMode="auto">
          <a:xfrm>
            <a:off x="3563938" y="5299075"/>
            <a:ext cx="1584325" cy="1111250"/>
            <a:chOff x="2245" y="3338"/>
            <a:chExt cx="998" cy="700"/>
          </a:xfrm>
        </p:grpSpPr>
        <p:sp>
          <p:nvSpPr>
            <p:cNvPr id="43041" name="AutoShape 18"/>
            <p:cNvSpPr>
              <a:spLocks noChangeArrowheads="1"/>
            </p:cNvSpPr>
            <p:nvPr/>
          </p:nvSpPr>
          <p:spPr bwMode="auto">
            <a:xfrm rot="5400000">
              <a:off x="2563" y="3383"/>
              <a:ext cx="318" cy="227"/>
            </a:xfrm>
            <a:prstGeom prst="rightArrow">
              <a:avLst>
                <a:gd name="adj1" fmla="val 50000"/>
                <a:gd name="adj2" fmla="val 35022"/>
              </a:avLst>
            </a:prstGeom>
            <a:solidFill>
              <a:srgbClr val="FFFF99"/>
            </a:solidFill>
            <a:ln w="9525">
              <a:solidFill>
                <a:schemeClr val="tx1"/>
              </a:solidFill>
              <a:miter lim="800000"/>
              <a:headEnd/>
              <a:tailEnd/>
            </a:ln>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200">
                <a:latin typeface="Verdana" charset="0"/>
              </a:endParaRPr>
            </a:p>
          </p:txBody>
        </p:sp>
        <p:sp>
          <p:nvSpPr>
            <p:cNvPr id="43042" name="AutoShape 19"/>
            <p:cNvSpPr>
              <a:spLocks noChangeArrowheads="1"/>
            </p:cNvSpPr>
            <p:nvPr/>
          </p:nvSpPr>
          <p:spPr bwMode="auto">
            <a:xfrm>
              <a:off x="2245" y="3656"/>
              <a:ext cx="998" cy="363"/>
            </a:xfrm>
            <a:prstGeom prst="can">
              <a:avLst>
                <a:gd name="adj" fmla="val 25000"/>
              </a:avLst>
            </a:prstGeom>
            <a:solidFill>
              <a:srgbClr val="CCFFFF"/>
            </a:solidFill>
            <a:ln w="9525">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200">
                <a:latin typeface="Verdana" charset="0"/>
              </a:endParaRPr>
            </a:p>
          </p:txBody>
        </p:sp>
        <p:sp>
          <p:nvSpPr>
            <p:cNvPr id="43043" name="Text Box 20"/>
            <p:cNvSpPr txBox="1">
              <a:spLocks noChangeArrowheads="1"/>
            </p:cNvSpPr>
            <p:nvPr/>
          </p:nvSpPr>
          <p:spPr bwMode="auto">
            <a:xfrm>
              <a:off x="2291" y="3747"/>
              <a:ext cx="95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s-ES" altLang="es-ES_tradnl" sz="1200" b="1">
                  <a:latin typeface="Verdana" charset="0"/>
                </a:rPr>
                <a:t>FACTURA / ABONO</a:t>
              </a:r>
            </a:p>
          </p:txBody>
        </p:sp>
      </p:grpSp>
      <p:grpSp>
        <p:nvGrpSpPr>
          <p:cNvPr id="7" name="Group 21"/>
          <p:cNvGrpSpPr>
            <a:grpSpLocks/>
          </p:cNvGrpSpPr>
          <p:nvPr/>
        </p:nvGrpSpPr>
        <p:grpSpPr bwMode="auto">
          <a:xfrm>
            <a:off x="3563938" y="4291013"/>
            <a:ext cx="1584325" cy="1111250"/>
            <a:chOff x="2245" y="2703"/>
            <a:chExt cx="998" cy="700"/>
          </a:xfrm>
        </p:grpSpPr>
        <p:sp>
          <p:nvSpPr>
            <p:cNvPr id="43037" name="AutoShape 22"/>
            <p:cNvSpPr>
              <a:spLocks noChangeArrowheads="1"/>
            </p:cNvSpPr>
            <p:nvPr/>
          </p:nvSpPr>
          <p:spPr bwMode="auto">
            <a:xfrm rot="5400000">
              <a:off x="2561" y="2747"/>
              <a:ext cx="318" cy="230"/>
            </a:xfrm>
            <a:prstGeom prst="rightArrow">
              <a:avLst>
                <a:gd name="adj1" fmla="val 50000"/>
                <a:gd name="adj2" fmla="val 34565"/>
              </a:avLst>
            </a:prstGeom>
            <a:solidFill>
              <a:srgbClr val="FFFF99"/>
            </a:solidFill>
            <a:ln w="9525">
              <a:solidFill>
                <a:schemeClr val="tx1"/>
              </a:solidFill>
              <a:miter lim="800000"/>
              <a:headEnd/>
              <a:tailEnd/>
            </a:ln>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200">
                <a:latin typeface="Verdana" charset="0"/>
              </a:endParaRPr>
            </a:p>
          </p:txBody>
        </p:sp>
        <p:grpSp>
          <p:nvGrpSpPr>
            <p:cNvPr id="43038" name="Group 23"/>
            <p:cNvGrpSpPr>
              <a:grpSpLocks/>
            </p:cNvGrpSpPr>
            <p:nvPr/>
          </p:nvGrpSpPr>
          <p:grpSpPr bwMode="auto">
            <a:xfrm>
              <a:off x="2245" y="3021"/>
              <a:ext cx="998" cy="382"/>
              <a:chOff x="2245" y="3021"/>
              <a:chExt cx="998" cy="382"/>
            </a:xfrm>
          </p:grpSpPr>
          <p:sp>
            <p:nvSpPr>
              <p:cNvPr id="43039" name="AutoShape 24"/>
              <p:cNvSpPr>
                <a:spLocks noChangeArrowheads="1"/>
              </p:cNvSpPr>
              <p:nvPr/>
            </p:nvSpPr>
            <p:spPr bwMode="auto">
              <a:xfrm>
                <a:off x="2245" y="3021"/>
                <a:ext cx="998" cy="363"/>
              </a:xfrm>
              <a:prstGeom prst="can">
                <a:avLst>
                  <a:gd name="adj" fmla="val 25000"/>
                </a:avLst>
              </a:prstGeom>
              <a:solidFill>
                <a:srgbClr val="CCFFFF"/>
              </a:solidFill>
              <a:ln w="9525">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200">
                  <a:latin typeface="Verdana" charset="0"/>
                </a:endParaRPr>
              </a:p>
            </p:txBody>
          </p:sp>
          <p:sp>
            <p:nvSpPr>
              <p:cNvPr id="43040" name="Text Box 25"/>
              <p:cNvSpPr txBox="1">
                <a:spLocks noChangeArrowheads="1"/>
              </p:cNvSpPr>
              <p:nvPr/>
            </p:nvSpPr>
            <p:spPr bwMode="auto">
              <a:xfrm>
                <a:off x="2336" y="3112"/>
                <a:ext cx="90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s-ES" altLang="es-ES_tradnl" sz="1200" b="1">
                    <a:latin typeface="Verdana" charset="0"/>
                  </a:rPr>
                  <a:t>ALBARÁN / DEVOLUCIÓN</a:t>
                </a:r>
              </a:p>
            </p:txBody>
          </p:sp>
        </p:grpSp>
      </p:grpSp>
      <p:grpSp>
        <p:nvGrpSpPr>
          <p:cNvPr id="9" name="Group 26"/>
          <p:cNvGrpSpPr>
            <a:grpSpLocks/>
          </p:cNvGrpSpPr>
          <p:nvPr/>
        </p:nvGrpSpPr>
        <p:grpSpPr bwMode="auto">
          <a:xfrm>
            <a:off x="1116013" y="4795838"/>
            <a:ext cx="2447925" cy="647700"/>
            <a:chOff x="703" y="3021"/>
            <a:chExt cx="1542" cy="408"/>
          </a:xfrm>
        </p:grpSpPr>
        <p:sp>
          <p:nvSpPr>
            <p:cNvPr id="43034" name="AutoShape 27"/>
            <p:cNvSpPr>
              <a:spLocks noChangeArrowheads="1"/>
            </p:cNvSpPr>
            <p:nvPr/>
          </p:nvSpPr>
          <p:spPr bwMode="auto">
            <a:xfrm rot="10800000">
              <a:off x="1701" y="3111"/>
              <a:ext cx="544" cy="226"/>
            </a:xfrm>
            <a:prstGeom prst="rightArrow">
              <a:avLst>
                <a:gd name="adj1" fmla="val 50000"/>
                <a:gd name="adj2" fmla="val 60177"/>
              </a:avLst>
            </a:prstGeom>
            <a:solidFill>
              <a:srgbClr val="FFFF99"/>
            </a:solidFill>
            <a:ln w="9525">
              <a:solidFill>
                <a:schemeClr val="tx1"/>
              </a:solidFill>
              <a:miter lim="800000"/>
              <a:headEnd/>
              <a:tailEnd/>
            </a:ln>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200">
                <a:latin typeface="Verdana" charset="0"/>
              </a:endParaRPr>
            </a:p>
          </p:txBody>
        </p:sp>
        <p:sp>
          <p:nvSpPr>
            <p:cNvPr id="43035" name="AutoShape 28"/>
            <p:cNvSpPr>
              <a:spLocks noChangeArrowheads="1"/>
            </p:cNvSpPr>
            <p:nvPr/>
          </p:nvSpPr>
          <p:spPr bwMode="auto">
            <a:xfrm>
              <a:off x="703" y="3021"/>
              <a:ext cx="998" cy="408"/>
            </a:xfrm>
            <a:prstGeom prst="can">
              <a:avLst>
                <a:gd name="adj" fmla="val 25000"/>
              </a:avLst>
            </a:prstGeom>
            <a:solidFill>
              <a:srgbClr val="CCFFFF"/>
            </a:solidFill>
            <a:ln w="9525">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200">
                <a:latin typeface="Verdana" charset="0"/>
              </a:endParaRPr>
            </a:p>
          </p:txBody>
        </p:sp>
        <p:sp>
          <p:nvSpPr>
            <p:cNvPr id="43036" name="Text Box 29"/>
            <p:cNvSpPr txBox="1">
              <a:spLocks noChangeArrowheads="1"/>
            </p:cNvSpPr>
            <p:nvPr/>
          </p:nvSpPr>
          <p:spPr bwMode="auto">
            <a:xfrm>
              <a:off x="794" y="3111"/>
              <a:ext cx="77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s-ES" altLang="es-ES_tradnl" sz="1200" b="1">
                  <a:latin typeface="Verdana" charset="0"/>
                </a:rPr>
                <a:t>HIST.MOV. ALMACEN</a:t>
              </a:r>
            </a:p>
          </p:txBody>
        </p:sp>
      </p:grpSp>
      <p:grpSp>
        <p:nvGrpSpPr>
          <p:cNvPr id="10" name="Group 30"/>
          <p:cNvGrpSpPr>
            <a:grpSpLocks/>
          </p:cNvGrpSpPr>
          <p:nvPr/>
        </p:nvGrpSpPr>
        <p:grpSpPr bwMode="auto">
          <a:xfrm>
            <a:off x="1116013" y="5659438"/>
            <a:ext cx="2447925" cy="792162"/>
            <a:chOff x="703" y="3565"/>
            <a:chExt cx="1542" cy="499"/>
          </a:xfrm>
        </p:grpSpPr>
        <p:sp>
          <p:nvSpPr>
            <p:cNvPr id="43031" name="AutoShape 31"/>
            <p:cNvSpPr>
              <a:spLocks noChangeArrowheads="1"/>
            </p:cNvSpPr>
            <p:nvPr/>
          </p:nvSpPr>
          <p:spPr bwMode="auto">
            <a:xfrm>
              <a:off x="703" y="3565"/>
              <a:ext cx="998" cy="499"/>
            </a:xfrm>
            <a:prstGeom prst="can">
              <a:avLst>
                <a:gd name="adj" fmla="val 25000"/>
              </a:avLst>
            </a:prstGeom>
            <a:solidFill>
              <a:srgbClr val="CCFFFF"/>
            </a:solidFill>
            <a:ln w="9525">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200">
                <a:latin typeface="Verdana" charset="0"/>
              </a:endParaRPr>
            </a:p>
          </p:txBody>
        </p:sp>
        <p:sp>
          <p:nvSpPr>
            <p:cNvPr id="43032" name="Text Box 32"/>
            <p:cNvSpPr txBox="1">
              <a:spLocks noChangeArrowheads="1"/>
            </p:cNvSpPr>
            <p:nvPr/>
          </p:nvSpPr>
          <p:spPr bwMode="auto">
            <a:xfrm>
              <a:off x="794" y="3746"/>
              <a:ext cx="77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s-ES" altLang="es-ES_tradnl" sz="1200" b="1">
                  <a:latin typeface="Verdana" charset="0"/>
                </a:rPr>
                <a:t>HIST.MOV. CONTABLE</a:t>
              </a:r>
            </a:p>
          </p:txBody>
        </p:sp>
        <p:sp>
          <p:nvSpPr>
            <p:cNvPr id="43033" name="AutoShape 33"/>
            <p:cNvSpPr>
              <a:spLocks noChangeArrowheads="1"/>
            </p:cNvSpPr>
            <p:nvPr/>
          </p:nvSpPr>
          <p:spPr bwMode="auto">
            <a:xfrm rot="10800000">
              <a:off x="1747" y="3701"/>
              <a:ext cx="498" cy="226"/>
            </a:xfrm>
            <a:prstGeom prst="rightArrow">
              <a:avLst>
                <a:gd name="adj1" fmla="val 50000"/>
                <a:gd name="adj2" fmla="val 55088"/>
              </a:avLst>
            </a:prstGeom>
            <a:solidFill>
              <a:srgbClr val="FFFF99"/>
            </a:solidFill>
            <a:ln w="9525">
              <a:solidFill>
                <a:schemeClr val="tx1"/>
              </a:solidFill>
              <a:miter lim="800000"/>
              <a:headEnd/>
              <a:tailEnd/>
            </a:ln>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200">
                <a:latin typeface="Verdana" charset="0"/>
              </a:endParaRPr>
            </a:p>
          </p:txBody>
        </p:sp>
      </p:grpSp>
      <p:grpSp>
        <p:nvGrpSpPr>
          <p:cNvPr id="11" name="Group 34"/>
          <p:cNvGrpSpPr>
            <a:grpSpLocks/>
          </p:cNvGrpSpPr>
          <p:nvPr/>
        </p:nvGrpSpPr>
        <p:grpSpPr bwMode="auto">
          <a:xfrm>
            <a:off x="2843213" y="2565400"/>
            <a:ext cx="3584575" cy="1728788"/>
            <a:chOff x="1785" y="1615"/>
            <a:chExt cx="2258" cy="1179"/>
          </a:xfrm>
        </p:grpSpPr>
        <p:sp>
          <p:nvSpPr>
            <p:cNvPr id="43026" name="AutoShape 35"/>
            <p:cNvSpPr>
              <a:spLocks noChangeArrowheads="1"/>
            </p:cNvSpPr>
            <p:nvPr/>
          </p:nvSpPr>
          <p:spPr bwMode="auto">
            <a:xfrm rot="8257111">
              <a:off x="3133" y="2074"/>
              <a:ext cx="910" cy="228"/>
            </a:xfrm>
            <a:prstGeom prst="rightArrow">
              <a:avLst>
                <a:gd name="adj1" fmla="val 50000"/>
                <a:gd name="adj2" fmla="val 99781"/>
              </a:avLst>
            </a:prstGeom>
            <a:solidFill>
              <a:srgbClr val="FFFF99"/>
            </a:solidFill>
            <a:ln w="9525">
              <a:solidFill>
                <a:schemeClr val="tx1"/>
              </a:solidFill>
              <a:miter lim="800000"/>
              <a:headEnd/>
              <a:tailEnd/>
            </a:ln>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200">
                <a:latin typeface="Verdana" charset="0"/>
              </a:endParaRPr>
            </a:p>
          </p:txBody>
        </p:sp>
        <p:sp>
          <p:nvSpPr>
            <p:cNvPr id="43027" name="AutoShape 36"/>
            <p:cNvSpPr>
              <a:spLocks noChangeArrowheads="1"/>
            </p:cNvSpPr>
            <p:nvPr/>
          </p:nvSpPr>
          <p:spPr bwMode="auto">
            <a:xfrm rot="5400000">
              <a:off x="2293" y="1885"/>
              <a:ext cx="816" cy="275"/>
            </a:xfrm>
            <a:prstGeom prst="rightArrow">
              <a:avLst>
                <a:gd name="adj1" fmla="val 50000"/>
                <a:gd name="adj2" fmla="val 74182"/>
              </a:avLst>
            </a:prstGeom>
            <a:solidFill>
              <a:srgbClr val="FFFF99"/>
            </a:solidFill>
            <a:ln w="9525">
              <a:solidFill>
                <a:schemeClr val="tx1"/>
              </a:solidFill>
              <a:miter lim="800000"/>
              <a:headEnd/>
              <a:tailEnd/>
            </a:ln>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200">
                <a:latin typeface="Verdana" charset="0"/>
              </a:endParaRPr>
            </a:p>
          </p:txBody>
        </p:sp>
        <p:sp>
          <p:nvSpPr>
            <p:cNvPr id="43028" name="AutoShape 37"/>
            <p:cNvSpPr>
              <a:spLocks noChangeArrowheads="1"/>
            </p:cNvSpPr>
            <p:nvPr/>
          </p:nvSpPr>
          <p:spPr bwMode="auto">
            <a:xfrm rot="3022017">
              <a:off x="1393" y="2008"/>
              <a:ext cx="1017" cy="233"/>
            </a:xfrm>
            <a:prstGeom prst="rightArrow">
              <a:avLst>
                <a:gd name="adj1" fmla="val 50000"/>
                <a:gd name="adj2" fmla="val 109120"/>
              </a:avLst>
            </a:prstGeom>
            <a:solidFill>
              <a:srgbClr val="FFFF99"/>
            </a:solidFill>
            <a:ln w="9525">
              <a:solidFill>
                <a:schemeClr val="tx1"/>
              </a:solidFill>
              <a:miter lim="800000"/>
              <a:headEnd/>
              <a:tailEnd/>
            </a:ln>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200">
                <a:latin typeface="Verdana" charset="0"/>
              </a:endParaRPr>
            </a:p>
          </p:txBody>
        </p:sp>
        <p:sp>
          <p:nvSpPr>
            <p:cNvPr id="43029" name="AutoShape 38"/>
            <p:cNvSpPr>
              <a:spLocks noChangeArrowheads="1"/>
            </p:cNvSpPr>
            <p:nvPr/>
          </p:nvSpPr>
          <p:spPr bwMode="auto">
            <a:xfrm>
              <a:off x="2245" y="2431"/>
              <a:ext cx="998" cy="363"/>
            </a:xfrm>
            <a:prstGeom prst="can">
              <a:avLst>
                <a:gd name="adj" fmla="val 25000"/>
              </a:avLst>
            </a:prstGeom>
            <a:solidFill>
              <a:srgbClr val="CCFFFF"/>
            </a:solidFill>
            <a:ln w="9525">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200">
                <a:latin typeface="Verdana" charset="0"/>
              </a:endParaRPr>
            </a:p>
          </p:txBody>
        </p:sp>
        <p:sp>
          <p:nvSpPr>
            <p:cNvPr id="43030" name="Text Box 39"/>
            <p:cNvSpPr txBox="1">
              <a:spLocks noChangeArrowheads="1"/>
            </p:cNvSpPr>
            <p:nvPr/>
          </p:nvSpPr>
          <p:spPr bwMode="auto">
            <a:xfrm>
              <a:off x="2336" y="2522"/>
              <a:ext cx="772"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s-ES" altLang="es-ES_tradnl" sz="1200" b="1">
                  <a:latin typeface="Verdana" charset="0"/>
                </a:rPr>
                <a:t>PEDIDO</a:t>
              </a:r>
            </a:p>
          </p:txBody>
        </p:sp>
      </p:grpSp>
      <p:grpSp>
        <p:nvGrpSpPr>
          <p:cNvPr id="43018" name="Group 41"/>
          <p:cNvGrpSpPr>
            <a:grpSpLocks/>
          </p:cNvGrpSpPr>
          <p:nvPr/>
        </p:nvGrpSpPr>
        <p:grpSpPr bwMode="auto">
          <a:xfrm>
            <a:off x="1404938" y="1916113"/>
            <a:ext cx="6069012" cy="1295400"/>
            <a:chOff x="885" y="1207"/>
            <a:chExt cx="3823" cy="816"/>
          </a:xfrm>
        </p:grpSpPr>
        <p:sp>
          <p:nvSpPr>
            <p:cNvPr id="43020" name="AutoShape 42"/>
            <p:cNvSpPr>
              <a:spLocks noChangeArrowheads="1"/>
            </p:cNvSpPr>
            <p:nvPr/>
          </p:nvSpPr>
          <p:spPr bwMode="auto">
            <a:xfrm>
              <a:off x="3652" y="1207"/>
              <a:ext cx="998" cy="816"/>
            </a:xfrm>
            <a:prstGeom prst="can">
              <a:avLst>
                <a:gd name="adj" fmla="val 25000"/>
              </a:avLst>
            </a:prstGeom>
            <a:solidFill>
              <a:srgbClr val="CCFFCC"/>
            </a:solidFill>
            <a:ln w="9525">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200">
                <a:latin typeface="Verdana" charset="0"/>
              </a:endParaRPr>
            </a:p>
          </p:txBody>
        </p:sp>
        <p:sp>
          <p:nvSpPr>
            <p:cNvPr id="43021" name="AutoShape 43"/>
            <p:cNvSpPr>
              <a:spLocks noChangeArrowheads="1"/>
            </p:cNvSpPr>
            <p:nvPr/>
          </p:nvSpPr>
          <p:spPr bwMode="auto">
            <a:xfrm>
              <a:off x="2245" y="1207"/>
              <a:ext cx="998" cy="816"/>
            </a:xfrm>
            <a:prstGeom prst="can">
              <a:avLst>
                <a:gd name="adj" fmla="val 25000"/>
              </a:avLst>
            </a:prstGeom>
            <a:solidFill>
              <a:srgbClr val="CCFFCC"/>
            </a:solidFill>
            <a:ln w="9525">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200">
                <a:latin typeface="Verdana" charset="0"/>
              </a:endParaRPr>
            </a:p>
          </p:txBody>
        </p:sp>
        <p:sp>
          <p:nvSpPr>
            <p:cNvPr id="43022" name="AutoShape 44"/>
            <p:cNvSpPr>
              <a:spLocks noChangeArrowheads="1"/>
            </p:cNvSpPr>
            <p:nvPr/>
          </p:nvSpPr>
          <p:spPr bwMode="auto">
            <a:xfrm>
              <a:off x="885" y="1207"/>
              <a:ext cx="998" cy="816"/>
            </a:xfrm>
            <a:prstGeom prst="can">
              <a:avLst>
                <a:gd name="adj" fmla="val 25000"/>
              </a:avLst>
            </a:prstGeom>
            <a:solidFill>
              <a:srgbClr val="CCFFCC"/>
            </a:solidFill>
            <a:ln w="9525">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200">
                <a:latin typeface="Verdana" charset="0"/>
              </a:endParaRPr>
            </a:p>
          </p:txBody>
        </p:sp>
        <p:sp>
          <p:nvSpPr>
            <p:cNvPr id="43023" name="Text Box 45"/>
            <p:cNvSpPr txBox="1">
              <a:spLocks noChangeArrowheads="1"/>
            </p:cNvSpPr>
            <p:nvPr/>
          </p:nvSpPr>
          <p:spPr bwMode="auto">
            <a:xfrm>
              <a:off x="3697" y="1524"/>
              <a:ext cx="101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s-ES" altLang="es-ES_tradnl" sz="1200">
                  <a:latin typeface="Verdana" charset="0"/>
                </a:rPr>
                <a:t>Ficha maestra de </a:t>
              </a:r>
              <a:r>
                <a:rPr lang="es-ES" altLang="es-ES_tradnl" sz="1200" b="1">
                  <a:solidFill>
                    <a:srgbClr val="800000"/>
                  </a:solidFill>
                  <a:latin typeface="Verdana" charset="0"/>
                </a:rPr>
                <a:t>CLIENTES</a:t>
              </a:r>
            </a:p>
          </p:txBody>
        </p:sp>
        <p:sp>
          <p:nvSpPr>
            <p:cNvPr id="43024" name="Text Box 46"/>
            <p:cNvSpPr txBox="1">
              <a:spLocks noChangeArrowheads="1"/>
            </p:cNvSpPr>
            <p:nvPr/>
          </p:nvSpPr>
          <p:spPr bwMode="auto">
            <a:xfrm>
              <a:off x="930" y="1524"/>
              <a:ext cx="101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s-ES" altLang="es-ES_tradnl" sz="1200">
                  <a:latin typeface="Verdana" charset="0"/>
                </a:rPr>
                <a:t>Ficha maestra de </a:t>
              </a:r>
              <a:r>
                <a:rPr lang="es-ES" altLang="es-ES_tradnl" sz="1200" b="1">
                  <a:latin typeface="Verdana" charset="0"/>
                </a:rPr>
                <a:t>ARTÍCULOS</a:t>
              </a:r>
            </a:p>
          </p:txBody>
        </p:sp>
        <p:sp>
          <p:nvSpPr>
            <p:cNvPr id="43025" name="Text Box 47"/>
            <p:cNvSpPr txBox="1">
              <a:spLocks noChangeArrowheads="1"/>
            </p:cNvSpPr>
            <p:nvPr/>
          </p:nvSpPr>
          <p:spPr bwMode="auto">
            <a:xfrm>
              <a:off x="2200" y="1479"/>
              <a:ext cx="1134"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buFontTx/>
                <a:buChar char="-"/>
              </a:pPr>
              <a:r>
                <a:rPr lang="es-ES" altLang="es-ES_tradnl" sz="1200">
                  <a:latin typeface="Verdana" charset="0"/>
                </a:rPr>
                <a:t>Direcciones Envío </a:t>
              </a:r>
            </a:p>
            <a:p>
              <a:pPr eaLnBrk="1" hangingPunct="1">
                <a:buFontTx/>
                <a:buChar char="-"/>
              </a:pPr>
              <a:r>
                <a:rPr lang="es-ES" altLang="es-ES_tradnl" sz="1200">
                  <a:latin typeface="Verdana" charset="0"/>
                </a:rPr>
                <a:t>Formas de Pago </a:t>
              </a:r>
            </a:p>
            <a:p>
              <a:pPr eaLnBrk="1" hangingPunct="1">
                <a:buFontTx/>
                <a:buChar char="-"/>
              </a:pPr>
              <a:r>
                <a:rPr lang="es-ES" altLang="es-ES_tradnl" sz="1200">
                  <a:latin typeface="Verdana" charset="0"/>
                </a:rPr>
                <a:t>Tarifas de precios</a:t>
              </a:r>
              <a:endParaRPr lang="es-ES" altLang="es-ES_tradnl" sz="1200" b="1">
                <a:latin typeface="Verdana" charset="0"/>
              </a:endParaRPr>
            </a:p>
          </p:txBody>
        </p:sp>
      </p:grpSp>
      <p:sp>
        <p:nvSpPr>
          <p:cNvPr id="98" name="Rectangle 48"/>
          <p:cNvSpPr>
            <a:spLocks noGrp="1" noChangeArrowheads="1"/>
          </p:cNvSpPr>
          <p:nvPr>
            <p:ph type="title"/>
          </p:nvPr>
        </p:nvSpPr>
        <p:spPr bwMode="auto">
          <a:xfrm>
            <a:off x="500063" y="115888"/>
            <a:ext cx="8393112" cy="1484312"/>
          </a:xfrm>
        </p:spPr>
        <p:txBody>
          <a:bodyPr anchor="b">
            <a:noAutofit/>
          </a:bodyPr>
          <a:lstStyle/>
          <a:p>
            <a:pPr eaLnBrk="1" hangingPunct="1"/>
            <a:r>
              <a:rPr lang="es-ES" altLang="es-ES_tradnl" sz="3200"/>
              <a:t>VISIÓN GENERAL de las ENTIDADES</a:t>
            </a:r>
            <a:br>
              <a:rPr lang="es-ES" altLang="es-ES_tradnl" sz="3200"/>
            </a:br>
            <a:r>
              <a:rPr lang="es-ES" altLang="es-ES_tradnl" sz="3200"/>
              <a:t>involucradas en el proceso de VENTAS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ppt_x"/>
                                          </p:val>
                                        </p:tav>
                                        <p:tav tm="100000">
                                          <p:val>
                                            <p:strVal val="#ppt_x"/>
                                          </p:val>
                                        </p:tav>
                                      </p:tavLst>
                                    </p:anim>
                                    <p:anim calcmode="lin" valueType="num">
                                      <p:cBhvr additive="base">
                                        <p:cTn id="8" dur="10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1000" fill="hold"/>
                                        <p:tgtEl>
                                          <p:spTgt spid="7"/>
                                        </p:tgtEl>
                                        <p:attrNameLst>
                                          <p:attrName>ppt_x</p:attrName>
                                        </p:attrNameLst>
                                      </p:cBhvr>
                                      <p:tavLst>
                                        <p:tav tm="0">
                                          <p:val>
                                            <p:strVal val="#ppt_x"/>
                                          </p:val>
                                        </p:tav>
                                        <p:tav tm="100000">
                                          <p:val>
                                            <p:strVal val="#ppt_x"/>
                                          </p:val>
                                        </p:tav>
                                      </p:tavLst>
                                    </p:anim>
                                    <p:anim calcmode="lin" valueType="num">
                                      <p:cBhvr additive="base">
                                        <p:cTn id="14" dur="10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1000" fill="hold"/>
                                        <p:tgtEl>
                                          <p:spTgt spid="9"/>
                                        </p:tgtEl>
                                        <p:attrNameLst>
                                          <p:attrName>ppt_x</p:attrName>
                                        </p:attrNameLst>
                                      </p:cBhvr>
                                      <p:tavLst>
                                        <p:tav tm="0">
                                          <p:val>
                                            <p:strVal val="1+#ppt_w/2"/>
                                          </p:val>
                                        </p:tav>
                                        <p:tav tm="100000">
                                          <p:val>
                                            <p:strVal val="#ppt_x"/>
                                          </p:val>
                                        </p:tav>
                                      </p:tavLst>
                                    </p:anim>
                                    <p:anim calcmode="lin" valueType="num">
                                      <p:cBhvr additive="base">
                                        <p:cTn id="20" dur="10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1000" fill="hold"/>
                                        <p:tgtEl>
                                          <p:spTgt spid="6"/>
                                        </p:tgtEl>
                                        <p:attrNameLst>
                                          <p:attrName>ppt_x</p:attrName>
                                        </p:attrNameLst>
                                      </p:cBhvr>
                                      <p:tavLst>
                                        <p:tav tm="0">
                                          <p:val>
                                            <p:strVal val="#ppt_x"/>
                                          </p:val>
                                        </p:tav>
                                        <p:tav tm="100000">
                                          <p:val>
                                            <p:strVal val="#ppt_x"/>
                                          </p:val>
                                        </p:tav>
                                      </p:tavLst>
                                    </p:anim>
                                    <p:anim calcmode="lin" valueType="num">
                                      <p:cBhvr additive="base">
                                        <p:cTn id="26"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1000" fill="hold"/>
                                        <p:tgtEl>
                                          <p:spTgt spid="10"/>
                                        </p:tgtEl>
                                        <p:attrNameLst>
                                          <p:attrName>ppt_x</p:attrName>
                                        </p:attrNameLst>
                                      </p:cBhvr>
                                      <p:tavLst>
                                        <p:tav tm="0">
                                          <p:val>
                                            <p:strVal val="1+#ppt_w/2"/>
                                          </p:val>
                                        </p:tav>
                                        <p:tav tm="100000">
                                          <p:val>
                                            <p:strVal val="#ppt_x"/>
                                          </p:val>
                                        </p:tav>
                                      </p:tavLst>
                                    </p:anim>
                                    <p:anim calcmode="lin" valueType="num">
                                      <p:cBhvr additive="base">
                                        <p:cTn id="32" dur="10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12"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1000" fill="hold"/>
                                        <p:tgtEl>
                                          <p:spTgt spid="5"/>
                                        </p:tgtEl>
                                        <p:attrNameLst>
                                          <p:attrName>ppt_x</p:attrName>
                                        </p:attrNameLst>
                                      </p:cBhvr>
                                      <p:tavLst>
                                        <p:tav tm="0">
                                          <p:val>
                                            <p:strVal val="0-#ppt_w/2"/>
                                          </p:val>
                                        </p:tav>
                                        <p:tav tm="100000">
                                          <p:val>
                                            <p:strVal val="#ppt_x"/>
                                          </p:val>
                                        </p:tav>
                                      </p:tavLst>
                                    </p:anim>
                                    <p:anim calcmode="lin" valueType="num">
                                      <p:cBhvr additive="base">
                                        <p:cTn id="3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additive="base">
                                        <p:cTn id="43" dur="1000" fill="hold"/>
                                        <p:tgtEl>
                                          <p:spTgt spid="4"/>
                                        </p:tgtEl>
                                        <p:attrNameLst>
                                          <p:attrName>ppt_x</p:attrName>
                                        </p:attrNameLst>
                                      </p:cBhvr>
                                      <p:tavLst>
                                        <p:tav tm="0">
                                          <p:val>
                                            <p:strVal val="0-#ppt_w/2"/>
                                          </p:val>
                                        </p:tav>
                                        <p:tav tm="100000">
                                          <p:val>
                                            <p:strVal val="#ppt_x"/>
                                          </p:val>
                                        </p:tav>
                                      </p:tavLst>
                                    </p:anim>
                                    <p:anim calcmode="lin" valueType="num">
                                      <p:cBhvr additive="base">
                                        <p:cTn id="44" dur="10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nodeType="clickEffect">
                                  <p:stCondLst>
                                    <p:cond delay="0"/>
                                  </p:stCondLst>
                                  <p:childTnLst>
                                    <p:set>
                                      <p:cBhvr>
                                        <p:cTn id="48" dur="1" fill="hold">
                                          <p:stCondLst>
                                            <p:cond delay="0"/>
                                          </p:stCondLst>
                                        </p:cTn>
                                        <p:tgtEl>
                                          <p:spTgt spid="2"/>
                                        </p:tgtEl>
                                        <p:attrNameLst>
                                          <p:attrName>style.visibility</p:attrName>
                                        </p:attrNameLst>
                                      </p:cBhvr>
                                      <p:to>
                                        <p:strVal val="visible"/>
                                      </p:to>
                                    </p:set>
                                    <p:anim calcmode="lin" valueType="num">
                                      <p:cBhvr additive="base">
                                        <p:cTn id="49" dur="1000" fill="hold"/>
                                        <p:tgtEl>
                                          <p:spTgt spid="2"/>
                                        </p:tgtEl>
                                        <p:attrNameLst>
                                          <p:attrName>ppt_x</p:attrName>
                                        </p:attrNameLst>
                                      </p:cBhvr>
                                      <p:tavLst>
                                        <p:tav tm="0">
                                          <p:val>
                                            <p:strVal val="0-#ppt_w/2"/>
                                          </p:val>
                                        </p:tav>
                                        <p:tav tm="100000">
                                          <p:val>
                                            <p:strVal val="#ppt_x"/>
                                          </p:val>
                                        </p:tav>
                                      </p:tavLst>
                                    </p:anim>
                                    <p:anim calcmode="lin" valueType="num">
                                      <p:cBhvr additive="base">
                                        <p:cTn id="50" dur="10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a:xfrm>
            <a:off x="684213" y="260350"/>
            <a:ext cx="8229600" cy="1143000"/>
          </a:xfrm>
        </p:spPr>
        <p:txBody>
          <a:bodyPr/>
          <a:lstStyle/>
          <a:p>
            <a:pPr algn="ctr" eaLnBrk="1" hangingPunct="1"/>
            <a:r>
              <a:rPr lang="es-ES" altLang="es-ES_tradnl" sz="4000"/>
              <a:t>Documentos básicos</a:t>
            </a:r>
          </a:p>
        </p:txBody>
      </p:sp>
      <p:sp>
        <p:nvSpPr>
          <p:cNvPr id="45059" name="Rectangle 4"/>
          <p:cNvSpPr txBox="1">
            <a:spLocks noChangeArrowheads="1"/>
          </p:cNvSpPr>
          <p:nvPr/>
        </p:nvSpPr>
        <p:spPr bwMode="auto">
          <a:xfrm>
            <a:off x="1403350" y="1844675"/>
            <a:ext cx="7272338"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20638" defTabSz="954088" eaLnBrk="0" hangingPunct="0">
              <a:defRPr sz="2400">
                <a:solidFill>
                  <a:schemeClr val="tx1"/>
                </a:solidFill>
                <a:latin typeface="Arial" charset="0"/>
                <a:ea typeface="ＭＳ Ｐゴシック" charset="-128"/>
              </a:defRPr>
            </a:lvl1pPr>
            <a:lvl2pPr marL="37931725" indent="-37474525" defTabSz="9540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lnSpc>
                <a:spcPct val="80000"/>
              </a:lnSpc>
              <a:buClr>
                <a:schemeClr val="accent1"/>
              </a:buClr>
              <a:buSzPct val="75000"/>
              <a:buFont typeface="Wingdings 3" charset="2"/>
              <a:buNone/>
            </a:pPr>
            <a:endParaRPr lang="es-ES" altLang="es-ES_tradnl" sz="2100" dirty="0">
              <a:solidFill>
                <a:srgbClr val="333333"/>
              </a:solidFill>
              <a:latin typeface="Tahoma" charset="0"/>
            </a:endParaRPr>
          </a:p>
          <a:p>
            <a:pPr eaLnBrk="1" hangingPunct="1">
              <a:lnSpc>
                <a:spcPct val="80000"/>
              </a:lnSpc>
              <a:buClr>
                <a:schemeClr val="accent1"/>
              </a:buClr>
              <a:buSzPct val="75000"/>
              <a:buFont typeface="Wingdings 3" charset="2"/>
              <a:buNone/>
            </a:pPr>
            <a:r>
              <a:rPr lang="es-ES" altLang="es-ES_tradnl" sz="2100" dirty="0">
                <a:solidFill>
                  <a:srgbClr val="333333"/>
                </a:solidFill>
                <a:latin typeface="Tahoma" charset="0"/>
              </a:rPr>
              <a:t>	</a:t>
            </a:r>
          </a:p>
          <a:p>
            <a:pPr eaLnBrk="1" hangingPunct="1">
              <a:lnSpc>
                <a:spcPct val="80000"/>
              </a:lnSpc>
              <a:buClr>
                <a:schemeClr val="accent1"/>
              </a:buClr>
              <a:buSzPct val="75000"/>
            </a:pPr>
            <a:r>
              <a:rPr lang="es-ES" altLang="es-ES_tradnl" dirty="0">
                <a:solidFill>
                  <a:srgbClr val="333333"/>
                </a:solidFill>
                <a:latin typeface="Tahoma" charset="0"/>
              </a:rPr>
              <a:t>OFERTA (</a:t>
            </a:r>
            <a:r>
              <a:rPr lang="es-ES" altLang="es-ES_tradnl" dirty="0" smtClean="0">
                <a:solidFill>
                  <a:srgbClr val="333333"/>
                </a:solidFill>
                <a:latin typeface="Tahoma" charset="0"/>
              </a:rPr>
              <a:t>PRESUPUESTO/COTIZACI</a:t>
            </a:r>
            <a:r>
              <a:rPr lang="es-ES" altLang="es-ES_tradnl" dirty="0" smtClean="0">
                <a:solidFill>
                  <a:srgbClr val="333333"/>
                </a:solidFill>
                <a:latin typeface="Tahoma" charset="0"/>
              </a:rPr>
              <a:t>ÓN</a:t>
            </a:r>
            <a:r>
              <a:rPr lang="es-ES" altLang="es-ES_tradnl" dirty="0" smtClean="0">
                <a:solidFill>
                  <a:srgbClr val="333333"/>
                </a:solidFill>
                <a:latin typeface="Tahoma" charset="0"/>
              </a:rPr>
              <a:t>)</a:t>
            </a:r>
            <a:endParaRPr lang="es-ES" altLang="es-ES_tradnl" dirty="0">
              <a:solidFill>
                <a:srgbClr val="333333"/>
              </a:solidFill>
              <a:latin typeface="Tahoma" charset="0"/>
            </a:endParaRPr>
          </a:p>
          <a:p>
            <a:pPr eaLnBrk="1" hangingPunct="1">
              <a:lnSpc>
                <a:spcPct val="80000"/>
              </a:lnSpc>
              <a:buClr>
                <a:schemeClr val="accent1"/>
              </a:buClr>
              <a:buSzPct val="75000"/>
            </a:pPr>
            <a:r>
              <a:rPr lang="es-ES" altLang="es-ES_tradnl" dirty="0">
                <a:solidFill>
                  <a:srgbClr val="333333"/>
                </a:solidFill>
                <a:latin typeface="Tahoma" charset="0"/>
              </a:rPr>
              <a:t>PEDIDO</a:t>
            </a:r>
          </a:p>
          <a:p>
            <a:pPr eaLnBrk="1" hangingPunct="1">
              <a:lnSpc>
                <a:spcPct val="80000"/>
              </a:lnSpc>
              <a:buClr>
                <a:schemeClr val="accent1"/>
              </a:buClr>
              <a:buSzPct val="75000"/>
            </a:pPr>
            <a:r>
              <a:rPr lang="es-ES" altLang="es-ES_tradnl" dirty="0">
                <a:solidFill>
                  <a:srgbClr val="333333"/>
                </a:solidFill>
                <a:latin typeface="Tahoma" charset="0"/>
              </a:rPr>
              <a:t>ALBAR</a:t>
            </a:r>
            <a:r>
              <a:rPr lang="es-ES" altLang="es-ES_tradnl" dirty="0">
                <a:solidFill>
                  <a:srgbClr val="333333"/>
                </a:solidFill>
                <a:latin typeface="Eras Medium ITC" charset="0"/>
              </a:rPr>
              <a:t>Á</a:t>
            </a:r>
            <a:r>
              <a:rPr lang="es-ES" altLang="es-ES_tradnl" dirty="0">
                <a:solidFill>
                  <a:srgbClr val="333333"/>
                </a:solidFill>
                <a:latin typeface="Tahoma" charset="0"/>
              </a:rPr>
              <a:t>N DE </a:t>
            </a:r>
            <a:r>
              <a:rPr lang="es-ES" altLang="es-ES_tradnl" dirty="0" smtClean="0">
                <a:solidFill>
                  <a:srgbClr val="333333"/>
                </a:solidFill>
                <a:latin typeface="Tahoma" charset="0"/>
              </a:rPr>
              <a:t>ENTREGA(NOTA DE ENTREGA)</a:t>
            </a:r>
            <a:endParaRPr lang="es-ES" altLang="es-ES_tradnl" dirty="0">
              <a:solidFill>
                <a:srgbClr val="333333"/>
              </a:solidFill>
              <a:latin typeface="Tahoma" charset="0"/>
            </a:endParaRPr>
          </a:p>
          <a:p>
            <a:pPr eaLnBrk="1" hangingPunct="1">
              <a:lnSpc>
                <a:spcPct val="80000"/>
              </a:lnSpc>
              <a:buClr>
                <a:schemeClr val="accent1"/>
              </a:buClr>
              <a:buSzPct val="75000"/>
            </a:pPr>
            <a:r>
              <a:rPr lang="es-ES" altLang="es-ES_tradnl" dirty="0">
                <a:solidFill>
                  <a:srgbClr val="333333"/>
                </a:solidFill>
                <a:latin typeface="Tahoma" charset="0"/>
              </a:rPr>
              <a:t>DEVOLUCI</a:t>
            </a:r>
            <a:r>
              <a:rPr lang="es-ES" altLang="es-ES_tradnl" dirty="0">
                <a:solidFill>
                  <a:srgbClr val="333333"/>
                </a:solidFill>
                <a:latin typeface="Eras Medium ITC" charset="0"/>
              </a:rPr>
              <a:t>Ó</a:t>
            </a:r>
            <a:r>
              <a:rPr lang="es-ES" altLang="es-ES_tradnl" dirty="0">
                <a:solidFill>
                  <a:srgbClr val="333333"/>
                </a:solidFill>
                <a:latin typeface="Tahoma" charset="0"/>
              </a:rPr>
              <a:t>N</a:t>
            </a:r>
          </a:p>
          <a:p>
            <a:pPr eaLnBrk="1" hangingPunct="1">
              <a:lnSpc>
                <a:spcPct val="80000"/>
              </a:lnSpc>
              <a:buClr>
                <a:schemeClr val="accent1"/>
              </a:buClr>
              <a:buSzPct val="75000"/>
            </a:pPr>
            <a:r>
              <a:rPr lang="es-ES" altLang="es-ES_tradnl" dirty="0">
                <a:solidFill>
                  <a:srgbClr val="333333"/>
                </a:solidFill>
                <a:latin typeface="Tahoma" charset="0"/>
              </a:rPr>
              <a:t>FACTURA</a:t>
            </a:r>
          </a:p>
          <a:p>
            <a:pPr eaLnBrk="1" hangingPunct="1">
              <a:lnSpc>
                <a:spcPct val="80000"/>
              </a:lnSpc>
              <a:buClr>
                <a:schemeClr val="accent1"/>
              </a:buClr>
              <a:buSzPct val="75000"/>
            </a:pPr>
            <a:r>
              <a:rPr lang="es-ES" altLang="es-ES_tradnl" dirty="0">
                <a:solidFill>
                  <a:srgbClr val="333333"/>
                </a:solidFill>
                <a:latin typeface="Tahoma" charset="0"/>
              </a:rPr>
              <a:t>PROFORMA (FACTURA RESERVADA)</a:t>
            </a:r>
          </a:p>
          <a:p>
            <a:pPr eaLnBrk="1" hangingPunct="1">
              <a:lnSpc>
                <a:spcPct val="80000"/>
              </a:lnSpc>
              <a:buClr>
                <a:schemeClr val="accent1"/>
              </a:buClr>
              <a:buSzPct val="75000"/>
            </a:pPr>
            <a:r>
              <a:rPr lang="es-ES" altLang="es-ES_tradnl" dirty="0" smtClean="0">
                <a:solidFill>
                  <a:srgbClr val="333333"/>
                </a:solidFill>
                <a:latin typeface="Tahoma" charset="0"/>
              </a:rPr>
              <a:t>FACTURA NEGATIVA (ABONO) </a:t>
            </a:r>
            <a:endParaRPr lang="es-ES" altLang="es-ES_tradnl" dirty="0">
              <a:solidFill>
                <a:srgbClr val="333333"/>
              </a:solidFill>
              <a:latin typeface="Tahoma" charset="0"/>
            </a:endParaRPr>
          </a:p>
          <a:p>
            <a:pPr eaLnBrk="1" hangingPunct="1">
              <a:lnSpc>
                <a:spcPct val="80000"/>
              </a:lnSpc>
              <a:buClr>
                <a:schemeClr val="accent1"/>
              </a:buClr>
              <a:buSzPct val="75000"/>
            </a:pPr>
            <a:endParaRPr lang="es-ES" altLang="es-ES_tradnl" sz="2100" dirty="0">
              <a:solidFill>
                <a:srgbClr val="333333"/>
              </a:solidFill>
              <a:latin typeface="Tahoma" charset="0"/>
            </a:endParaRPr>
          </a:p>
          <a:p>
            <a:pPr eaLnBrk="1" hangingPunct="1">
              <a:lnSpc>
                <a:spcPct val="80000"/>
              </a:lnSpc>
              <a:buClr>
                <a:schemeClr val="accent1"/>
              </a:buClr>
              <a:buSzPct val="75000"/>
            </a:pPr>
            <a:r>
              <a:rPr lang="es-ES" altLang="es-ES_tradnl" sz="2100" dirty="0">
                <a:solidFill>
                  <a:srgbClr val="333333"/>
                </a:solidFill>
                <a:latin typeface="Tahoma" charset="0"/>
              </a:rPr>
              <a:t>No son los únicos, pero si los m</a:t>
            </a:r>
            <a:r>
              <a:rPr lang="es-ES" altLang="es-ES_tradnl" sz="2100" dirty="0">
                <a:solidFill>
                  <a:srgbClr val="333333"/>
                </a:solidFill>
                <a:latin typeface="Eras Medium ITC" charset="0"/>
              </a:rPr>
              <a:t>á</a:t>
            </a:r>
            <a:r>
              <a:rPr lang="es-ES" altLang="es-ES_tradnl" sz="2100" dirty="0">
                <a:solidFill>
                  <a:srgbClr val="333333"/>
                </a:solidFill>
                <a:latin typeface="Tahoma" charset="0"/>
              </a:rPr>
              <a:t>s habituales.</a:t>
            </a:r>
          </a:p>
          <a:p>
            <a:pPr eaLnBrk="1" hangingPunct="1">
              <a:lnSpc>
                <a:spcPct val="80000"/>
              </a:lnSpc>
              <a:buClr>
                <a:schemeClr val="accent1"/>
              </a:buClr>
              <a:buSzPct val="75000"/>
            </a:pPr>
            <a:endParaRPr lang="es-ES" altLang="es-ES_tradnl" sz="2100" dirty="0">
              <a:solidFill>
                <a:srgbClr val="333333"/>
              </a:solidFill>
              <a:latin typeface="Tahoma" charset="0"/>
            </a:endParaRPr>
          </a:p>
          <a:p>
            <a:pPr eaLnBrk="1" hangingPunct="1">
              <a:lnSpc>
                <a:spcPct val="80000"/>
              </a:lnSpc>
              <a:buClr>
                <a:schemeClr val="accent1"/>
              </a:buClr>
              <a:buSzPct val="75000"/>
            </a:pPr>
            <a:r>
              <a:rPr lang="es-ES" altLang="es-ES_tradnl" sz="2100" dirty="0">
                <a:solidFill>
                  <a:srgbClr val="333333"/>
                </a:solidFill>
                <a:latin typeface="Tahoma" charset="0"/>
              </a:rPr>
              <a:t>Cada documento tiene una repercusi</a:t>
            </a:r>
            <a:r>
              <a:rPr lang="es-ES" altLang="es-ES_tradnl" sz="2100" dirty="0">
                <a:solidFill>
                  <a:srgbClr val="333333"/>
                </a:solidFill>
                <a:latin typeface="Eras Medium ITC" charset="0"/>
              </a:rPr>
              <a:t>ó</a:t>
            </a:r>
            <a:r>
              <a:rPr lang="es-ES" altLang="es-ES_tradnl" sz="2100" dirty="0">
                <a:solidFill>
                  <a:srgbClr val="333333"/>
                </a:solidFill>
                <a:latin typeface="Tahoma" charset="0"/>
              </a:rPr>
              <a:t>n diferente dentro de la empresa</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Rectangle 7"/>
          <p:cNvSpPr txBox="1">
            <a:spLocks noChangeArrowheads="1"/>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954088" eaLnBrk="0" hangingPunct="0">
              <a:defRPr sz="2400">
                <a:solidFill>
                  <a:schemeClr val="tx1"/>
                </a:solidFill>
                <a:latin typeface="Arial" charset="0"/>
                <a:ea typeface="ＭＳ Ｐゴシック" charset="-128"/>
              </a:defRPr>
            </a:lvl1pPr>
            <a:lvl2pPr marL="37931725" indent="-37474525" defTabSz="9540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just" eaLnBrk="1" hangingPunct="1">
              <a:buClr>
                <a:schemeClr val="accent1"/>
              </a:buClr>
              <a:buSzPct val="75000"/>
              <a:buFont typeface="Wingdings 3" charset="2"/>
              <a:buChar char=""/>
            </a:pPr>
            <a:r>
              <a:rPr lang="es-ES" altLang="es-ES_tradnl" sz="2000">
                <a:solidFill>
                  <a:srgbClr val="000000"/>
                </a:solidFill>
                <a:latin typeface="Tahoma" charset="0"/>
              </a:rPr>
              <a:t>Las ofertas, pedidos y los albaranes son documentos opcionales en el proceso de ventas.  Si no se hace referencia a un albarán, al contabilizar una factura de venta, esta factura afectará al stock.</a:t>
            </a:r>
          </a:p>
          <a:p>
            <a:pPr algn="just" eaLnBrk="1" hangingPunct="1">
              <a:buClr>
                <a:schemeClr val="accent1"/>
              </a:buClr>
              <a:buSzPct val="75000"/>
              <a:buFont typeface="Wingdings 3" charset="2"/>
              <a:buNone/>
            </a:pPr>
            <a:endParaRPr lang="es-ES" altLang="es-ES_tradnl" sz="900">
              <a:solidFill>
                <a:srgbClr val="333333"/>
              </a:solidFill>
              <a:latin typeface="Tahoma" charset="0"/>
            </a:endParaRPr>
          </a:p>
          <a:p>
            <a:pPr algn="just" eaLnBrk="1" hangingPunct="1">
              <a:buClr>
                <a:schemeClr val="accent1"/>
              </a:buClr>
              <a:buSzPct val="75000"/>
              <a:buFont typeface="Wingdings 3" charset="2"/>
              <a:buChar char=""/>
            </a:pPr>
            <a:r>
              <a:rPr lang="es-ES" altLang="es-ES_tradnl" sz="2000">
                <a:solidFill>
                  <a:srgbClr val="000000"/>
                </a:solidFill>
                <a:latin typeface="Tahoma" charset="0"/>
              </a:rPr>
              <a:t>Al crear un Pedido, la cantidad </a:t>
            </a:r>
            <a:r>
              <a:rPr lang="es-ES" altLang="es-ES_tradnl" sz="2000" i="1">
                <a:solidFill>
                  <a:srgbClr val="000000"/>
                </a:solidFill>
                <a:latin typeface="Tahoma" charset="0"/>
              </a:rPr>
              <a:t>Disponible</a:t>
            </a:r>
            <a:r>
              <a:rPr lang="es-ES" altLang="es-ES_tradnl" sz="2000">
                <a:solidFill>
                  <a:srgbClr val="000000"/>
                </a:solidFill>
                <a:latin typeface="Tahoma" charset="0"/>
              </a:rPr>
              <a:t> se reduce y la cantidad de </a:t>
            </a:r>
            <a:r>
              <a:rPr lang="es-ES" altLang="es-ES_tradnl" sz="2000" i="1">
                <a:solidFill>
                  <a:srgbClr val="000000"/>
                </a:solidFill>
                <a:latin typeface="Tahoma" charset="0"/>
              </a:rPr>
              <a:t>Comprometido</a:t>
            </a:r>
            <a:r>
              <a:rPr lang="es-ES" altLang="es-ES_tradnl" sz="2000">
                <a:solidFill>
                  <a:srgbClr val="000000"/>
                </a:solidFill>
                <a:latin typeface="Tahoma" charset="0"/>
              </a:rPr>
              <a:t> se incrementa en la cantidad que figura en el pedido de venta. </a:t>
            </a:r>
          </a:p>
          <a:p>
            <a:pPr algn="just" eaLnBrk="1" hangingPunct="1">
              <a:buClr>
                <a:schemeClr val="accent1"/>
              </a:buClr>
              <a:buSzPct val="75000"/>
              <a:buFont typeface="Wingdings 3" charset="2"/>
              <a:buNone/>
            </a:pPr>
            <a:endParaRPr lang="es-ES" altLang="es-ES_tradnl" sz="900">
              <a:solidFill>
                <a:srgbClr val="000000"/>
              </a:solidFill>
              <a:latin typeface="Tahoma" charset="0"/>
            </a:endParaRPr>
          </a:p>
          <a:p>
            <a:pPr algn="just" eaLnBrk="1" hangingPunct="1">
              <a:buClr>
                <a:schemeClr val="accent1"/>
              </a:buClr>
              <a:buSzPct val="75000"/>
              <a:buFont typeface="Wingdings 3" charset="2"/>
              <a:buChar char=""/>
            </a:pPr>
            <a:r>
              <a:rPr lang="es-ES" altLang="es-ES_tradnl" sz="2000">
                <a:solidFill>
                  <a:srgbClr val="000000"/>
                </a:solidFill>
                <a:latin typeface="Tahoma" charset="0"/>
              </a:rPr>
              <a:t>Al crear una Albarán, la cantidad </a:t>
            </a:r>
            <a:r>
              <a:rPr lang="es-ES" altLang="es-ES_tradnl" sz="2000" i="1">
                <a:solidFill>
                  <a:srgbClr val="000000"/>
                </a:solidFill>
                <a:latin typeface="Tahoma" charset="0"/>
              </a:rPr>
              <a:t>En stock</a:t>
            </a:r>
            <a:r>
              <a:rPr lang="es-ES" altLang="es-ES_tradnl" sz="2000">
                <a:solidFill>
                  <a:srgbClr val="000000"/>
                </a:solidFill>
                <a:latin typeface="Tahoma" charset="0"/>
              </a:rPr>
              <a:t> y la cantidad de </a:t>
            </a:r>
            <a:r>
              <a:rPr lang="es-ES" altLang="es-ES_tradnl" sz="2000" i="1">
                <a:solidFill>
                  <a:srgbClr val="000000"/>
                </a:solidFill>
                <a:latin typeface="Tahoma" charset="0"/>
              </a:rPr>
              <a:t>Comprometido</a:t>
            </a:r>
            <a:r>
              <a:rPr lang="es-ES" altLang="es-ES_tradnl" sz="2000">
                <a:solidFill>
                  <a:srgbClr val="000000"/>
                </a:solidFill>
                <a:latin typeface="Tahoma" charset="0"/>
              </a:rPr>
              <a:t> se reducen.</a:t>
            </a:r>
          </a:p>
          <a:p>
            <a:pPr algn="just" eaLnBrk="1" hangingPunct="1">
              <a:buClr>
                <a:schemeClr val="accent1"/>
              </a:buClr>
              <a:buSzPct val="75000"/>
              <a:buFont typeface="Wingdings 3" charset="2"/>
              <a:buNone/>
            </a:pPr>
            <a:endParaRPr lang="es-ES" altLang="es-ES_tradnl" sz="900">
              <a:solidFill>
                <a:srgbClr val="333333"/>
              </a:solidFill>
              <a:latin typeface="Tahoma" charset="0"/>
            </a:endParaRPr>
          </a:p>
          <a:p>
            <a:pPr algn="just" eaLnBrk="1" hangingPunct="1">
              <a:buClr>
                <a:schemeClr val="accent1"/>
              </a:buClr>
              <a:buSzPct val="75000"/>
              <a:buFont typeface="Wingdings 3" charset="2"/>
              <a:buChar char=""/>
            </a:pPr>
            <a:r>
              <a:rPr lang="es-ES" altLang="es-ES_tradnl" sz="2000">
                <a:solidFill>
                  <a:srgbClr val="000000"/>
                </a:solidFill>
                <a:latin typeface="Tahoma" charset="0"/>
              </a:rPr>
              <a:t>Al crear una Factura, la cantidad </a:t>
            </a:r>
            <a:r>
              <a:rPr lang="es-ES" altLang="es-ES_tradnl" sz="2000" i="1">
                <a:solidFill>
                  <a:srgbClr val="000000"/>
                </a:solidFill>
                <a:latin typeface="Tahoma" charset="0"/>
              </a:rPr>
              <a:t>En stock</a:t>
            </a:r>
            <a:r>
              <a:rPr lang="es-ES" altLang="es-ES_tradnl" sz="2000">
                <a:solidFill>
                  <a:srgbClr val="000000"/>
                </a:solidFill>
                <a:latin typeface="Tahoma" charset="0"/>
              </a:rPr>
              <a:t> se reduce si previamente no se ha creado un albar</a:t>
            </a:r>
            <a:r>
              <a:rPr lang="es-ES" altLang="es-ES_tradnl" sz="2000">
                <a:solidFill>
                  <a:srgbClr val="000000"/>
                </a:solidFill>
                <a:latin typeface="Eras Medium ITC" charset="0"/>
              </a:rPr>
              <a:t>á</a:t>
            </a:r>
            <a:r>
              <a:rPr lang="es-ES" altLang="es-ES_tradnl" sz="2000">
                <a:solidFill>
                  <a:srgbClr val="000000"/>
                </a:solidFill>
                <a:latin typeface="Tahoma" charset="0"/>
              </a:rPr>
              <a:t>n</a:t>
            </a:r>
          </a:p>
          <a:p>
            <a:pPr algn="just" eaLnBrk="1" hangingPunct="1">
              <a:buClr>
                <a:schemeClr val="accent1"/>
              </a:buClr>
              <a:buSzPct val="75000"/>
              <a:buFont typeface="Wingdings 3" charset="2"/>
              <a:buChar char=""/>
            </a:pPr>
            <a:endParaRPr lang="es-ES" altLang="es-ES_tradnl" sz="900">
              <a:solidFill>
                <a:srgbClr val="333333"/>
              </a:solidFill>
              <a:latin typeface="Tahoma" charset="0"/>
            </a:endParaRPr>
          </a:p>
          <a:p>
            <a:pPr algn="just" eaLnBrk="1" hangingPunct="1">
              <a:buClr>
                <a:schemeClr val="accent1"/>
              </a:buClr>
              <a:buSzPct val="75000"/>
              <a:buFont typeface="Wingdings 3" charset="2"/>
              <a:buChar char=""/>
            </a:pPr>
            <a:r>
              <a:rPr lang="es-ES" altLang="es-ES_tradnl" sz="2000">
                <a:solidFill>
                  <a:srgbClr val="000000"/>
                </a:solidFill>
                <a:latin typeface="Tahoma" charset="0"/>
              </a:rPr>
              <a:t>Al crear un documento, siempre se puede hacer referencia a uno o varios documentos creados con anterioridad (excepto en el caso de las ofertas).</a:t>
            </a:r>
            <a:r>
              <a:rPr lang="es-ES" altLang="es-ES_tradnl" sz="2000">
                <a:solidFill>
                  <a:srgbClr val="333333"/>
                </a:solidFill>
                <a:latin typeface="Tahoma" charset="0"/>
              </a:rPr>
              <a:t> </a:t>
            </a:r>
          </a:p>
          <a:p>
            <a:pPr eaLnBrk="1" hangingPunct="1">
              <a:buClr>
                <a:schemeClr val="accent1"/>
              </a:buClr>
              <a:buSzPct val="75000"/>
              <a:buFont typeface="Wingdings 3" charset="2"/>
              <a:buChar char=""/>
            </a:pPr>
            <a:endParaRPr lang="es-ES" altLang="es-ES_tradnl" sz="1700">
              <a:solidFill>
                <a:srgbClr val="000000"/>
              </a:solidFill>
              <a:latin typeface="Tahoma" charset="0"/>
            </a:endParaRPr>
          </a:p>
          <a:p>
            <a:pPr eaLnBrk="1" hangingPunct="1">
              <a:buClr>
                <a:schemeClr val="accent1"/>
              </a:buClr>
              <a:buSzPct val="75000"/>
              <a:buFont typeface="Wingdings 3" charset="2"/>
              <a:buNone/>
            </a:pPr>
            <a:r>
              <a:rPr lang="es-ES" altLang="es-ES_tradnl" sz="1700">
                <a:solidFill>
                  <a:srgbClr val="333333"/>
                </a:solidFill>
                <a:latin typeface="Tahoma" charset="0"/>
              </a:rPr>
              <a:t>	</a:t>
            </a:r>
          </a:p>
        </p:txBody>
      </p:sp>
      <p:sp>
        <p:nvSpPr>
          <p:cNvPr id="3" name="Rectangle 8"/>
          <p:cNvSpPr>
            <a:spLocks noGrp="1" noChangeArrowheads="1"/>
          </p:cNvSpPr>
          <p:nvPr>
            <p:ph type="title"/>
          </p:nvPr>
        </p:nvSpPr>
        <p:spPr bwMode="auto"/>
        <p:txBody>
          <a:bodyPr anchor="b"/>
          <a:lstStyle/>
          <a:p>
            <a:pPr eaLnBrk="1" hangingPunct="1"/>
            <a:r>
              <a:rPr lang="es-ES" altLang="es-ES_tradnl" b="0"/>
              <a:t>CIRCUITO DE VENTAS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a:spLocks noGrp="1"/>
          </p:cNvSpPr>
          <p:nvPr>
            <p:ph type="title"/>
          </p:nvPr>
        </p:nvSpPr>
        <p:spPr bwMode="auto">
          <a:xfrm>
            <a:off x="457200" y="274638"/>
            <a:ext cx="8229600" cy="481012"/>
          </a:xfrm>
        </p:spPr>
        <p:txBody>
          <a:bodyPr>
            <a:noAutofit/>
          </a:bodyPr>
          <a:lstStyle/>
          <a:p>
            <a:pPr eaLnBrk="1" hangingPunct="1"/>
            <a:r>
              <a:rPr lang="en-GB" altLang="es-ES_tradnl" sz="3600" b="0"/>
              <a:t>Flujo de documentos en Ventas</a:t>
            </a:r>
            <a:endParaRPr lang="es-ES" altLang="es-ES_tradnl" sz="3600" b="0"/>
          </a:p>
        </p:txBody>
      </p:sp>
      <p:sp>
        <p:nvSpPr>
          <p:cNvPr id="49155" name="AutoShape 3"/>
          <p:cNvSpPr>
            <a:spLocks noChangeArrowheads="1"/>
          </p:cNvSpPr>
          <p:nvPr/>
        </p:nvSpPr>
        <p:spPr bwMode="auto">
          <a:xfrm>
            <a:off x="4129088" y="2170113"/>
            <a:ext cx="212725" cy="1474787"/>
          </a:xfrm>
          <a:prstGeom prst="downArrow">
            <a:avLst>
              <a:gd name="adj1" fmla="val 40296"/>
              <a:gd name="adj2" fmla="val 117922"/>
            </a:avLst>
          </a:prstGeom>
          <a:solidFill>
            <a:srgbClr val="2761A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rIns="0"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p>
        </p:txBody>
      </p:sp>
      <p:sp>
        <p:nvSpPr>
          <p:cNvPr id="49156" name="AutoShape 4"/>
          <p:cNvSpPr>
            <a:spLocks noChangeArrowheads="1"/>
          </p:cNvSpPr>
          <p:nvPr/>
        </p:nvSpPr>
        <p:spPr bwMode="auto">
          <a:xfrm>
            <a:off x="5732463" y="2420938"/>
            <a:ext cx="200025" cy="3103562"/>
          </a:xfrm>
          <a:prstGeom prst="downArrow">
            <a:avLst>
              <a:gd name="adj1" fmla="val 40231"/>
              <a:gd name="adj2" fmla="val 145892"/>
            </a:avLst>
          </a:prstGeom>
          <a:solidFill>
            <a:srgbClr val="2761A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rIns="0"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p>
        </p:txBody>
      </p:sp>
      <p:sp>
        <p:nvSpPr>
          <p:cNvPr id="49157" name="AutoShape 5"/>
          <p:cNvSpPr>
            <a:spLocks noChangeArrowheads="1"/>
          </p:cNvSpPr>
          <p:nvPr/>
        </p:nvSpPr>
        <p:spPr bwMode="auto">
          <a:xfrm>
            <a:off x="7608888" y="2413000"/>
            <a:ext cx="241300" cy="3103563"/>
          </a:xfrm>
          <a:prstGeom prst="downArrow">
            <a:avLst>
              <a:gd name="adj1" fmla="val 40231"/>
              <a:gd name="adj2" fmla="val 120937"/>
            </a:avLst>
          </a:prstGeom>
          <a:solidFill>
            <a:srgbClr val="2761A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rIns="0"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p>
        </p:txBody>
      </p:sp>
      <p:sp>
        <p:nvSpPr>
          <p:cNvPr id="49158" name="AutoShape 6"/>
          <p:cNvSpPr>
            <a:spLocks noChangeArrowheads="1"/>
          </p:cNvSpPr>
          <p:nvPr>
            <p:custDataLst>
              <p:tags r:id="rId1"/>
            </p:custDataLst>
          </p:nvPr>
        </p:nvSpPr>
        <p:spPr bwMode="auto">
          <a:xfrm>
            <a:off x="3197225" y="1585913"/>
            <a:ext cx="2187575" cy="836612"/>
          </a:xfrm>
          <a:prstGeom prst="chevron">
            <a:avLst>
              <a:gd name="adj" fmla="val 62235"/>
            </a:avLst>
          </a:prstGeom>
          <a:solidFill>
            <a:srgbClr val="FFA302"/>
          </a:solidFill>
          <a:ln w="28575">
            <a:solidFill>
              <a:srgbClr val="00257E"/>
            </a:solidFill>
            <a:miter lim="800000"/>
            <a:headEnd/>
            <a:tailEnd/>
          </a:ln>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endParaRPr lang="es-ES_tradnl" altLang="es-ES_tradnl" sz="1800">
              <a:latin typeface="Times New Roman" charset="0"/>
            </a:endParaRPr>
          </a:p>
        </p:txBody>
      </p:sp>
      <p:sp>
        <p:nvSpPr>
          <p:cNvPr id="49159" name="Rectangle 7"/>
          <p:cNvSpPr>
            <a:spLocks noChangeArrowheads="1"/>
          </p:cNvSpPr>
          <p:nvPr/>
        </p:nvSpPr>
        <p:spPr bwMode="auto">
          <a:xfrm>
            <a:off x="3841750" y="1820863"/>
            <a:ext cx="946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800" b="1"/>
              <a:t>Pedido</a:t>
            </a:r>
          </a:p>
        </p:txBody>
      </p:sp>
      <p:pic>
        <p:nvPicPr>
          <p:cNvPr id="49160" name="Picture 8" descr="buchhaltung_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16013" y="4581525"/>
            <a:ext cx="1008062"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1" name="Rectangle 9"/>
          <p:cNvSpPr>
            <a:spLocks noChangeArrowheads="1"/>
          </p:cNvSpPr>
          <p:nvPr/>
        </p:nvSpPr>
        <p:spPr bwMode="auto">
          <a:xfrm>
            <a:off x="1116013" y="5627688"/>
            <a:ext cx="7056437" cy="896937"/>
          </a:xfrm>
          <a:prstGeom prst="rect">
            <a:avLst/>
          </a:prstGeom>
          <a:solidFill>
            <a:srgbClr val="FFF0D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s-ES_tradnl" altLang="es-ES_tradnl">
              <a:latin typeface="Times New Roman" charset="0"/>
            </a:endParaRPr>
          </a:p>
        </p:txBody>
      </p:sp>
      <p:sp>
        <p:nvSpPr>
          <p:cNvPr id="49162" name="Text Box 10"/>
          <p:cNvSpPr txBox="1">
            <a:spLocks noChangeArrowheads="1"/>
          </p:cNvSpPr>
          <p:nvPr/>
        </p:nvSpPr>
        <p:spPr bwMode="auto">
          <a:xfrm>
            <a:off x="1187450" y="5680075"/>
            <a:ext cx="24479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2200" b="1">
                <a:latin typeface="Arial Black" charset="0"/>
              </a:rPr>
              <a:t>Libro mayor</a:t>
            </a:r>
            <a:r>
              <a:rPr lang="es-ES" altLang="es-ES_tradnl" sz="1800" b="1">
                <a:latin typeface="Arial Black" charset="0"/>
              </a:rPr>
              <a:t/>
            </a:r>
            <a:br>
              <a:rPr lang="es-ES" altLang="es-ES_tradnl" sz="1800" b="1">
                <a:latin typeface="Arial Black" charset="0"/>
              </a:rPr>
            </a:br>
            <a:r>
              <a:rPr lang="es-ES" altLang="es-ES_tradnl" sz="1800" b="1"/>
              <a:t>(Valor)</a:t>
            </a:r>
          </a:p>
        </p:txBody>
      </p:sp>
      <p:sp>
        <p:nvSpPr>
          <p:cNvPr id="11" name="Rectangle 11"/>
          <p:cNvSpPr>
            <a:spLocks noChangeArrowheads="1"/>
          </p:cNvSpPr>
          <p:nvPr>
            <p:custDataLst>
              <p:tags r:id="rId2"/>
            </p:custDataLst>
          </p:nvPr>
        </p:nvSpPr>
        <p:spPr bwMode="auto">
          <a:xfrm>
            <a:off x="5724525" y="5981700"/>
            <a:ext cx="327025" cy="327025"/>
          </a:xfrm>
          <a:prstGeom prst="rect">
            <a:avLst/>
          </a:prstGeom>
          <a:solidFill>
            <a:schemeClr val="bg1"/>
          </a:solidFill>
          <a:ln w="19050">
            <a:solidFill>
              <a:schemeClr val="tx1"/>
            </a:solidFill>
            <a:miter lim="800000"/>
            <a:headEnd/>
            <a:tailEnd/>
          </a:ln>
          <a:effectLst>
            <a:outerShdw dist="35921" dir="2700000" algn="ctr" rotWithShape="0">
              <a:srgbClr val="F6D092"/>
            </a:outerShdw>
          </a:effec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endParaRPr lang="es-ES_tradnl" altLang="es-ES_tradnl" sz="1800">
              <a:solidFill>
                <a:srgbClr val="DDDDDD"/>
              </a:solidFill>
            </a:endParaRPr>
          </a:p>
        </p:txBody>
      </p:sp>
      <p:sp>
        <p:nvSpPr>
          <p:cNvPr id="12" name="Rectangle 13"/>
          <p:cNvSpPr>
            <a:spLocks noChangeArrowheads="1"/>
          </p:cNvSpPr>
          <p:nvPr>
            <p:custDataLst>
              <p:tags r:id="rId3"/>
            </p:custDataLst>
          </p:nvPr>
        </p:nvSpPr>
        <p:spPr bwMode="auto">
          <a:xfrm>
            <a:off x="7566025" y="5981700"/>
            <a:ext cx="327025" cy="327025"/>
          </a:xfrm>
          <a:prstGeom prst="rect">
            <a:avLst/>
          </a:prstGeom>
          <a:solidFill>
            <a:schemeClr val="bg1"/>
          </a:solidFill>
          <a:ln w="19050">
            <a:solidFill>
              <a:schemeClr val="tx1"/>
            </a:solidFill>
            <a:miter lim="800000"/>
            <a:headEnd/>
            <a:tailEnd/>
          </a:ln>
          <a:effectLst>
            <a:outerShdw dist="35921" dir="2700000" algn="ctr" rotWithShape="0">
              <a:srgbClr val="F6D092"/>
            </a:outerShdw>
          </a:effec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p>
        </p:txBody>
      </p:sp>
      <p:sp>
        <p:nvSpPr>
          <p:cNvPr id="49165" name="Freeform 14"/>
          <p:cNvSpPr>
            <a:spLocks/>
          </p:cNvSpPr>
          <p:nvPr>
            <p:custDataLst>
              <p:tags r:id="rId4"/>
            </p:custDataLst>
          </p:nvPr>
        </p:nvSpPr>
        <p:spPr bwMode="auto">
          <a:xfrm>
            <a:off x="7596188" y="5988050"/>
            <a:ext cx="288925" cy="249238"/>
          </a:xfrm>
          <a:custGeom>
            <a:avLst/>
            <a:gdLst>
              <a:gd name="T0" fmla="*/ 2147483647 w 97"/>
              <a:gd name="T1" fmla="*/ 2147483647 h 76"/>
              <a:gd name="T2" fmla="*/ 2147483647 w 97"/>
              <a:gd name="T3" fmla="*/ 2147483647 h 76"/>
              <a:gd name="T4" fmla="*/ 2147483647 w 97"/>
              <a:gd name="T5" fmla="*/ 2147483647 h 76"/>
              <a:gd name="T6" fmla="*/ 2147483647 w 97"/>
              <a:gd name="T7" fmla="*/ 2147483647 h 76"/>
              <a:gd name="T8" fmla="*/ 2147483647 w 97"/>
              <a:gd name="T9" fmla="*/ 2147483647 h 76"/>
              <a:gd name="T10" fmla="*/ 2147483647 w 97"/>
              <a:gd name="T11" fmla="*/ 2147483647 h 76"/>
              <a:gd name="T12" fmla="*/ 2147483647 w 97"/>
              <a:gd name="T13" fmla="*/ 2147483647 h 76"/>
              <a:gd name="T14" fmla="*/ 2147483647 w 97"/>
              <a:gd name="T15" fmla="*/ 2147483647 h 76"/>
              <a:gd name="T16" fmla="*/ 0 60000 65536"/>
              <a:gd name="T17" fmla="*/ 0 60000 65536"/>
              <a:gd name="T18" fmla="*/ 0 60000 65536"/>
              <a:gd name="T19" fmla="*/ 0 60000 65536"/>
              <a:gd name="T20" fmla="*/ 0 60000 65536"/>
              <a:gd name="T21" fmla="*/ 0 60000 65536"/>
              <a:gd name="T22" fmla="*/ 0 60000 65536"/>
              <a:gd name="T23" fmla="*/ 0 60000 65536"/>
              <a:gd name="T24" fmla="*/ 0 w 97"/>
              <a:gd name="T25" fmla="*/ 0 h 76"/>
              <a:gd name="T26" fmla="*/ 97 w 97"/>
              <a:gd name="T27" fmla="*/ 76 h 7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7" h="76">
                <a:moveTo>
                  <a:pt x="3" y="39"/>
                </a:moveTo>
                <a:cubicBezTo>
                  <a:pt x="11" y="53"/>
                  <a:pt x="24" y="69"/>
                  <a:pt x="29" y="76"/>
                </a:cubicBezTo>
                <a:cubicBezTo>
                  <a:pt x="29" y="76"/>
                  <a:pt x="41" y="76"/>
                  <a:pt x="41" y="76"/>
                </a:cubicBezTo>
                <a:cubicBezTo>
                  <a:pt x="52" y="66"/>
                  <a:pt x="67" y="42"/>
                  <a:pt x="84" y="24"/>
                </a:cubicBezTo>
                <a:cubicBezTo>
                  <a:pt x="97" y="6"/>
                  <a:pt x="87" y="0"/>
                  <a:pt x="74" y="3"/>
                </a:cubicBezTo>
                <a:cubicBezTo>
                  <a:pt x="61" y="17"/>
                  <a:pt x="35" y="49"/>
                  <a:pt x="36" y="49"/>
                </a:cubicBezTo>
                <a:cubicBezTo>
                  <a:pt x="35" y="52"/>
                  <a:pt x="15" y="20"/>
                  <a:pt x="16" y="23"/>
                </a:cubicBezTo>
                <a:cubicBezTo>
                  <a:pt x="16" y="20"/>
                  <a:pt x="0" y="38"/>
                  <a:pt x="3" y="39"/>
                </a:cubicBezTo>
                <a:close/>
              </a:path>
            </a:pathLst>
          </a:custGeom>
          <a:solidFill>
            <a:schemeClr val="tx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p>
        </p:txBody>
      </p:sp>
      <p:sp>
        <p:nvSpPr>
          <p:cNvPr id="49166" name="AutoShape 15"/>
          <p:cNvSpPr>
            <a:spLocks noChangeArrowheads="1"/>
          </p:cNvSpPr>
          <p:nvPr>
            <p:custDataLst>
              <p:tags r:id="rId5"/>
            </p:custDataLst>
          </p:nvPr>
        </p:nvSpPr>
        <p:spPr bwMode="auto">
          <a:xfrm>
            <a:off x="1444625" y="1585913"/>
            <a:ext cx="2187575" cy="836612"/>
          </a:xfrm>
          <a:prstGeom prst="chevron">
            <a:avLst>
              <a:gd name="adj" fmla="val 62235"/>
            </a:avLst>
          </a:prstGeom>
          <a:solidFill>
            <a:srgbClr val="FFA302"/>
          </a:solidFill>
          <a:ln w="28575">
            <a:solidFill>
              <a:srgbClr val="00257E"/>
            </a:solidFill>
            <a:miter lim="800000"/>
            <a:headEnd/>
            <a:tailEnd/>
          </a:ln>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endParaRPr lang="es-ES_tradnl" altLang="es-ES_tradnl" sz="1800">
              <a:latin typeface="Times New Roman" charset="0"/>
            </a:endParaRPr>
          </a:p>
        </p:txBody>
      </p:sp>
      <p:sp>
        <p:nvSpPr>
          <p:cNvPr id="49167" name="Rectangle 16"/>
          <p:cNvSpPr>
            <a:spLocks noChangeArrowheads="1"/>
          </p:cNvSpPr>
          <p:nvPr/>
        </p:nvSpPr>
        <p:spPr bwMode="auto">
          <a:xfrm>
            <a:off x="1962150" y="1820863"/>
            <a:ext cx="10382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800" b="1"/>
              <a:t>Oferta</a:t>
            </a:r>
          </a:p>
        </p:txBody>
      </p:sp>
      <p:sp>
        <p:nvSpPr>
          <p:cNvPr id="49168" name="AutoShape 17"/>
          <p:cNvSpPr>
            <a:spLocks noChangeArrowheads="1"/>
          </p:cNvSpPr>
          <p:nvPr>
            <p:custDataLst>
              <p:tags r:id="rId6"/>
            </p:custDataLst>
          </p:nvPr>
        </p:nvSpPr>
        <p:spPr bwMode="auto">
          <a:xfrm>
            <a:off x="4972050" y="1585913"/>
            <a:ext cx="2187575" cy="836612"/>
          </a:xfrm>
          <a:prstGeom prst="chevron">
            <a:avLst>
              <a:gd name="adj" fmla="val 61303"/>
            </a:avLst>
          </a:prstGeom>
          <a:solidFill>
            <a:srgbClr val="FFA302"/>
          </a:solidFill>
          <a:ln w="28575">
            <a:solidFill>
              <a:srgbClr val="00257E"/>
            </a:solidFill>
            <a:miter lim="800000"/>
            <a:headEnd/>
            <a:tailEnd/>
          </a:ln>
        </p:spPr>
        <p:txBody>
          <a:bodyPr wrap="none" anchor="ctr"/>
          <a:lstStyle>
            <a:lvl1pPr marL="285750"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endParaRPr lang="es-ES_tradnl" altLang="es-ES_tradnl" sz="1800">
              <a:latin typeface="Times New Roman" charset="0"/>
            </a:endParaRPr>
          </a:p>
        </p:txBody>
      </p:sp>
      <p:sp>
        <p:nvSpPr>
          <p:cNvPr id="49169" name="Rectangle 18"/>
          <p:cNvSpPr>
            <a:spLocks noChangeArrowheads="1"/>
          </p:cNvSpPr>
          <p:nvPr/>
        </p:nvSpPr>
        <p:spPr bwMode="auto">
          <a:xfrm>
            <a:off x="5573713" y="1798638"/>
            <a:ext cx="1035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800" b="1"/>
              <a:t>Albarán</a:t>
            </a:r>
          </a:p>
        </p:txBody>
      </p:sp>
      <p:pic>
        <p:nvPicPr>
          <p:cNvPr id="49170" name="Picture 19" descr="lager_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116013" y="2492375"/>
            <a:ext cx="792162"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71" name="Rectangle 20"/>
          <p:cNvSpPr>
            <a:spLocks noChangeArrowheads="1"/>
          </p:cNvSpPr>
          <p:nvPr/>
        </p:nvSpPr>
        <p:spPr bwMode="auto">
          <a:xfrm>
            <a:off x="1116013" y="3716338"/>
            <a:ext cx="7056437" cy="792162"/>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s-ES_tradnl" altLang="es-ES_tradnl">
              <a:latin typeface="Times New Roman" charset="0"/>
            </a:endParaRPr>
          </a:p>
        </p:txBody>
      </p:sp>
      <p:sp>
        <p:nvSpPr>
          <p:cNvPr id="49172" name="Text Box 21"/>
          <p:cNvSpPr txBox="1">
            <a:spLocks noChangeArrowheads="1"/>
          </p:cNvSpPr>
          <p:nvPr/>
        </p:nvSpPr>
        <p:spPr bwMode="auto">
          <a:xfrm>
            <a:off x="1116013" y="3735388"/>
            <a:ext cx="18002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2200" b="1">
                <a:latin typeface="Arial Black" charset="0"/>
              </a:rPr>
              <a:t>Almacén</a:t>
            </a:r>
            <a:r>
              <a:rPr lang="es-ES" altLang="es-ES_tradnl" sz="1800" b="1">
                <a:latin typeface="Arial Black" charset="0"/>
              </a:rPr>
              <a:t/>
            </a:r>
            <a:br>
              <a:rPr lang="es-ES" altLang="es-ES_tradnl" sz="1800" b="1">
                <a:latin typeface="Arial Black" charset="0"/>
              </a:rPr>
            </a:br>
            <a:r>
              <a:rPr lang="es-ES" altLang="es-ES_tradnl" sz="1800" b="1"/>
              <a:t>(Cantidad)</a:t>
            </a:r>
          </a:p>
        </p:txBody>
      </p:sp>
      <p:sp>
        <p:nvSpPr>
          <p:cNvPr id="49173" name="Text Box 22"/>
          <p:cNvSpPr txBox="1">
            <a:spLocks noChangeArrowheads="1"/>
          </p:cNvSpPr>
          <p:nvPr>
            <p:custDataLst>
              <p:tags r:id="rId7"/>
            </p:custDataLst>
          </p:nvPr>
        </p:nvSpPr>
        <p:spPr bwMode="auto">
          <a:xfrm>
            <a:off x="3489325" y="3925888"/>
            <a:ext cx="450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800" b="1"/>
              <a:t>1.)</a:t>
            </a:r>
          </a:p>
        </p:txBody>
      </p:sp>
      <p:sp>
        <p:nvSpPr>
          <p:cNvPr id="49174" name="Text Box 23"/>
          <p:cNvSpPr txBox="1">
            <a:spLocks noChangeArrowheads="1"/>
          </p:cNvSpPr>
          <p:nvPr>
            <p:custDataLst>
              <p:tags r:id="rId8"/>
            </p:custDataLst>
          </p:nvPr>
        </p:nvSpPr>
        <p:spPr bwMode="auto">
          <a:xfrm>
            <a:off x="5214938" y="3925888"/>
            <a:ext cx="508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600"/>
              <a:t> </a:t>
            </a:r>
            <a:r>
              <a:rPr lang="es-ES" altLang="es-ES_tradnl" sz="1800" b="1"/>
              <a:t>2.)</a:t>
            </a:r>
          </a:p>
        </p:txBody>
      </p:sp>
      <p:sp>
        <p:nvSpPr>
          <p:cNvPr id="23" name="Rectangle 24"/>
          <p:cNvSpPr>
            <a:spLocks noChangeArrowheads="1"/>
          </p:cNvSpPr>
          <p:nvPr/>
        </p:nvSpPr>
        <p:spPr bwMode="auto">
          <a:xfrm>
            <a:off x="5689600" y="3933825"/>
            <a:ext cx="327025" cy="327025"/>
          </a:xfrm>
          <a:prstGeom prst="rect">
            <a:avLst/>
          </a:prstGeom>
          <a:solidFill>
            <a:schemeClr val="bg1"/>
          </a:solidFill>
          <a:ln w="19050">
            <a:solidFill>
              <a:schemeClr val="tx1"/>
            </a:solidFill>
            <a:miter lim="800000"/>
            <a:headEnd/>
            <a:tailEnd/>
          </a:ln>
          <a:effectLst>
            <a:outerShdw dist="35921" dir="2700000" algn="ctr" rotWithShape="0">
              <a:schemeClr val="folHlink"/>
            </a:outerShdw>
          </a:effec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p>
        </p:txBody>
      </p:sp>
      <p:sp>
        <p:nvSpPr>
          <p:cNvPr id="49176" name="Freeform 25"/>
          <p:cNvSpPr>
            <a:spLocks/>
          </p:cNvSpPr>
          <p:nvPr/>
        </p:nvSpPr>
        <p:spPr bwMode="auto">
          <a:xfrm>
            <a:off x="5721350" y="3971925"/>
            <a:ext cx="288925" cy="249238"/>
          </a:xfrm>
          <a:custGeom>
            <a:avLst/>
            <a:gdLst>
              <a:gd name="T0" fmla="*/ 2147483647 w 97"/>
              <a:gd name="T1" fmla="*/ 2147483647 h 76"/>
              <a:gd name="T2" fmla="*/ 2147483647 w 97"/>
              <a:gd name="T3" fmla="*/ 2147483647 h 76"/>
              <a:gd name="T4" fmla="*/ 2147483647 w 97"/>
              <a:gd name="T5" fmla="*/ 2147483647 h 76"/>
              <a:gd name="T6" fmla="*/ 2147483647 w 97"/>
              <a:gd name="T7" fmla="*/ 2147483647 h 76"/>
              <a:gd name="T8" fmla="*/ 2147483647 w 97"/>
              <a:gd name="T9" fmla="*/ 2147483647 h 76"/>
              <a:gd name="T10" fmla="*/ 2147483647 w 97"/>
              <a:gd name="T11" fmla="*/ 2147483647 h 76"/>
              <a:gd name="T12" fmla="*/ 2147483647 w 97"/>
              <a:gd name="T13" fmla="*/ 2147483647 h 76"/>
              <a:gd name="T14" fmla="*/ 2147483647 w 97"/>
              <a:gd name="T15" fmla="*/ 2147483647 h 76"/>
              <a:gd name="T16" fmla="*/ 0 60000 65536"/>
              <a:gd name="T17" fmla="*/ 0 60000 65536"/>
              <a:gd name="T18" fmla="*/ 0 60000 65536"/>
              <a:gd name="T19" fmla="*/ 0 60000 65536"/>
              <a:gd name="T20" fmla="*/ 0 60000 65536"/>
              <a:gd name="T21" fmla="*/ 0 60000 65536"/>
              <a:gd name="T22" fmla="*/ 0 60000 65536"/>
              <a:gd name="T23" fmla="*/ 0 60000 65536"/>
              <a:gd name="T24" fmla="*/ 0 w 97"/>
              <a:gd name="T25" fmla="*/ 0 h 76"/>
              <a:gd name="T26" fmla="*/ 97 w 97"/>
              <a:gd name="T27" fmla="*/ 76 h 7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7" h="76">
                <a:moveTo>
                  <a:pt x="3" y="39"/>
                </a:moveTo>
                <a:cubicBezTo>
                  <a:pt x="11" y="53"/>
                  <a:pt x="24" y="69"/>
                  <a:pt x="29" y="76"/>
                </a:cubicBezTo>
                <a:cubicBezTo>
                  <a:pt x="29" y="76"/>
                  <a:pt x="41" y="76"/>
                  <a:pt x="41" y="76"/>
                </a:cubicBezTo>
                <a:cubicBezTo>
                  <a:pt x="52" y="66"/>
                  <a:pt x="67" y="42"/>
                  <a:pt x="84" y="24"/>
                </a:cubicBezTo>
                <a:cubicBezTo>
                  <a:pt x="97" y="6"/>
                  <a:pt x="87" y="0"/>
                  <a:pt x="74" y="3"/>
                </a:cubicBezTo>
                <a:cubicBezTo>
                  <a:pt x="61" y="17"/>
                  <a:pt x="35" y="49"/>
                  <a:pt x="36" y="49"/>
                </a:cubicBezTo>
                <a:cubicBezTo>
                  <a:pt x="35" y="52"/>
                  <a:pt x="15" y="20"/>
                  <a:pt x="16" y="23"/>
                </a:cubicBezTo>
                <a:cubicBezTo>
                  <a:pt x="16" y="20"/>
                  <a:pt x="0" y="38"/>
                  <a:pt x="3" y="39"/>
                </a:cubicBezTo>
                <a:close/>
              </a:path>
            </a:pathLst>
          </a:custGeom>
          <a:solidFill>
            <a:schemeClr val="tx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p>
        </p:txBody>
      </p:sp>
      <p:sp>
        <p:nvSpPr>
          <p:cNvPr id="25" name="Rectangle 26"/>
          <p:cNvSpPr>
            <a:spLocks noChangeArrowheads="1"/>
          </p:cNvSpPr>
          <p:nvPr>
            <p:custDataLst>
              <p:tags r:id="rId9"/>
            </p:custDataLst>
          </p:nvPr>
        </p:nvSpPr>
        <p:spPr bwMode="auto">
          <a:xfrm>
            <a:off x="3924300" y="3965575"/>
            <a:ext cx="327025" cy="327025"/>
          </a:xfrm>
          <a:prstGeom prst="rect">
            <a:avLst/>
          </a:prstGeom>
          <a:solidFill>
            <a:schemeClr val="bg1"/>
          </a:solidFill>
          <a:ln w="19050">
            <a:solidFill>
              <a:schemeClr val="folHlink"/>
            </a:solidFill>
            <a:miter lim="800000"/>
            <a:headEnd/>
            <a:tailEnd/>
          </a:ln>
          <a:effectLst>
            <a:outerShdw dist="35921" dir="2700000" algn="ctr" rotWithShape="0">
              <a:schemeClr val="folHlink"/>
            </a:outerShdw>
          </a:effec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p>
        </p:txBody>
      </p:sp>
      <p:sp>
        <p:nvSpPr>
          <p:cNvPr id="49178" name="Freeform 27"/>
          <p:cNvSpPr>
            <a:spLocks/>
          </p:cNvSpPr>
          <p:nvPr>
            <p:custDataLst>
              <p:tags r:id="rId10"/>
            </p:custDataLst>
          </p:nvPr>
        </p:nvSpPr>
        <p:spPr bwMode="auto">
          <a:xfrm>
            <a:off x="3956050" y="3990975"/>
            <a:ext cx="288925" cy="249238"/>
          </a:xfrm>
          <a:custGeom>
            <a:avLst/>
            <a:gdLst>
              <a:gd name="T0" fmla="*/ 2147483647 w 97"/>
              <a:gd name="T1" fmla="*/ 2147483647 h 76"/>
              <a:gd name="T2" fmla="*/ 2147483647 w 97"/>
              <a:gd name="T3" fmla="*/ 2147483647 h 76"/>
              <a:gd name="T4" fmla="*/ 2147483647 w 97"/>
              <a:gd name="T5" fmla="*/ 2147483647 h 76"/>
              <a:gd name="T6" fmla="*/ 2147483647 w 97"/>
              <a:gd name="T7" fmla="*/ 2147483647 h 76"/>
              <a:gd name="T8" fmla="*/ 2147483647 w 97"/>
              <a:gd name="T9" fmla="*/ 2147483647 h 76"/>
              <a:gd name="T10" fmla="*/ 2147483647 w 97"/>
              <a:gd name="T11" fmla="*/ 2147483647 h 76"/>
              <a:gd name="T12" fmla="*/ 2147483647 w 97"/>
              <a:gd name="T13" fmla="*/ 2147483647 h 76"/>
              <a:gd name="T14" fmla="*/ 2147483647 w 97"/>
              <a:gd name="T15" fmla="*/ 2147483647 h 76"/>
              <a:gd name="T16" fmla="*/ 0 60000 65536"/>
              <a:gd name="T17" fmla="*/ 0 60000 65536"/>
              <a:gd name="T18" fmla="*/ 0 60000 65536"/>
              <a:gd name="T19" fmla="*/ 0 60000 65536"/>
              <a:gd name="T20" fmla="*/ 0 60000 65536"/>
              <a:gd name="T21" fmla="*/ 0 60000 65536"/>
              <a:gd name="T22" fmla="*/ 0 60000 65536"/>
              <a:gd name="T23" fmla="*/ 0 60000 65536"/>
              <a:gd name="T24" fmla="*/ 0 w 97"/>
              <a:gd name="T25" fmla="*/ 0 h 76"/>
              <a:gd name="T26" fmla="*/ 97 w 97"/>
              <a:gd name="T27" fmla="*/ 76 h 7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7" h="76">
                <a:moveTo>
                  <a:pt x="3" y="39"/>
                </a:moveTo>
                <a:cubicBezTo>
                  <a:pt x="11" y="53"/>
                  <a:pt x="24" y="69"/>
                  <a:pt x="29" y="76"/>
                </a:cubicBezTo>
                <a:cubicBezTo>
                  <a:pt x="29" y="76"/>
                  <a:pt x="41" y="76"/>
                  <a:pt x="41" y="76"/>
                </a:cubicBezTo>
                <a:cubicBezTo>
                  <a:pt x="52" y="66"/>
                  <a:pt x="67" y="42"/>
                  <a:pt x="84" y="24"/>
                </a:cubicBezTo>
                <a:cubicBezTo>
                  <a:pt x="97" y="6"/>
                  <a:pt x="87" y="0"/>
                  <a:pt x="74" y="3"/>
                </a:cubicBezTo>
                <a:cubicBezTo>
                  <a:pt x="61" y="17"/>
                  <a:pt x="35" y="49"/>
                  <a:pt x="36" y="49"/>
                </a:cubicBezTo>
                <a:cubicBezTo>
                  <a:pt x="35" y="52"/>
                  <a:pt x="15" y="20"/>
                  <a:pt x="16" y="23"/>
                </a:cubicBezTo>
                <a:cubicBezTo>
                  <a:pt x="16" y="20"/>
                  <a:pt x="0" y="38"/>
                  <a:pt x="3" y="39"/>
                </a:cubicBezTo>
                <a:close/>
              </a:path>
            </a:pathLst>
          </a:custGeom>
          <a:solidFill>
            <a:schemeClr val="fo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p>
        </p:txBody>
      </p:sp>
      <p:sp>
        <p:nvSpPr>
          <p:cNvPr id="27" name="Rectangle 28"/>
          <p:cNvSpPr>
            <a:spLocks noChangeArrowheads="1"/>
          </p:cNvSpPr>
          <p:nvPr>
            <p:custDataLst>
              <p:tags r:id="rId11"/>
            </p:custDataLst>
          </p:nvPr>
        </p:nvSpPr>
        <p:spPr bwMode="auto">
          <a:xfrm>
            <a:off x="7566025" y="3894138"/>
            <a:ext cx="327025" cy="327025"/>
          </a:xfrm>
          <a:prstGeom prst="rect">
            <a:avLst/>
          </a:prstGeom>
          <a:solidFill>
            <a:schemeClr val="bg1"/>
          </a:solidFill>
          <a:ln w="19050">
            <a:solidFill>
              <a:schemeClr val="folHlink"/>
            </a:solidFill>
            <a:miter lim="800000"/>
            <a:headEnd/>
            <a:tailEnd/>
          </a:ln>
          <a:effectLst>
            <a:outerShdw dist="35921" dir="2700000" algn="ctr" rotWithShape="0">
              <a:schemeClr val="folHlink"/>
            </a:outerShdw>
          </a:effec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p>
        </p:txBody>
      </p:sp>
      <p:sp>
        <p:nvSpPr>
          <p:cNvPr id="49180" name="Freeform 29"/>
          <p:cNvSpPr>
            <a:spLocks/>
          </p:cNvSpPr>
          <p:nvPr>
            <p:custDataLst>
              <p:tags r:id="rId12"/>
            </p:custDataLst>
          </p:nvPr>
        </p:nvSpPr>
        <p:spPr bwMode="auto">
          <a:xfrm>
            <a:off x="7597775" y="3971925"/>
            <a:ext cx="288925" cy="249238"/>
          </a:xfrm>
          <a:custGeom>
            <a:avLst/>
            <a:gdLst>
              <a:gd name="T0" fmla="*/ 2147483647 w 97"/>
              <a:gd name="T1" fmla="*/ 2147483647 h 76"/>
              <a:gd name="T2" fmla="*/ 2147483647 w 97"/>
              <a:gd name="T3" fmla="*/ 2147483647 h 76"/>
              <a:gd name="T4" fmla="*/ 2147483647 w 97"/>
              <a:gd name="T5" fmla="*/ 2147483647 h 76"/>
              <a:gd name="T6" fmla="*/ 2147483647 w 97"/>
              <a:gd name="T7" fmla="*/ 2147483647 h 76"/>
              <a:gd name="T8" fmla="*/ 2147483647 w 97"/>
              <a:gd name="T9" fmla="*/ 2147483647 h 76"/>
              <a:gd name="T10" fmla="*/ 2147483647 w 97"/>
              <a:gd name="T11" fmla="*/ 2147483647 h 76"/>
              <a:gd name="T12" fmla="*/ 2147483647 w 97"/>
              <a:gd name="T13" fmla="*/ 2147483647 h 76"/>
              <a:gd name="T14" fmla="*/ 2147483647 w 97"/>
              <a:gd name="T15" fmla="*/ 2147483647 h 76"/>
              <a:gd name="T16" fmla="*/ 0 60000 65536"/>
              <a:gd name="T17" fmla="*/ 0 60000 65536"/>
              <a:gd name="T18" fmla="*/ 0 60000 65536"/>
              <a:gd name="T19" fmla="*/ 0 60000 65536"/>
              <a:gd name="T20" fmla="*/ 0 60000 65536"/>
              <a:gd name="T21" fmla="*/ 0 60000 65536"/>
              <a:gd name="T22" fmla="*/ 0 60000 65536"/>
              <a:gd name="T23" fmla="*/ 0 60000 65536"/>
              <a:gd name="T24" fmla="*/ 0 w 97"/>
              <a:gd name="T25" fmla="*/ 0 h 76"/>
              <a:gd name="T26" fmla="*/ 97 w 97"/>
              <a:gd name="T27" fmla="*/ 76 h 7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7" h="76">
                <a:moveTo>
                  <a:pt x="3" y="39"/>
                </a:moveTo>
                <a:cubicBezTo>
                  <a:pt x="11" y="53"/>
                  <a:pt x="24" y="69"/>
                  <a:pt x="29" y="76"/>
                </a:cubicBezTo>
                <a:cubicBezTo>
                  <a:pt x="29" y="76"/>
                  <a:pt x="41" y="76"/>
                  <a:pt x="41" y="76"/>
                </a:cubicBezTo>
                <a:cubicBezTo>
                  <a:pt x="52" y="66"/>
                  <a:pt x="67" y="42"/>
                  <a:pt x="84" y="24"/>
                </a:cubicBezTo>
                <a:cubicBezTo>
                  <a:pt x="97" y="6"/>
                  <a:pt x="87" y="0"/>
                  <a:pt x="74" y="3"/>
                </a:cubicBezTo>
                <a:cubicBezTo>
                  <a:pt x="61" y="17"/>
                  <a:pt x="35" y="49"/>
                  <a:pt x="36" y="49"/>
                </a:cubicBezTo>
                <a:cubicBezTo>
                  <a:pt x="35" y="52"/>
                  <a:pt x="15" y="20"/>
                  <a:pt x="16" y="23"/>
                </a:cubicBezTo>
                <a:cubicBezTo>
                  <a:pt x="16" y="20"/>
                  <a:pt x="0" y="38"/>
                  <a:pt x="3" y="39"/>
                </a:cubicBezTo>
                <a:close/>
              </a:path>
            </a:pathLst>
          </a:custGeom>
          <a:solidFill>
            <a:schemeClr val="fo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p>
        </p:txBody>
      </p:sp>
      <p:sp>
        <p:nvSpPr>
          <p:cNvPr id="49181" name="AutoShape 30"/>
          <p:cNvSpPr>
            <a:spLocks noChangeArrowheads="1"/>
          </p:cNvSpPr>
          <p:nvPr>
            <p:custDataLst>
              <p:tags r:id="rId13"/>
            </p:custDataLst>
          </p:nvPr>
        </p:nvSpPr>
        <p:spPr bwMode="auto">
          <a:xfrm>
            <a:off x="6756400" y="1585913"/>
            <a:ext cx="2187575" cy="836612"/>
          </a:xfrm>
          <a:prstGeom prst="chevron">
            <a:avLst>
              <a:gd name="adj" fmla="val 60140"/>
            </a:avLst>
          </a:prstGeom>
          <a:solidFill>
            <a:srgbClr val="FFA302"/>
          </a:solidFill>
          <a:ln w="28575">
            <a:solidFill>
              <a:srgbClr val="00257E"/>
            </a:solidFill>
            <a:miter lim="800000"/>
            <a:headEnd/>
            <a:tailEnd/>
          </a:ln>
        </p:spPr>
        <p:txBody>
          <a:bodyPr wrap="none" anchor="ctr"/>
          <a:lstStyle>
            <a:lvl1pPr marL="285750"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endParaRPr lang="es-ES_tradnl" altLang="es-ES_tradnl" sz="1800">
              <a:latin typeface="Times New Roman" charset="0"/>
            </a:endParaRPr>
          </a:p>
        </p:txBody>
      </p:sp>
      <p:sp>
        <p:nvSpPr>
          <p:cNvPr id="49182" name="Rectangle 31"/>
          <p:cNvSpPr>
            <a:spLocks noChangeArrowheads="1"/>
          </p:cNvSpPr>
          <p:nvPr/>
        </p:nvSpPr>
        <p:spPr bwMode="auto">
          <a:xfrm>
            <a:off x="7286625" y="1785938"/>
            <a:ext cx="10175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800" b="1"/>
              <a:t>Factura</a:t>
            </a:r>
          </a:p>
        </p:txBody>
      </p:sp>
      <p:sp>
        <p:nvSpPr>
          <p:cNvPr id="49183" name="Arc 32"/>
          <p:cNvSpPr>
            <a:spLocks/>
          </p:cNvSpPr>
          <p:nvPr/>
        </p:nvSpPr>
        <p:spPr bwMode="auto">
          <a:xfrm rot="16072721" flipV="1">
            <a:off x="4335462" y="585788"/>
            <a:ext cx="1114425" cy="1835150"/>
          </a:xfrm>
          <a:custGeom>
            <a:avLst/>
            <a:gdLst>
              <a:gd name="T0" fmla="*/ 2147483647 w 21600"/>
              <a:gd name="T1" fmla="*/ 0 h 41518"/>
              <a:gd name="T2" fmla="*/ 2147483647 w 21600"/>
              <a:gd name="T3" fmla="*/ 2147483647 h 41518"/>
              <a:gd name="T4" fmla="*/ 0 w 21600"/>
              <a:gd name="T5" fmla="*/ 2147483647 h 41518"/>
              <a:gd name="T6" fmla="*/ 0 60000 65536"/>
              <a:gd name="T7" fmla="*/ 0 60000 65536"/>
              <a:gd name="T8" fmla="*/ 0 60000 65536"/>
              <a:gd name="T9" fmla="*/ 0 w 21600"/>
              <a:gd name="T10" fmla="*/ 0 h 41518"/>
              <a:gd name="T11" fmla="*/ 21600 w 21600"/>
              <a:gd name="T12" fmla="*/ 41518 h 41518"/>
            </a:gdLst>
            <a:ahLst/>
            <a:cxnLst>
              <a:cxn ang="T6">
                <a:pos x="T0" y="T1"/>
              </a:cxn>
              <a:cxn ang="T7">
                <a:pos x="T2" y="T3"/>
              </a:cxn>
              <a:cxn ang="T8">
                <a:pos x="T4" y="T5"/>
              </a:cxn>
            </a:cxnLst>
            <a:rect l="T9" t="T10" r="T11" b="T12"/>
            <a:pathLst>
              <a:path w="21600" h="41518" fill="none" extrusionOk="0">
                <a:moveTo>
                  <a:pt x="5124" y="-1"/>
                </a:moveTo>
                <a:cubicBezTo>
                  <a:pt x="14795" y="2361"/>
                  <a:pt x="21600" y="11027"/>
                  <a:pt x="21600" y="20983"/>
                </a:cubicBezTo>
                <a:cubicBezTo>
                  <a:pt x="21600" y="30331"/>
                  <a:pt x="15585" y="38619"/>
                  <a:pt x="6698" y="41518"/>
                </a:cubicBezTo>
              </a:path>
              <a:path w="21600" h="41518" stroke="0" extrusionOk="0">
                <a:moveTo>
                  <a:pt x="5124" y="-1"/>
                </a:moveTo>
                <a:cubicBezTo>
                  <a:pt x="14795" y="2361"/>
                  <a:pt x="21600" y="11027"/>
                  <a:pt x="21600" y="20983"/>
                </a:cubicBezTo>
                <a:cubicBezTo>
                  <a:pt x="21600" y="30331"/>
                  <a:pt x="15585" y="38619"/>
                  <a:pt x="6698" y="41518"/>
                </a:cubicBezTo>
                <a:lnTo>
                  <a:pt x="0" y="20983"/>
                </a:lnTo>
                <a:close/>
              </a:path>
            </a:pathLst>
          </a:custGeom>
          <a:noFill/>
          <a:ln w="38100">
            <a:solidFill>
              <a:srgbClr val="336599"/>
            </a:solidFill>
            <a:prstDash val="sysDot"/>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p>
        </p:txBody>
      </p:sp>
      <p:pic>
        <p:nvPicPr>
          <p:cNvPr id="49184" name="Picture 33" descr="BasisdokumentHe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399088" y="1065213"/>
            <a:ext cx="41751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85" name="Picture 34" descr="ZieldokumentHELL"/>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995738" y="1052513"/>
            <a:ext cx="4206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86" name="Arc 35"/>
          <p:cNvSpPr>
            <a:spLocks/>
          </p:cNvSpPr>
          <p:nvPr/>
        </p:nvSpPr>
        <p:spPr bwMode="auto">
          <a:xfrm rot="16072721" flipV="1">
            <a:off x="6545262" y="585788"/>
            <a:ext cx="1114425" cy="1835150"/>
          </a:xfrm>
          <a:custGeom>
            <a:avLst/>
            <a:gdLst>
              <a:gd name="T0" fmla="*/ 2147483647 w 21600"/>
              <a:gd name="T1" fmla="*/ 0 h 41518"/>
              <a:gd name="T2" fmla="*/ 2147483647 w 21600"/>
              <a:gd name="T3" fmla="*/ 2147483647 h 41518"/>
              <a:gd name="T4" fmla="*/ 0 w 21600"/>
              <a:gd name="T5" fmla="*/ 2147483647 h 41518"/>
              <a:gd name="T6" fmla="*/ 0 60000 65536"/>
              <a:gd name="T7" fmla="*/ 0 60000 65536"/>
              <a:gd name="T8" fmla="*/ 0 60000 65536"/>
              <a:gd name="T9" fmla="*/ 0 w 21600"/>
              <a:gd name="T10" fmla="*/ 0 h 41518"/>
              <a:gd name="T11" fmla="*/ 21600 w 21600"/>
              <a:gd name="T12" fmla="*/ 41518 h 41518"/>
            </a:gdLst>
            <a:ahLst/>
            <a:cxnLst>
              <a:cxn ang="T6">
                <a:pos x="T0" y="T1"/>
              </a:cxn>
              <a:cxn ang="T7">
                <a:pos x="T2" y="T3"/>
              </a:cxn>
              <a:cxn ang="T8">
                <a:pos x="T4" y="T5"/>
              </a:cxn>
            </a:cxnLst>
            <a:rect l="T9" t="T10" r="T11" b="T12"/>
            <a:pathLst>
              <a:path w="21600" h="41518" fill="none" extrusionOk="0">
                <a:moveTo>
                  <a:pt x="5124" y="-1"/>
                </a:moveTo>
                <a:cubicBezTo>
                  <a:pt x="14795" y="2361"/>
                  <a:pt x="21600" y="11027"/>
                  <a:pt x="21600" y="20983"/>
                </a:cubicBezTo>
                <a:cubicBezTo>
                  <a:pt x="21600" y="30331"/>
                  <a:pt x="15585" y="38619"/>
                  <a:pt x="6698" y="41518"/>
                </a:cubicBezTo>
              </a:path>
              <a:path w="21600" h="41518" stroke="0" extrusionOk="0">
                <a:moveTo>
                  <a:pt x="5124" y="-1"/>
                </a:moveTo>
                <a:cubicBezTo>
                  <a:pt x="14795" y="2361"/>
                  <a:pt x="21600" y="11027"/>
                  <a:pt x="21600" y="20983"/>
                </a:cubicBezTo>
                <a:cubicBezTo>
                  <a:pt x="21600" y="30331"/>
                  <a:pt x="15585" y="38619"/>
                  <a:pt x="6698" y="41518"/>
                </a:cubicBezTo>
                <a:lnTo>
                  <a:pt x="0" y="20983"/>
                </a:lnTo>
                <a:close/>
              </a:path>
            </a:pathLst>
          </a:custGeom>
          <a:noFill/>
          <a:ln w="38100">
            <a:solidFill>
              <a:srgbClr val="336599"/>
            </a:solidFill>
            <a:prstDash val="sysDot"/>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p>
        </p:txBody>
      </p:sp>
      <p:pic>
        <p:nvPicPr>
          <p:cNvPr id="49187" name="Picture 36" descr="BasisdokumentHe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608888" y="1089025"/>
            <a:ext cx="41751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88" name="Picture 37" descr="ZieldokumentHELL"/>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230938" y="1087438"/>
            <a:ext cx="4206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89" name="Arc 38"/>
          <p:cNvSpPr>
            <a:spLocks/>
          </p:cNvSpPr>
          <p:nvPr/>
        </p:nvSpPr>
        <p:spPr bwMode="auto">
          <a:xfrm rot="16072721" flipV="1">
            <a:off x="2082800" y="585788"/>
            <a:ext cx="1114425" cy="1835150"/>
          </a:xfrm>
          <a:custGeom>
            <a:avLst/>
            <a:gdLst>
              <a:gd name="T0" fmla="*/ 2147483647 w 21600"/>
              <a:gd name="T1" fmla="*/ 0 h 41518"/>
              <a:gd name="T2" fmla="*/ 2147483647 w 21600"/>
              <a:gd name="T3" fmla="*/ 2147483647 h 41518"/>
              <a:gd name="T4" fmla="*/ 0 w 21600"/>
              <a:gd name="T5" fmla="*/ 2147483647 h 41518"/>
              <a:gd name="T6" fmla="*/ 0 60000 65536"/>
              <a:gd name="T7" fmla="*/ 0 60000 65536"/>
              <a:gd name="T8" fmla="*/ 0 60000 65536"/>
              <a:gd name="T9" fmla="*/ 0 w 21600"/>
              <a:gd name="T10" fmla="*/ 0 h 41518"/>
              <a:gd name="T11" fmla="*/ 21600 w 21600"/>
              <a:gd name="T12" fmla="*/ 41518 h 41518"/>
            </a:gdLst>
            <a:ahLst/>
            <a:cxnLst>
              <a:cxn ang="T6">
                <a:pos x="T0" y="T1"/>
              </a:cxn>
              <a:cxn ang="T7">
                <a:pos x="T2" y="T3"/>
              </a:cxn>
              <a:cxn ang="T8">
                <a:pos x="T4" y="T5"/>
              </a:cxn>
            </a:cxnLst>
            <a:rect l="T9" t="T10" r="T11" b="T12"/>
            <a:pathLst>
              <a:path w="21600" h="41518" fill="none" extrusionOk="0">
                <a:moveTo>
                  <a:pt x="5124" y="-1"/>
                </a:moveTo>
                <a:cubicBezTo>
                  <a:pt x="14795" y="2361"/>
                  <a:pt x="21600" y="11027"/>
                  <a:pt x="21600" y="20983"/>
                </a:cubicBezTo>
                <a:cubicBezTo>
                  <a:pt x="21600" y="30331"/>
                  <a:pt x="15585" y="38619"/>
                  <a:pt x="6698" y="41518"/>
                </a:cubicBezTo>
              </a:path>
              <a:path w="21600" h="41518" stroke="0" extrusionOk="0">
                <a:moveTo>
                  <a:pt x="5124" y="-1"/>
                </a:moveTo>
                <a:cubicBezTo>
                  <a:pt x="14795" y="2361"/>
                  <a:pt x="21600" y="11027"/>
                  <a:pt x="21600" y="20983"/>
                </a:cubicBezTo>
                <a:cubicBezTo>
                  <a:pt x="21600" y="30331"/>
                  <a:pt x="15585" y="38619"/>
                  <a:pt x="6698" y="41518"/>
                </a:cubicBezTo>
                <a:lnTo>
                  <a:pt x="0" y="20983"/>
                </a:lnTo>
                <a:close/>
              </a:path>
            </a:pathLst>
          </a:custGeom>
          <a:noFill/>
          <a:ln w="38100">
            <a:solidFill>
              <a:srgbClr val="336599"/>
            </a:solidFill>
            <a:prstDash val="sysDot"/>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p>
        </p:txBody>
      </p:sp>
      <p:pic>
        <p:nvPicPr>
          <p:cNvPr id="49190" name="Picture 39" descr="BasisdokumentHe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132138" y="981075"/>
            <a:ext cx="41751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91" name="Picture 40" descr="ZieldokumentHELL"/>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835150" y="1016000"/>
            <a:ext cx="4206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92" name="Text Box 41"/>
          <p:cNvSpPr txBox="1">
            <a:spLocks noChangeArrowheads="1"/>
          </p:cNvSpPr>
          <p:nvPr>
            <p:custDataLst>
              <p:tags r:id="rId14"/>
            </p:custDataLst>
          </p:nvPr>
        </p:nvSpPr>
        <p:spPr bwMode="auto">
          <a:xfrm>
            <a:off x="7146925" y="3925888"/>
            <a:ext cx="450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800" b="1"/>
              <a:t>3.)</a:t>
            </a:r>
          </a:p>
        </p:txBody>
      </p:sp>
      <p:sp>
        <p:nvSpPr>
          <p:cNvPr id="49193" name="Freeform 43"/>
          <p:cNvSpPr>
            <a:spLocks/>
          </p:cNvSpPr>
          <p:nvPr>
            <p:custDataLst>
              <p:tags r:id="rId15"/>
            </p:custDataLst>
          </p:nvPr>
        </p:nvSpPr>
        <p:spPr bwMode="auto">
          <a:xfrm>
            <a:off x="5724525" y="6021388"/>
            <a:ext cx="288925" cy="249237"/>
          </a:xfrm>
          <a:custGeom>
            <a:avLst/>
            <a:gdLst>
              <a:gd name="T0" fmla="*/ 2147483647 w 97"/>
              <a:gd name="T1" fmla="*/ 2147483647 h 76"/>
              <a:gd name="T2" fmla="*/ 2147483647 w 97"/>
              <a:gd name="T3" fmla="*/ 2147483647 h 76"/>
              <a:gd name="T4" fmla="*/ 2147483647 w 97"/>
              <a:gd name="T5" fmla="*/ 2147483647 h 76"/>
              <a:gd name="T6" fmla="*/ 2147483647 w 97"/>
              <a:gd name="T7" fmla="*/ 2147483647 h 76"/>
              <a:gd name="T8" fmla="*/ 2147483647 w 97"/>
              <a:gd name="T9" fmla="*/ 2147483647 h 76"/>
              <a:gd name="T10" fmla="*/ 2147483647 w 97"/>
              <a:gd name="T11" fmla="*/ 2147483647 h 76"/>
              <a:gd name="T12" fmla="*/ 2147483647 w 97"/>
              <a:gd name="T13" fmla="*/ 2147483647 h 76"/>
              <a:gd name="T14" fmla="*/ 2147483647 w 97"/>
              <a:gd name="T15" fmla="*/ 2147483647 h 76"/>
              <a:gd name="T16" fmla="*/ 0 60000 65536"/>
              <a:gd name="T17" fmla="*/ 0 60000 65536"/>
              <a:gd name="T18" fmla="*/ 0 60000 65536"/>
              <a:gd name="T19" fmla="*/ 0 60000 65536"/>
              <a:gd name="T20" fmla="*/ 0 60000 65536"/>
              <a:gd name="T21" fmla="*/ 0 60000 65536"/>
              <a:gd name="T22" fmla="*/ 0 60000 65536"/>
              <a:gd name="T23" fmla="*/ 0 60000 65536"/>
              <a:gd name="T24" fmla="*/ 0 w 97"/>
              <a:gd name="T25" fmla="*/ 0 h 76"/>
              <a:gd name="T26" fmla="*/ 97 w 97"/>
              <a:gd name="T27" fmla="*/ 76 h 7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7" h="76">
                <a:moveTo>
                  <a:pt x="3" y="39"/>
                </a:moveTo>
                <a:cubicBezTo>
                  <a:pt x="11" y="53"/>
                  <a:pt x="24" y="69"/>
                  <a:pt x="29" y="76"/>
                </a:cubicBezTo>
                <a:cubicBezTo>
                  <a:pt x="29" y="76"/>
                  <a:pt x="41" y="76"/>
                  <a:pt x="41" y="76"/>
                </a:cubicBezTo>
                <a:cubicBezTo>
                  <a:pt x="52" y="66"/>
                  <a:pt x="67" y="42"/>
                  <a:pt x="84" y="24"/>
                </a:cubicBezTo>
                <a:cubicBezTo>
                  <a:pt x="97" y="6"/>
                  <a:pt x="87" y="0"/>
                  <a:pt x="74" y="3"/>
                </a:cubicBezTo>
                <a:cubicBezTo>
                  <a:pt x="61" y="17"/>
                  <a:pt x="35" y="49"/>
                  <a:pt x="36" y="49"/>
                </a:cubicBezTo>
                <a:cubicBezTo>
                  <a:pt x="35" y="52"/>
                  <a:pt x="15" y="20"/>
                  <a:pt x="16" y="23"/>
                </a:cubicBezTo>
                <a:cubicBezTo>
                  <a:pt x="16" y="20"/>
                  <a:pt x="0" y="38"/>
                  <a:pt x="3" y="39"/>
                </a:cubicBezTo>
                <a:close/>
              </a:path>
            </a:pathLst>
          </a:custGeom>
          <a:solidFill>
            <a:schemeClr val="fo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2446338" y="1830388"/>
            <a:ext cx="6057900" cy="4640262"/>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p>
        </p:txBody>
      </p:sp>
      <p:sp>
        <p:nvSpPr>
          <p:cNvPr id="51203" name="Rectangle 3"/>
          <p:cNvSpPr>
            <a:spLocks noChangeArrowheads="1"/>
          </p:cNvSpPr>
          <p:nvPr/>
        </p:nvSpPr>
        <p:spPr bwMode="auto">
          <a:xfrm>
            <a:off x="533400" y="1830388"/>
            <a:ext cx="2068513" cy="4640262"/>
          </a:xfrm>
          <a:prstGeom prst="rect">
            <a:avLst/>
          </a:prstGeom>
          <a:solidFill>
            <a:srgbClr val="5C81A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p>
        </p:txBody>
      </p:sp>
      <p:sp>
        <p:nvSpPr>
          <p:cNvPr id="4" name="Rectangle 4"/>
          <p:cNvSpPr>
            <a:spLocks noGrp="1"/>
          </p:cNvSpPr>
          <p:nvPr>
            <p:ph type="title"/>
            <p:custDataLst>
              <p:tags r:id="rId1"/>
            </p:custDataLst>
          </p:nvPr>
        </p:nvSpPr>
        <p:spPr bwMode="auto">
          <a:xfrm>
            <a:off x="642938" y="285750"/>
            <a:ext cx="8361362" cy="839788"/>
          </a:xfrm>
        </p:spPr>
        <p:txBody>
          <a:bodyPr>
            <a:noAutofit/>
          </a:bodyPr>
          <a:lstStyle/>
          <a:p>
            <a:pPr eaLnBrk="1" hangingPunct="1"/>
            <a:r>
              <a:rPr lang="es-ES" altLang="es-ES_tradnl" sz="3200" b="0"/>
              <a:t>Documentos de ventas y sus propiedades</a:t>
            </a:r>
            <a:endParaRPr lang="en-US" altLang="es-ES_tradnl" sz="3200" b="0"/>
          </a:p>
        </p:txBody>
      </p:sp>
      <p:sp>
        <p:nvSpPr>
          <p:cNvPr id="51205" name="Rectangle 5"/>
          <p:cNvSpPr>
            <a:spLocks noChangeArrowheads="1"/>
          </p:cNvSpPr>
          <p:nvPr>
            <p:custDataLst>
              <p:tags r:id="rId2"/>
            </p:custDataLst>
          </p:nvPr>
        </p:nvSpPr>
        <p:spPr bwMode="auto">
          <a:xfrm>
            <a:off x="7018338" y="4168775"/>
            <a:ext cx="14859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13873163" eaLnBrk="0" hangingPunct="0">
              <a:defRPr sz="2400">
                <a:solidFill>
                  <a:schemeClr val="tx1"/>
                </a:solidFill>
                <a:latin typeface="Arial" charset="0"/>
                <a:ea typeface="ＭＳ Ｐゴシック" charset="-128"/>
              </a:defRPr>
            </a:lvl1pPr>
            <a:lvl2pPr marL="37931725" indent="-37474525" defTabSz="-13873163"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buClr>
                <a:schemeClr val="accent1"/>
              </a:buClr>
              <a:buSzPct val="75000"/>
              <a:buFont typeface="Wingdings 3" charset="2"/>
              <a:buNone/>
            </a:pPr>
            <a:r>
              <a:rPr lang="en-US" altLang="es-ES_tradnl" sz="1300">
                <a:latin typeface="Tahoma" charset="0"/>
              </a:rPr>
              <a:t>Entrega</a:t>
            </a:r>
            <a:br>
              <a:rPr lang="en-US" altLang="es-ES_tradnl" sz="1300">
                <a:latin typeface="Tahoma" charset="0"/>
              </a:rPr>
            </a:br>
            <a:r>
              <a:rPr lang="en-US" altLang="es-ES_tradnl" sz="1300">
                <a:latin typeface="Tahoma" charset="0"/>
              </a:rPr>
              <a:t>Pedido</a:t>
            </a:r>
            <a:br>
              <a:rPr lang="en-US" altLang="es-ES_tradnl" sz="1300">
                <a:latin typeface="Tahoma" charset="0"/>
              </a:rPr>
            </a:br>
            <a:r>
              <a:rPr lang="en-US" altLang="es-ES_tradnl" sz="1300">
                <a:latin typeface="Tahoma" charset="0"/>
              </a:rPr>
              <a:t>Oferta</a:t>
            </a:r>
            <a:endParaRPr lang="en-US" altLang="es-ES_tradnl" sz="1300">
              <a:solidFill>
                <a:srgbClr val="333333"/>
              </a:solidFill>
              <a:latin typeface="Tahoma" charset="0"/>
            </a:endParaRPr>
          </a:p>
        </p:txBody>
      </p:sp>
      <p:sp>
        <p:nvSpPr>
          <p:cNvPr id="51206" name="Rectangle 6"/>
          <p:cNvSpPr>
            <a:spLocks noChangeArrowheads="1"/>
          </p:cNvSpPr>
          <p:nvPr>
            <p:custDataLst>
              <p:tags r:id="rId3"/>
            </p:custDataLst>
          </p:nvPr>
        </p:nvSpPr>
        <p:spPr bwMode="auto">
          <a:xfrm>
            <a:off x="4783138" y="4175125"/>
            <a:ext cx="2087562"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13873163" eaLnBrk="0" hangingPunct="0">
              <a:defRPr sz="2400">
                <a:solidFill>
                  <a:schemeClr val="tx1"/>
                </a:solidFill>
                <a:latin typeface="Arial" charset="0"/>
                <a:ea typeface="ＭＳ Ｐゴシック" charset="-128"/>
              </a:defRPr>
            </a:lvl1pPr>
            <a:lvl2pPr marL="37931725" indent="-37474525" defTabSz="-13873163"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buClr>
                <a:schemeClr val="accent1"/>
              </a:buClr>
              <a:buSzPct val="75000"/>
              <a:buFont typeface="Wingdings 3" charset="2"/>
              <a:buNone/>
            </a:pPr>
            <a:r>
              <a:rPr lang="en-US" altLang="es-ES_tradnl" sz="1300">
                <a:latin typeface="Tahoma" charset="0"/>
              </a:rPr>
              <a:t>Pedido</a:t>
            </a:r>
            <a:br>
              <a:rPr lang="en-US" altLang="es-ES_tradnl" sz="1300">
                <a:latin typeface="Tahoma" charset="0"/>
              </a:rPr>
            </a:br>
            <a:r>
              <a:rPr lang="en-US" altLang="es-ES_tradnl" sz="1300">
                <a:latin typeface="Tahoma" charset="0"/>
              </a:rPr>
              <a:t>Oferta</a:t>
            </a:r>
          </a:p>
          <a:p>
            <a:pPr algn="ctr" eaLnBrk="1" hangingPunct="1">
              <a:buClr>
                <a:schemeClr val="accent1"/>
              </a:buClr>
              <a:buSzPct val="75000"/>
              <a:buFont typeface="Wingdings 3" charset="2"/>
              <a:buNone/>
            </a:pPr>
            <a:r>
              <a:rPr lang="en-US" altLang="es-ES_tradnl" sz="1300">
                <a:latin typeface="Tahoma" charset="0"/>
              </a:rPr>
              <a:t>Fra Proforma</a:t>
            </a:r>
            <a:endParaRPr lang="en-US" altLang="es-ES_tradnl" sz="1300">
              <a:solidFill>
                <a:srgbClr val="333333"/>
              </a:solidFill>
              <a:latin typeface="Tahoma" charset="0"/>
            </a:endParaRPr>
          </a:p>
        </p:txBody>
      </p:sp>
      <p:sp>
        <p:nvSpPr>
          <p:cNvPr id="51207" name="Rectangle 7"/>
          <p:cNvSpPr>
            <a:spLocks noChangeArrowheads="1"/>
          </p:cNvSpPr>
          <p:nvPr>
            <p:custDataLst>
              <p:tags r:id="rId4"/>
            </p:custDataLst>
          </p:nvPr>
        </p:nvSpPr>
        <p:spPr bwMode="auto">
          <a:xfrm>
            <a:off x="3589338" y="4175125"/>
            <a:ext cx="1665287"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13873163" eaLnBrk="0" hangingPunct="0">
              <a:defRPr sz="2400">
                <a:solidFill>
                  <a:schemeClr val="tx1"/>
                </a:solidFill>
                <a:latin typeface="Arial" charset="0"/>
                <a:ea typeface="ＭＳ Ｐゴシック" charset="-128"/>
              </a:defRPr>
            </a:lvl1pPr>
            <a:lvl2pPr marL="37931725" indent="-37474525" defTabSz="-13873163"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buClr>
                <a:schemeClr val="accent1"/>
              </a:buClr>
              <a:buSzPct val="75000"/>
              <a:buFont typeface="Wingdings 3" charset="2"/>
              <a:buNone/>
            </a:pPr>
            <a:r>
              <a:rPr lang="en-US" altLang="es-ES_tradnl" sz="1300">
                <a:latin typeface="Tahoma" charset="0"/>
              </a:rPr>
              <a:t>Oferta</a:t>
            </a:r>
            <a:endParaRPr lang="en-US" altLang="es-ES_tradnl" sz="1300">
              <a:solidFill>
                <a:srgbClr val="333333"/>
              </a:solidFill>
              <a:latin typeface="Tahoma" charset="0"/>
            </a:endParaRPr>
          </a:p>
        </p:txBody>
      </p:sp>
      <p:sp>
        <p:nvSpPr>
          <p:cNvPr id="51208" name="Rectangle 8"/>
          <p:cNvSpPr>
            <a:spLocks noChangeArrowheads="1"/>
          </p:cNvSpPr>
          <p:nvPr>
            <p:custDataLst>
              <p:tags r:id="rId5"/>
            </p:custDataLst>
          </p:nvPr>
        </p:nvSpPr>
        <p:spPr bwMode="auto">
          <a:xfrm>
            <a:off x="6789738" y="5859463"/>
            <a:ext cx="15509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13873163" eaLnBrk="0" hangingPunct="0">
              <a:defRPr sz="2400">
                <a:solidFill>
                  <a:schemeClr val="tx1"/>
                </a:solidFill>
                <a:latin typeface="Arial" charset="0"/>
                <a:ea typeface="ＭＳ Ｐゴシック" charset="-128"/>
              </a:defRPr>
            </a:lvl1pPr>
            <a:lvl2pPr marL="37931725" indent="-37474525" defTabSz="-13873163"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buClr>
                <a:schemeClr val="accent1"/>
              </a:buClr>
              <a:buSzPct val="75000"/>
              <a:buFont typeface="Wingdings 3" charset="2"/>
              <a:buNone/>
            </a:pPr>
            <a:r>
              <a:rPr lang="en-US" altLang="es-ES_tradnl" sz="1300">
                <a:latin typeface="Tahoma" charset="0"/>
              </a:rPr>
              <a:t>X</a:t>
            </a:r>
            <a:endParaRPr lang="en-US" altLang="es-ES_tradnl" sz="1300">
              <a:solidFill>
                <a:srgbClr val="333333"/>
              </a:solidFill>
              <a:latin typeface="Tahoma" charset="0"/>
            </a:endParaRPr>
          </a:p>
        </p:txBody>
      </p:sp>
      <p:sp>
        <p:nvSpPr>
          <p:cNvPr id="51209" name="Rectangle 9"/>
          <p:cNvSpPr>
            <a:spLocks noChangeArrowheads="1"/>
          </p:cNvSpPr>
          <p:nvPr>
            <p:custDataLst>
              <p:tags r:id="rId6"/>
            </p:custDataLst>
          </p:nvPr>
        </p:nvSpPr>
        <p:spPr bwMode="auto">
          <a:xfrm>
            <a:off x="4999038" y="5859463"/>
            <a:ext cx="16652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13873163" eaLnBrk="0" hangingPunct="0">
              <a:defRPr sz="2400">
                <a:solidFill>
                  <a:schemeClr val="tx1"/>
                </a:solidFill>
                <a:latin typeface="Arial" charset="0"/>
                <a:ea typeface="ＭＳ Ｐゴシック" charset="-128"/>
              </a:defRPr>
            </a:lvl1pPr>
            <a:lvl2pPr marL="37931725" indent="-37474525" defTabSz="-13873163"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buClr>
                <a:schemeClr val="accent1"/>
              </a:buClr>
              <a:buSzPct val="75000"/>
              <a:buFont typeface="Wingdings 3" charset="2"/>
              <a:buNone/>
            </a:pPr>
            <a:r>
              <a:rPr lang="en-US" altLang="es-ES_tradnl" sz="1300">
                <a:solidFill>
                  <a:srgbClr val="B2B2B2"/>
                </a:solidFill>
                <a:latin typeface="Tahoma" charset="0"/>
              </a:rPr>
              <a:t>X</a:t>
            </a:r>
          </a:p>
        </p:txBody>
      </p:sp>
      <p:sp>
        <p:nvSpPr>
          <p:cNvPr id="51210" name="Rectangle 10"/>
          <p:cNvSpPr>
            <a:spLocks noChangeArrowheads="1"/>
          </p:cNvSpPr>
          <p:nvPr>
            <p:custDataLst>
              <p:tags r:id="rId7"/>
            </p:custDataLst>
          </p:nvPr>
        </p:nvSpPr>
        <p:spPr bwMode="auto">
          <a:xfrm>
            <a:off x="6894513" y="3446463"/>
            <a:ext cx="1550987"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13873163" eaLnBrk="0" hangingPunct="0">
              <a:defRPr sz="2400">
                <a:solidFill>
                  <a:schemeClr val="tx1"/>
                </a:solidFill>
                <a:latin typeface="Arial" charset="0"/>
                <a:ea typeface="ＭＳ Ｐゴシック" charset="-128"/>
              </a:defRPr>
            </a:lvl1pPr>
            <a:lvl2pPr marL="37931725" indent="-37474525" defTabSz="-13873163"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buClr>
                <a:schemeClr val="accent1"/>
              </a:buClr>
              <a:buSzPct val="75000"/>
              <a:buFont typeface="Wingdings 3" charset="2"/>
              <a:buNone/>
            </a:pPr>
            <a:r>
              <a:rPr lang="en-US" altLang="es-ES_tradnl" sz="1300">
                <a:latin typeface="Tahoma" charset="0"/>
              </a:rPr>
              <a:t>Abono</a:t>
            </a:r>
            <a:endParaRPr lang="en-US" altLang="es-ES_tradnl" sz="1300">
              <a:solidFill>
                <a:srgbClr val="333333"/>
              </a:solidFill>
              <a:latin typeface="Tahoma" charset="0"/>
            </a:endParaRPr>
          </a:p>
        </p:txBody>
      </p:sp>
      <p:sp>
        <p:nvSpPr>
          <p:cNvPr id="51211" name="Rectangle 11"/>
          <p:cNvSpPr>
            <a:spLocks noChangeArrowheads="1"/>
          </p:cNvSpPr>
          <p:nvPr>
            <p:custDataLst>
              <p:tags r:id="rId8"/>
            </p:custDataLst>
          </p:nvPr>
        </p:nvSpPr>
        <p:spPr bwMode="auto">
          <a:xfrm>
            <a:off x="5141913" y="3446463"/>
            <a:ext cx="1665287"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13873163" eaLnBrk="0" hangingPunct="0">
              <a:defRPr sz="2400">
                <a:solidFill>
                  <a:schemeClr val="tx1"/>
                </a:solidFill>
                <a:latin typeface="Arial" charset="0"/>
                <a:ea typeface="ＭＳ Ｐゴシック" charset="-128"/>
              </a:defRPr>
            </a:lvl1pPr>
            <a:lvl2pPr marL="37931725" indent="-37474525" defTabSz="-13873163"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buClr>
                <a:schemeClr val="accent1"/>
              </a:buClr>
              <a:buSzPct val="75000"/>
              <a:buFont typeface="Wingdings 3" charset="2"/>
              <a:buNone/>
            </a:pPr>
            <a:r>
              <a:rPr lang="en-US" altLang="es-ES_tradnl" sz="1300">
                <a:latin typeface="Tahoma" charset="0"/>
              </a:rPr>
              <a:t>Devolución</a:t>
            </a:r>
            <a:endParaRPr lang="en-US" altLang="es-ES_tradnl" sz="1300">
              <a:solidFill>
                <a:srgbClr val="333333"/>
              </a:solidFill>
              <a:latin typeface="Tahoma" charset="0"/>
            </a:endParaRPr>
          </a:p>
        </p:txBody>
      </p:sp>
      <p:sp>
        <p:nvSpPr>
          <p:cNvPr id="51212" name="Rectangle 12"/>
          <p:cNvSpPr>
            <a:spLocks noChangeArrowheads="1"/>
          </p:cNvSpPr>
          <p:nvPr>
            <p:custDataLst>
              <p:tags r:id="rId9"/>
            </p:custDataLst>
          </p:nvPr>
        </p:nvSpPr>
        <p:spPr bwMode="auto">
          <a:xfrm>
            <a:off x="6657975" y="5057775"/>
            <a:ext cx="1976438" cy="6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13873163" eaLnBrk="0" hangingPunct="0">
              <a:defRPr sz="2400">
                <a:solidFill>
                  <a:schemeClr val="tx1"/>
                </a:solidFill>
                <a:latin typeface="Arial" charset="0"/>
                <a:ea typeface="ＭＳ Ｐゴシック" charset="-128"/>
              </a:defRPr>
            </a:lvl1pPr>
            <a:lvl2pPr marL="37931725" indent="-37474525" defTabSz="-13873163"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buClr>
                <a:schemeClr val="accent1"/>
              </a:buClr>
              <a:buSzPct val="75000"/>
              <a:buFont typeface="Wingdings 3" charset="2"/>
              <a:buNone/>
            </a:pPr>
            <a:r>
              <a:rPr lang="en-US" altLang="es-ES_tradnl" sz="1300">
                <a:latin typeface="Tahoma" charset="0"/>
              </a:rPr>
              <a:t>X</a:t>
            </a:r>
            <a:br>
              <a:rPr lang="en-US" altLang="es-ES_tradnl" sz="1300">
                <a:latin typeface="Tahoma" charset="0"/>
              </a:rPr>
            </a:br>
            <a:r>
              <a:rPr lang="es-ES" altLang="es-ES_tradnl" sz="1300">
                <a:latin typeface="Tahoma" charset="0"/>
              </a:rPr>
              <a:t>(Si no hay referencia al albar</a:t>
            </a:r>
            <a:r>
              <a:rPr lang="es-ES" altLang="es-ES_tradnl" sz="1300">
                <a:latin typeface="Eras Medium ITC" charset="0"/>
              </a:rPr>
              <a:t>á</a:t>
            </a:r>
            <a:r>
              <a:rPr lang="es-ES" altLang="es-ES_tradnl" sz="1300">
                <a:latin typeface="Tahoma" charset="0"/>
              </a:rPr>
              <a:t>n)</a:t>
            </a:r>
            <a:endParaRPr lang="en-US" altLang="es-ES_tradnl" sz="1300">
              <a:solidFill>
                <a:srgbClr val="333333"/>
              </a:solidFill>
              <a:latin typeface="Tahoma" charset="0"/>
            </a:endParaRPr>
          </a:p>
        </p:txBody>
      </p:sp>
      <p:sp>
        <p:nvSpPr>
          <p:cNvPr id="51213" name="Rectangle 13"/>
          <p:cNvSpPr>
            <a:spLocks noChangeArrowheads="1"/>
          </p:cNvSpPr>
          <p:nvPr>
            <p:custDataLst>
              <p:tags r:id="rId10"/>
            </p:custDataLst>
          </p:nvPr>
        </p:nvSpPr>
        <p:spPr bwMode="auto">
          <a:xfrm>
            <a:off x="5062538" y="4986338"/>
            <a:ext cx="1665287"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13873163" eaLnBrk="0" hangingPunct="0">
              <a:defRPr sz="2400">
                <a:solidFill>
                  <a:schemeClr val="tx1"/>
                </a:solidFill>
                <a:latin typeface="Arial" charset="0"/>
                <a:ea typeface="ＭＳ Ｐゴシック" charset="-128"/>
              </a:defRPr>
            </a:lvl1pPr>
            <a:lvl2pPr marL="37931725" indent="-37474525" defTabSz="-13873163"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buClr>
                <a:schemeClr val="accent1"/>
              </a:buClr>
              <a:buSzPct val="75000"/>
              <a:buFont typeface="Wingdings 3" charset="2"/>
              <a:buNone/>
            </a:pPr>
            <a:r>
              <a:rPr lang="en-US" altLang="es-ES_tradnl" sz="1300">
                <a:latin typeface="Tahoma" charset="0"/>
              </a:rPr>
              <a:t>X</a:t>
            </a:r>
            <a:br>
              <a:rPr lang="en-US" altLang="es-ES_tradnl" sz="1300">
                <a:latin typeface="Tahoma" charset="0"/>
              </a:rPr>
            </a:br>
            <a:r>
              <a:rPr lang="en-US" altLang="es-ES_tradnl" sz="1300">
                <a:latin typeface="Tahoma" charset="0"/>
              </a:rPr>
              <a:t>(Salida de mercanc</a:t>
            </a:r>
            <a:r>
              <a:rPr lang="en-US" altLang="es-ES_tradnl" sz="1300">
                <a:latin typeface="Eras Medium ITC" charset="0"/>
              </a:rPr>
              <a:t>í</a:t>
            </a:r>
            <a:r>
              <a:rPr lang="en-US" altLang="es-ES_tradnl" sz="1300">
                <a:latin typeface="Tahoma" charset="0"/>
              </a:rPr>
              <a:t>as)</a:t>
            </a:r>
            <a:endParaRPr lang="en-US" altLang="es-ES_tradnl" sz="1300">
              <a:solidFill>
                <a:srgbClr val="333333"/>
              </a:solidFill>
              <a:latin typeface="Tahoma" charset="0"/>
            </a:endParaRPr>
          </a:p>
        </p:txBody>
      </p:sp>
      <p:sp>
        <p:nvSpPr>
          <p:cNvPr id="51214" name="Rectangle 14"/>
          <p:cNvSpPr>
            <a:spLocks noChangeArrowheads="1"/>
          </p:cNvSpPr>
          <p:nvPr>
            <p:custDataLst>
              <p:tags r:id="rId11"/>
            </p:custDataLst>
          </p:nvPr>
        </p:nvSpPr>
        <p:spPr bwMode="auto">
          <a:xfrm>
            <a:off x="3665538" y="2946400"/>
            <a:ext cx="16652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13873163" eaLnBrk="0" hangingPunct="0">
              <a:defRPr sz="2400">
                <a:solidFill>
                  <a:schemeClr val="tx1"/>
                </a:solidFill>
                <a:latin typeface="Arial" charset="0"/>
                <a:ea typeface="ＭＳ Ｐゴシック" charset="-128"/>
              </a:defRPr>
            </a:lvl1pPr>
            <a:lvl2pPr marL="37931725" indent="-37474525" defTabSz="-13873163"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buClr>
                <a:schemeClr val="accent1"/>
              </a:buClr>
              <a:buSzPct val="75000"/>
              <a:buFont typeface="Wingdings 3" charset="2"/>
              <a:buNone/>
            </a:pPr>
            <a:r>
              <a:rPr lang="en-US" altLang="es-ES_tradnl" sz="1300">
                <a:latin typeface="Tahoma" charset="0"/>
              </a:rPr>
              <a:t>X</a:t>
            </a:r>
            <a:endParaRPr lang="en-US" altLang="es-ES_tradnl" sz="1300">
              <a:solidFill>
                <a:srgbClr val="333333"/>
              </a:solidFill>
              <a:latin typeface="Tahoma" charset="0"/>
            </a:endParaRPr>
          </a:p>
        </p:txBody>
      </p:sp>
      <p:sp>
        <p:nvSpPr>
          <p:cNvPr id="51215" name="Rectangle 15"/>
          <p:cNvSpPr>
            <a:spLocks noChangeArrowheads="1"/>
          </p:cNvSpPr>
          <p:nvPr>
            <p:custDataLst>
              <p:tags r:id="rId12"/>
            </p:custDataLst>
          </p:nvPr>
        </p:nvSpPr>
        <p:spPr bwMode="auto">
          <a:xfrm>
            <a:off x="2370138" y="2946400"/>
            <a:ext cx="167005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13873163" eaLnBrk="0" hangingPunct="0">
              <a:defRPr sz="2400">
                <a:solidFill>
                  <a:schemeClr val="tx1"/>
                </a:solidFill>
                <a:latin typeface="Arial" charset="0"/>
                <a:ea typeface="ＭＳ Ｐゴシック" charset="-128"/>
              </a:defRPr>
            </a:lvl1pPr>
            <a:lvl2pPr marL="37931725" indent="-37474525" defTabSz="-13873163"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buClr>
                <a:schemeClr val="accent1"/>
              </a:buClr>
              <a:buSzPct val="75000"/>
              <a:buFont typeface="Wingdings 3" charset="2"/>
              <a:buNone/>
            </a:pPr>
            <a:r>
              <a:rPr lang="en-US" altLang="es-ES_tradnl" sz="1300">
                <a:latin typeface="Tahoma" charset="0"/>
              </a:rPr>
              <a:t>X</a:t>
            </a:r>
            <a:endParaRPr lang="en-US" altLang="es-ES_tradnl" sz="1300">
              <a:solidFill>
                <a:srgbClr val="333333"/>
              </a:solidFill>
              <a:latin typeface="Tahoma" charset="0"/>
            </a:endParaRPr>
          </a:p>
        </p:txBody>
      </p:sp>
      <p:sp>
        <p:nvSpPr>
          <p:cNvPr id="51216" name="Line 19"/>
          <p:cNvSpPr>
            <a:spLocks noChangeShapeType="1"/>
          </p:cNvSpPr>
          <p:nvPr/>
        </p:nvSpPr>
        <p:spPr bwMode="auto">
          <a:xfrm>
            <a:off x="327025" y="895350"/>
            <a:ext cx="0" cy="57943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s-ES_tradnl"/>
          </a:p>
        </p:txBody>
      </p:sp>
      <p:sp>
        <p:nvSpPr>
          <p:cNvPr id="51217" name="Line 20"/>
          <p:cNvSpPr>
            <a:spLocks noChangeShapeType="1"/>
          </p:cNvSpPr>
          <p:nvPr/>
        </p:nvSpPr>
        <p:spPr bwMode="auto">
          <a:xfrm>
            <a:off x="785813" y="5791200"/>
            <a:ext cx="766921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ES_tradnl"/>
          </a:p>
        </p:txBody>
      </p:sp>
      <p:sp>
        <p:nvSpPr>
          <p:cNvPr id="51218" name="Rectangle 23"/>
          <p:cNvSpPr>
            <a:spLocks noChangeArrowheads="1"/>
          </p:cNvSpPr>
          <p:nvPr>
            <p:custDataLst>
              <p:tags r:id="rId13"/>
            </p:custDataLst>
          </p:nvPr>
        </p:nvSpPr>
        <p:spPr bwMode="auto">
          <a:xfrm>
            <a:off x="749300" y="5099050"/>
            <a:ext cx="13112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3873163" eaLnBrk="0" hangingPunct="0">
              <a:defRPr sz="2400">
                <a:solidFill>
                  <a:schemeClr val="tx1"/>
                </a:solidFill>
                <a:latin typeface="Arial" charset="0"/>
                <a:ea typeface="ＭＳ Ｐゴシック" charset="-128"/>
              </a:defRPr>
            </a:lvl1pPr>
            <a:lvl2pPr marL="37931725" indent="-37474525" defTabSz="-13873163"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buClr>
                <a:schemeClr val="accent1"/>
              </a:buClr>
              <a:buSzPct val="75000"/>
              <a:buFont typeface="Wingdings 3" charset="2"/>
              <a:buNone/>
            </a:pPr>
            <a:r>
              <a:rPr lang="en-US" altLang="es-ES_tradnl" sz="1300">
                <a:solidFill>
                  <a:schemeClr val="bg1"/>
                </a:solidFill>
                <a:latin typeface="Tahoma" charset="0"/>
              </a:rPr>
              <a:t>Repercusión en</a:t>
            </a:r>
          </a:p>
          <a:p>
            <a:pPr eaLnBrk="1" hangingPunct="1">
              <a:buClr>
                <a:schemeClr val="accent1"/>
              </a:buClr>
              <a:buSzPct val="75000"/>
              <a:buFont typeface="Wingdings 3" charset="2"/>
              <a:buNone/>
            </a:pPr>
            <a:r>
              <a:rPr lang="en-US" altLang="es-ES_tradnl" sz="1300">
                <a:solidFill>
                  <a:schemeClr val="bg1"/>
                </a:solidFill>
                <a:latin typeface="Tahoma" charset="0"/>
              </a:rPr>
              <a:t>el almacén</a:t>
            </a:r>
          </a:p>
        </p:txBody>
      </p:sp>
      <p:sp>
        <p:nvSpPr>
          <p:cNvPr id="51219" name="Rectangle 24"/>
          <p:cNvSpPr>
            <a:spLocks noChangeArrowheads="1"/>
          </p:cNvSpPr>
          <p:nvPr>
            <p:custDataLst>
              <p:tags r:id="rId14"/>
            </p:custDataLst>
          </p:nvPr>
        </p:nvSpPr>
        <p:spPr bwMode="auto">
          <a:xfrm>
            <a:off x="749300" y="3630613"/>
            <a:ext cx="1401763"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3873163" eaLnBrk="0" hangingPunct="0">
              <a:defRPr sz="2400">
                <a:solidFill>
                  <a:schemeClr val="tx1"/>
                </a:solidFill>
                <a:latin typeface="Arial" charset="0"/>
                <a:ea typeface="ＭＳ Ｐゴシック" charset="-128"/>
              </a:defRPr>
            </a:lvl1pPr>
            <a:lvl2pPr marL="37931725" indent="-37474525" defTabSz="-13873163"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buClr>
                <a:schemeClr val="accent1"/>
              </a:buClr>
              <a:buSzPct val="75000"/>
              <a:buFont typeface="Wingdings 3" charset="2"/>
              <a:buNone/>
            </a:pPr>
            <a:r>
              <a:rPr lang="en-US" altLang="es-ES_tradnl" sz="1300">
                <a:solidFill>
                  <a:schemeClr val="bg1"/>
                </a:solidFill>
                <a:latin typeface="Tahoma" charset="0"/>
              </a:rPr>
              <a:t>Documento para</a:t>
            </a:r>
          </a:p>
          <a:p>
            <a:pPr eaLnBrk="1" hangingPunct="1">
              <a:buClr>
                <a:schemeClr val="accent1"/>
              </a:buClr>
              <a:buSzPct val="75000"/>
              <a:buFont typeface="Wingdings 3" charset="2"/>
              <a:buNone/>
            </a:pPr>
            <a:r>
              <a:rPr lang="en-US" altLang="es-ES_tradnl" sz="1300">
                <a:solidFill>
                  <a:schemeClr val="bg1"/>
                </a:solidFill>
                <a:latin typeface="Tahoma" charset="0"/>
              </a:rPr>
              <a:t> correcciones</a:t>
            </a:r>
          </a:p>
        </p:txBody>
      </p:sp>
      <p:sp>
        <p:nvSpPr>
          <p:cNvPr id="51220" name="Rectangle 25"/>
          <p:cNvSpPr>
            <a:spLocks noChangeArrowheads="1"/>
          </p:cNvSpPr>
          <p:nvPr>
            <p:custDataLst>
              <p:tags r:id="rId15"/>
            </p:custDataLst>
          </p:nvPr>
        </p:nvSpPr>
        <p:spPr bwMode="auto">
          <a:xfrm>
            <a:off x="749300" y="5826125"/>
            <a:ext cx="165735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3873163" eaLnBrk="0" hangingPunct="0">
              <a:defRPr sz="2400">
                <a:solidFill>
                  <a:schemeClr val="tx1"/>
                </a:solidFill>
                <a:latin typeface="Arial" charset="0"/>
                <a:ea typeface="ＭＳ Ｐゴシック" charset="-128"/>
              </a:defRPr>
            </a:lvl1pPr>
            <a:lvl2pPr marL="37931725" indent="-37474525" defTabSz="-13873163"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buClr>
                <a:schemeClr val="accent1"/>
              </a:buClr>
              <a:buSzPct val="75000"/>
              <a:buFont typeface="Wingdings 3" charset="2"/>
              <a:buNone/>
            </a:pPr>
            <a:r>
              <a:rPr lang="en-US" altLang="es-ES_tradnl" sz="1300">
                <a:solidFill>
                  <a:schemeClr val="bg1"/>
                </a:solidFill>
                <a:latin typeface="Tahoma" charset="0"/>
              </a:rPr>
              <a:t>Valores contabilizados</a:t>
            </a:r>
            <a:br>
              <a:rPr lang="en-US" altLang="es-ES_tradnl" sz="1300">
                <a:solidFill>
                  <a:schemeClr val="bg1"/>
                </a:solidFill>
                <a:latin typeface="Tahoma" charset="0"/>
              </a:rPr>
            </a:br>
            <a:r>
              <a:rPr lang="en-US" altLang="es-ES_tradnl" sz="1300">
                <a:solidFill>
                  <a:schemeClr val="bg1"/>
                </a:solidFill>
                <a:latin typeface="Tahoma" charset="0"/>
              </a:rPr>
              <a:t>en el Libro mayor</a:t>
            </a:r>
          </a:p>
        </p:txBody>
      </p:sp>
      <p:sp>
        <p:nvSpPr>
          <p:cNvPr id="51221" name="Rectangle 26"/>
          <p:cNvSpPr>
            <a:spLocks noChangeArrowheads="1"/>
          </p:cNvSpPr>
          <p:nvPr>
            <p:custDataLst>
              <p:tags r:id="rId16"/>
            </p:custDataLst>
          </p:nvPr>
        </p:nvSpPr>
        <p:spPr bwMode="auto">
          <a:xfrm>
            <a:off x="749300" y="4351338"/>
            <a:ext cx="125095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3873163" eaLnBrk="0" hangingPunct="0">
              <a:defRPr sz="2400">
                <a:solidFill>
                  <a:schemeClr val="tx1"/>
                </a:solidFill>
                <a:latin typeface="Arial" charset="0"/>
                <a:ea typeface="ＭＳ Ｐゴシック" charset="-128"/>
              </a:defRPr>
            </a:lvl1pPr>
            <a:lvl2pPr marL="37931725" indent="-37474525" defTabSz="-13873163"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buClr>
                <a:schemeClr val="accent1"/>
              </a:buClr>
              <a:buSzPct val="75000"/>
              <a:buFont typeface="Wingdings 3" charset="2"/>
              <a:buNone/>
            </a:pPr>
            <a:r>
              <a:rPr lang="en-US" altLang="es-ES_tradnl" sz="1300">
                <a:solidFill>
                  <a:schemeClr val="bg1"/>
                </a:solidFill>
                <a:latin typeface="Tahoma" charset="0"/>
              </a:rPr>
              <a:t>Referencia al</a:t>
            </a:r>
            <a:br>
              <a:rPr lang="en-US" altLang="es-ES_tradnl" sz="1300">
                <a:solidFill>
                  <a:schemeClr val="bg1"/>
                </a:solidFill>
                <a:latin typeface="Tahoma" charset="0"/>
              </a:rPr>
            </a:br>
            <a:r>
              <a:rPr lang="en-US" altLang="es-ES_tradnl" sz="1300">
                <a:solidFill>
                  <a:schemeClr val="bg1"/>
                </a:solidFill>
                <a:latin typeface="Tahoma" charset="0"/>
              </a:rPr>
              <a:t>crear</a:t>
            </a:r>
          </a:p>
        </p:txBody>
      </p:sp>
      <p:sp>
        <p:nvSpPr>
          <p:cNvPr id="51222" name="Rectangle 27"/>
          <p:cNvSpPr>
            <a:spLocks noChangeArrowheads="1"/>
          </p:cNvSpPr>
          <p:nvPr>
            <p:custDataLst>
              <p:tags r:id="rId17"/>
            </p:custDataLst>
          </p:nvPr>
        </p:nvSpPr>
        <p:spPr bwMode="auto">
          <a:xfrm>
            <a:off x="749300" y="2982913"/>
            <a:ext cx="1512888"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3873163" eaLnBrk="0" hangingPunct="0">
              <a:defRPr sz="2400">
                <a:solidFill>
                  <a:schemeClr val="tx1"/>
                </a:solidFill>
                <a:latin typeface="Arial" charset="0"/>
                <a:ea typeface="ＭＳ Ｐゴシック" charset="-128"/>
              </a:defRPr>
            </a:lvl1pPr>
            <a:lvl2pPr marL="37931725" indent="-37474525" defTabSz="-13873163"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buClr>
                <a:schemeClr val="accent1"/>
              </a:buClr>
              <a:buSzPct val="75000"/>
              <a:buFont typeface="Wingdings 3" charset="2"/>
              <a:buNone/>
            </a:pPr>
            <a:r>
              <a:rPr lang="en-US" altLang="es-ES_tradnl" sz="1300">
                <a:solidFill>
                  <a:schemeClr val="bg1"/>
                </a:solidFill>
                <a:latin typeface="Tahoma" charset="0"/>
              </a:rPr>
              <a:t>Modificación/</a:t>
            </a:r>
          </a:p>
          <a:p>
            <a:pPr eaLnBrk="1" hangingPunct="1">
              <a:buClr>
                <a:schemeClr val="accent1"/>
              </a:buClr>
              <a:buSzPct val="75000"/>
              <a:buFont typeface="Wingdings 3" charset="2"/>
              <a:buNone/>
            </a:pPr>
            <a:r>
              <a:rPr lang="en-US" altLang="es-ES_tradnl" sz="1300">
                <a:solidFill>
                  <a:schemeClr val="bg1"/>
                </a:solidFill>
                <a:latin typeface="Tahoma" charset="0"/>
              </a:rPr>
              <a:t>Anulación</a:t>
            </a:r>
          </a:p>
        </p:txBody>
      </p:sp>
      <p:sp>
        <p:nvSpPr>
          <p:cNvPr id="51223" name="Rectangle 28"/>
          <p:cNvSpPr>
            <a:spLocks noChangeArrowheads="1"/>
          </p:cNvSpPr>
          <p:nvPr>
            <p:custDataLst>
              <p:tags r:id="rId18"/>
            </p:custDataLst>
          </p:nvPr>
        </p:nvSpPr>
        <p:spPr bwMode="auto">
          <a:xfrm rot="10800000" flipV="1">
            <a:off x="749300" y="2163763"/>
            <a:ext cx="1870075" cy="69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3873163" eaLnBrk="0" hangingPunct="0">
              <a:defRPr sz="2400">
                <a:solidFill>
                  <a:schemeClr val="tx1"/>
                </a:solidFill>
                <a:latin typeface="Arial" charset="0"/>
                <a:ea typeface="ＭＳ Ｐゴシック" charset="-128"/>
              </a:defRPr>
            </a:lvl1pPr>
            <a:lvl2pPr marL="37931725" indent="-37474525" defTabSz="-13873163"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buClr>
                <a:schemeClr val="accent1"/>
              </a:buClr>
              <a:buSzPct val="75000"/>
              <a:buFont typeface="Wingdings 3" charset="2"/>
              <a:buNone/>
            </a:pPr>
            <a:r>
              <a:rPr lang="es-ES" altLang="es-ES_tradnl" sz="1300">
                <a:solidFill>
                  <a:schemeClr val="bg1"/>
                </a:solidFill>
                <a:latin typeface="Tahoma" charset="0"/>
              </a:rPr>
              <a:t>Documento obligatorio en el sistema de información</a:t>
            </a:r>
            <a:endParaRPr lang="en-US" altLang="es-ES_tradnl" sz="1300">
              <a:solidFill>
                <a:schemeClr val="bg1"/>
              </a:solidFill>
              <a:latin typeface="Tahoma" charset="0"/>
            </a:endParaRPr>
          </a:p>
        </p:txBody>
      </p:sp>
      <p:sp>
        <p:nvSpPr>
          <p:cNvPr id="51224" name="Rectangle 29"/>
          <p:cNvSpPr>
            <a:spLocks noChangeArrowheads="1"/>
          </p:cNvSpPr>
          <p:nvPr/>
        </p:nvSpPr>
        <p:spPr bwMode="auto">
          <a:xfrm>
            <a:off x="2622550" y="1255713"/>
            <a:ext cx="5829300" cy="579437"/>
          </a:xfrm>
          <a:prstGeom prst="rect">
            <a:avLst/>
          </a:prstGeom>
          <a:solidFill>
            <a:srgbClr val="FFA30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3873163" eaLnBrk="0" hangingPunct="0">
              <a:defRPr sz="2400">
                <a:solidFill>
                  <a:schemeClr val="tx1"/>
                </a:solidFill>
                <a:latin typeface="Arial" charset="0"/>
                <a:ea typeface="ＭＳ Ｐゴシック" charset="-128"/>
              </a:defRPr>
            </a:lvl1pPr>
            <a:lvl2pPr marL="37931725" indent="-37474525" defTabSz="-13873163"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buClr>
                <a:schemeClr val="accent1"/>
              </a:buClr>
              <a:buSzPct val="75000"/>
              <a:buFont typeface="Wingdings 3" charset="2"/>
              <a:buChar char=""/>
            </a:pPr>
            <a:endParaRPr lang="de-DE" altLang="es-ES_tradnl" sz="1300">
              <a:solidFill>
                <a:srgbClr val="333333"/>
              </a:solidFill>
              <a:latin typeface="Tahoma" charset="0"/>
            </a:endParaRPr>
          </a:p>
        </p:txBody>
      </p:sp>
      <p:sp>
        <p:nvSpPr>
          <p:cNvPr id="51225" name="Rectangle 31"/>
          <p:cNvSpPr>
            <a:spLocks noChangeArrowheads="1"/>
          </p:cNvSpPr>
          <p:nvPr>
            <p:custDataLst>
              <p:tags r:id="rId19"/>
            </p:custDataLst>
          </p:nvPr>
        </p:nvSpPr>
        <p:spPr bwMode="auto">
          <a:xfrm>
            <a:off x="5475288" y="1454150"/>
            <a:ext cx="93345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3873163" eaLnBrk="0" hangingPunct="0">
              <a:defRPr sz="2400">
                <a:solidFill>
                  <a:schemeClr val="tx1"/>
                </a:solidFill>
                <a:latin typeface="Arial" charset="0"/>
                <a:ea typeface="ＭＳ Ｐゴシック" charset="-128"/>
              </a:defRPr>
            </a:lvl1pPr>
            <a:lvl2pPr marL="37931725" indent="-37474525" defTabSz="-13873163"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buClr>
                <a:schemeClr val="accent1"/>
              </a:buClr>
              <a:buSzPct val="75000"/>
              <a:buFont typeface="Wingdings 3" charset="2"/>
              <a:buNone/>
            </a:pPr>
            <a:r>
              <a:rPr lang="en-US" altLang="es-ES_tradnl" sz="1500" b="1">
                <a:latin typeface="Tahoma" charset="0"/>
              </a:rPr>
              <a:t>Albarán</a:t>
            </a:r>
          </a:p>
        </p:txBody>
      </p:sp>
      <p:sp>
        <p:nvSpPr>
          <p:cNvPr id="51226" name="Rectangle 32"/>
          <p:cNvSpPr>
            <a:spLocks noChangeArrowheads="1"/>
          </p:cNvSpPr>
          <p:nvPr>
            <p:custDataLst>
              <p:tags r:id="rId20"/>
            </p:custDataLst>
          </p:nvPr>
        </p:nvSpPr>
        <p:spPr bwMode="auto">
          <a:xfrm>
            <a:off x="3998913" y="1443038"/>
            <a:ext cx="8620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3873163" eaLnBrk="0" hangingPunct="0">
              <a:defRPr sz="2400">
                <a:solidFill>
                  <a:schemeClr val="tx1"/>
                </a:solidFill>
                <a:latin typeface="Arial" charset="0"/>
                <a:ea typeface="ＭＳ Ｐゴシック" charset="-128"/>
              </a:defRPr>
            </a:lvl1pPr>
            <a:lvl2pPr marL="37931725" indent="-37474525" defTabSz="-13873163"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buClr>
                <a:schemeClr val="accent1"/>
              </a:buClr>
              <a:buSzPct val="75000"/>
              <a:buFont typeface="Wingdings 3" charset="2"/>
              <a:buNone/>
            </a:pPr>
            <a:r>
              <a:rPr lang="en-US" altLang="es-ES_tradnl" sz="1500" b="1">
                <a:latin typeface="Tahoma" charset="0"/>
              </a:rPr>
              <a:t>Pedido</a:t>
            </a:r>
          </a:p>
        </p:txBody>
      </p:sp>
      <p:sp>
        <p:nvSpPr>
          <p:cNvPr id="51227" name="Rectangle 33"/>
          <p:cNvSpPr>
            <a:spLocks noChangeArrowheads="1"/>
          </p:cNvSpPr>
          <p:nvPr>
            <p:custDataLst>
              <p:tags r:id="rId21"/>
            </p:custDataLst>
          </p:nvPr>
        </p:nvSpPr>
        <p:spPr bwMode="auto">
          <a:xfrm>
            <a:off x="2778125" y="1443038"/>
            <a:ext cx="8159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3873163" eaLnBrk="0" hangingPunct="0">
              <a:defRPr sz="2400">
                <a:solidFill>
                  <a:schemeClr val="tx1"/>
                </a:solidFill>
                <a:latin typeface="Arial" charset="0"/>
                <a:ea typeface="ＭＳ Ｐゴシック" charset="-128"/>
              </a:defRPr>
            </a:lvl1pPr>
            <a:lvl2pPr marL="37931725" indent="-37474525" defTabSz="-13873163"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buClr>
                <a:schemeClr val="accent1"/>
              </a:buClr>
              <a:buSzPct val="75000"/>
              <a:buFont typeface="Wingdings 3" charset="2"/>
              <a:buNone/>
            </a:pPr>
            <a:r>
              <a:rPr lang="en-US" altLang="es-ES_tradnl" sz="1500" b="1">
                <a:latin typeface="Tahoma" charset="0"/>
              </a:rPr>
              <a:t>Oferta</a:t>
            </a:r>
          </a:p>
        </p:txBody>
      </p:sp>
      <p:sp>
        <p:nvSpPr>
          <p:cNvPr id="51228" name="Line 34"/>
          <p:cNvSpPr>
            <a:spLocks noChangeShapeType="1"/>
          </p:cNvSpPr>
          <p:nvPr/>
        </p:nvSpPr>
        <p:spPr bwMode="auto">
          <a:xfrm>
            <a:off x="3817938" y="1219200"/>
            <a:ext cx="0" cy="5219700"/>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_tradnl"/>
          </a:p>
        </p:txBody>
      </p:sp>
      <p:sp>
        <p:nvSpPr>
          <p:cNvPr id="51229" name="Line 35"/>
          <p:cNvSpPr>
            <a:spLocks noChangeShapeType="1"/>
          </p:cNvSpPr>
          <p:nvPr/>
        </p:nvSpPr>
        <p:spPr bwMode="auto">
          <a:xfrm>
            <a:off x="5057775" y="1219200"/>
            <a:ext cx="0" cy="5219700"/>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_tradnl"/>
          </a:p>
        </p:txBody>
      </p:sp>
      <p:sp>
        <p:nvSpPr>
          <p:cNvPr id="51230" name="Line 36"/>
          <p:cNvSpPr>
            <a:spLocks noChangeShapeType="1"/>
          </p:cNvSpPr>
          <p:nvPr/>
        </p:nvSpPr>
        <p:spPr bwMode="auto">
          <a:xfrm>
            <a:off x="6654800" y="1219200"/>
            <a:ext cx="0" cy="5219700"/>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_tradnl"/>
          </a:p>
        </p:txBody>
      </p:sp>
      <p:sp>
        <p:nvSpPr>
          <p:cNvPr id="51231" name="Rectangle 43"/>
          <p:cNvSpPr>
            <a:spLocks noChangeArrowheads="1"/>
          </p:cNvSpPr>
          <p:nvPr>
            <p:custDataLst>
              <p:tags r:id="rId22"/>
            </p:custDataLst>
          </p:nvPr>
        </p:nvSpPr>
        <p:spPr bwMode="auto">
          <a:xfrm>
            <a:off x="3589338" y="4999038"/>
            <a:ext cx="16652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13873163" eaLnBrk="0" hangingPunct="0">
              <a:defRPr sz="2400">
                <a:solidFill>
                  <a:schemeClr val="tx1"/>
                </a:solidFill>
                <a:latin typeface="Arial" charset="0"/>
                <a:ea typeface="ＭＳ Ｐゴシック" charset="-128"/>
              </a:defRPr>
            </a:lvl1pPr>
            <a:lvl2pPr marL="37931725" indent="-37474525" defTabSz="-13873163"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buClr>
                <a:schemeClr val="accent1"/>
              </a:buClr>
              <a:buSzPct val="75000"/>
              <a:buFont typeface="Wingdings 3" charset="2"/>
              <a:buNone/>
            </a:pPr>
            <a:r>
              <a:rPr lang="en-US" altLang="es-ES_tradnl" sz="1300">
                <a:latin typeface="Tahoma" charset="0"/>
              </a:rPr>
              <a:t>(X)</a:t>
            </a:r>
            <a:endParaRPr lang="en-US" altLang="es-ES_tradnl" sz="1300">
              <a:solidFill>
                <a:srgbClr val="333333"/>
              </a:solidFill>
              <a:latin typeface="Tahoma" charset="0"/>
            </a:endParaRPr>
          </a:p>
        </p:txBody>
      </p:sp>
      <p:sp>
        <p:nvSpPr>
          <p:cNvPr id="51232" name="Line 44"/>
          <p:cNvSpPr>
            <a:spLocks noChangeShapeType="1"/>
          </p:cNvSpPr>
          <p:nvPr/>
        </p:nvSpPr>
        <p:spPr bwMode="auto">
          <a:xfrm>
            <a:off x="822325" y="4927600"/>
            <a:ext cx="766921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ES_tradnl"/>
          </a:p>
        </p:txBody>
      </p:sp>
      <p:sp>
        <p:nvSpPr>
          <p:cNvPr id="51233" name="Line 45"/>
          <p:cNvSpPr>
            <a:spLocks noChangeShapeType="1"/>
          </p:cNvSpPr>
          <p:nvPr/>
        </p:nvSpPr>
        <p:spPr bwMode="auto">
          <a:xfrm>
            <a:off x="822325" y="4135438"/>
            <a:ext cx="766921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ES_tradnl"/>
          </a:p>
        </p:txBody>
      </p:sp>
      <p:sp>
        <p:nvSpPr>
          <p:cNvPr id="51234" name="Line 46"/>
          <p:cNvSpPr>
            <a:spLocks noChangeShapeType="1"/>
          </p:cNvSpPr>
          <p:nvPr/>
        </p:nvSpPr>
        <p:spPr bwMode="auto">
          <a:xfrm>
            <a:off x="822325" y="3487738"/>
            <a:ext cx="766921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ES_tradnl"/>
          </a:p>
        </p:txBody>
      </p:sp>
      <p:sp>
        <p:nvSpPr>
          <p:cNvPr id="51235" name="Line 47"/>
          <p:cNvSpPr>
            <a:spLocks noChangeShapeType="1"/>
          </p:cNvSpPr>
          <p:nvPr/>
        </p:nvSpPr>
        <p:spPr bwMode="auto">
          <a:xfrm>
            <a:off x="822325" y="2911475"/>
            <a:ext cx="766921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ES_tradnl"/>
          </a:p>
        </p:txBody>
      </p:sp>
      <p:sp>
        <p:nvSpPr>
          <p:cNvPr id="51236" name="Rectangle 48"/>
          <p:cNvSpPr>
            <a:spLocks noChangeArrowheads="1"/>
          </p:cNvSpPr>
          <p:nvPr>
            <p:custDataLst>
              <p:tags r:id="rId23"/>
            </p:custDataLst>
          </p:nvPr>
        </p:nvSpPr>
        <p:spPr bwMode="auto">
          <a:xfrm>
            <a:off x="6718300" y="2263775"/>
            <a:ext cx="1665288"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13873163" eaLnBrk="0" hangingPunct="0">
              <a:defRPr sz="2400">
                <a:solidFill>
                  <a:schemeClr val="tx1"/>
                </a:solidFill>
                <a:latin typeface="Arial" charset="0"/>
                <a:ea typeface="ＭＳ Ｐゴシック" charset="-128"/>
              </a:defRPr>
            </a:lvl1pPr>
            <a:lvl2pPr marL="37931725" indent="-37474525" defTabSz="-13873163"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buClr>
                <a:schemeClr val="accent1"/>
              </a:buClr>
              <a:buSzPct val="75000"/>
              <a:buFont typeface="Wingdings 3" charset="2"/>
              <a:buNone/>
            </a:pPr>
            <a:r>
              <a:rPr lang="en-US" altLang="es-ES_tradnl" sz="1300">
                <a:latin typeface="Tahoma" charset="0"/>
              </a:rPr>
              <a:t>X</a:t>
            </a:r>
            <a:endParaRPr lang="en-US" altLang="es-ES_tradnl" sz="1300">
              <a:solidFill>
                <a:srgbClr val="333333"/>
              </a:solidFill>
              <a:latin typeface="Tahoma" charset="0"/>
            </a:endParaRPr>
          </a:p>
        </p:txBody>
      </p:sp>
      <p:sp>
        <p:nvSpPr>
          <p:cNvPr id="51237" name="Rectangle 49"/>
          <p:cNvSpPr>
            <a:spLocks noChangeArrowheads="1"/>
          </p:cNvSpPr>
          <p:nvPr>
            <p:custDataLst>
              <p:tags r:id="rId24"/>
            </p:custDataLst>
          </p:nvPr>
        </p:nvSpPr>
        <p:spPr bwMode="auto">
          <a:xfrm>
            <a:off x="6583363" y="1454150"/>
            <a:ext cx="18002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3873163" eaLnBrk="0" hangingPunct="0">
              <a:defRPr sz="2400">
                <a:solidFill>
                  <a:schemeClr val="tx1"/>
                </a:solidFill>
                <a:latin typeface="Arial" charset="0"/>
                <a:ea typeface="ＭＳ Ｐゴシック" charset="-128"/>
              </a:defRPr>
            </a:lvl1pPr>
            <a:lvl2pPr marL="37931725" indent="-37474525" defTabSz="-13873163"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buClr>
                <a:schemeClr val="accent1"/>
              </a:buClr>
              <a:buSzPct val="75000"/>
              <a:buFont typeface="Wingdings 3" charset="2"/>
              <a:buNone/>
            </a:pPr>
            <a:r>
              <a:rPr lang="en-US" altLang="es-ES_tradnl" sz="1500" b="1">
                <a:latin typeface="Tahoma" charset="0"/>
              </a:rPr>
              <a:t>Factura</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a:xfrm>
            <a:off x="684213" y="260350"/>
            <a:ext cx="8229600" cy="1143000"/>
          </a:xfrm>
        </p:spPr>
        <p:txBody>
          <a:bodyPr/>
          <a:lstStyle/>
          <a:p>
            <a:pPr algn="ctr" eaLnBrk="1" hangingPunct="1"/>
            <a:r>
              <a:rPr lang="es-ES" altLang="es-ES_tradnl"/>
              <a:t>Índice</a:t>
            </a:r>
          </a:p>
        </p:txBody>
      </p:sp>
      <p:sp>
        <p:nvSpPr>
          <p:cNvPr id="16387" name="Rectangle 3"/>
          <p:cNvSpPr>
            <a:spLocks noGrp="1"/>
          </p:cNvSpPr>
          <p:nvPr>
            <p:ph type="body" idx="1"/>
          </p:nvPr>
        </p:nvSpPr>
        <p:spPr>
          <a:xfrm>
            <a:off x="755650" y="1557338"/>
            <a:ext cx="7321550" cy="4525962"/>
          </a:xfrm>
          <a:noFill/>
        </p:spPr>
        <p:txBody>
          <a:bodyPr/>
          <a:lstStyle/>
          <a:p>
            <a:endParaRPr lang="es-ES" altLang="es-ES_tradnl" sz="2800"/>
          </a:p>
          <a:p>
            <a:pPr eaLnBrk="1" hangingPunct="1">
              <a:lnSpc>
                <a:spcPct val="90000"/>
              </a:lnSpc>
            </a:pPr>
            <a:r>
              <a:rPr lang="es-ES" altLang="es-ES_tradnl" sz="2200"/>
              <a:t>Introducción Proceso Comercialización</a:t>
            </a:r>
          </a:p>
          <a:p>
            <a:pPr eaLnBrk="1" hangingPunct="1">
              <a:lnSpc>
                <a:spcPct val="90000"/>
              </a:lnSpc>
            </a:pPr>
            <a:r>
              <a:rPr lang="es-ES" altLang="es-ES_tradnl" sz="2200"/>
              <a:t>Coordinación entre comercialización y otros procesos</a:t>
            </a:r>
          </a:p>
          <a:p>
            <a:pPr eaLnBrk="1" hangingPunct="1">
              <a:lnSpc>
                <a:spcPct val="90000"/>
              </a:lnSpc>
            </a:pPr>
            <a:r>
              <a:rPr lang="es-ES" altLang="es-ES_tradnl" sz="2200"/>
              <a:t>Proceso específico de Ventas a crédito</a:t>
            </a:r>
          </a:p>
          <a:p>
            <a:pPr eaLnBrk="1" hangingPunct="1">
              <a:lnSpc>
                <a:spcPct val="90000"/>
              </a:lnSpc>
            </a:pPr>
            <a:r>
              <a:rPr lang="es-ES" altLang="es-ES_tradnl" sz="2200"/>
              <a:t>Modelo de Diagrama de Flujo de datos</a:t>
            </a:r>
          </a:p>
          <a:p>
            <a:pPr eaLnBrk="1" hangingPunct="1">
              <a:lnSpc>
                <a:spcPct val="90000"/>
              </a:lnSpc>
            </a:pPr>
            <a:endParaRPr lang="es-ES" altLang="es-ES_tradnl" sz="220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a:xfrm>
            <a:off x="684213" y="260350"/>
            <a:ext cx="8229600" cy="1143000"/>
          </a:xfrm>
        </p:spPr>
        <p:txBody>
          <a:bodyPr/>
          <a:lstStyle/>
          <a:p>
            <a:pPr algn="ctr" eaLnBrk="1" hangingPunct="1"/>
            <a:r>
              <a:rPr lang="es-ES" altLang="es-ES_tradnl" sz="4000"/>
              <a:t>Fase 1: Formulación pedido</a:t>
            </a:r>
          </a:p>
        </p:txBody>
      </p:sp>
      <p:sp>
        <p:nvSpPr>
          <p:cNvPr id="53251" name="Rectangle 3"/>
          <p:cNvSpPr>
            <a:spLocks noGrp="1"/>
          </p:cNvSpPr>
          <p:nvPr>
            <p:ph type="body" idx="1"/>
          </p:nvPr>
        </p:nvSpPr>
        <p:spPr>
          <a:xfrm>
            <a:off x="533400" y="1295400"/>
            <a:ext cx="8458200" cy="4525963"/>
          </a:xfrm>
          <a:noFill/>
        </p:spPr>
        <p:txBody>
          <a:bodyPr/>
          <a:lstStyle/>
          <a:p>
            <a:r>
              <a:rPr lang="es-MX" altLang="es-ES_tradnl" sz="2800"/>
              <a:t>Primero se negocia con cliente</a:t>
            </a:r>
          </a:p>
          <a:p>
            <a:r>
              <a:rPr lang="es-MX" altLang="es-ES_tradnl" sz="2800"/>
              <a:t>Crear pedido</a:t>
            </a:r>
          </a:p>
          <a:p>
            <a:pPr lvl="1"/>
            <a:r>
              <a:rPr lang="es-MX" altLang="es-ES_tradnl" sz="2400"/>
              <a:t>Documento denominado </a:t>
            </a:r>
            <a:r>
              <a:rPr lang="es-MX" altLang="es-ES_tradnl" sz="2400" b="1"/>
              <a:t>Nota de pedido</a:t>
            </a:r>
          </a:p>
          <a:p>
            <a:pPr lvl="2"/>
            <a:r>
              <a:rPr lang="es-MX" altLang="es-ES_tradnl" sz="2200"/>
              <a:t>Comercial crea en casa cliente</a:t>
            </a:r>
          </a:p>
          <a:p>
            <a:pPr lvl="2"/>
            <a:r>
              <a:rPr lang="es-MX" altLang="es-ES_tradnl" sz="2200"/>
              <a:t>Cliente crea en empresa</a:t>
            </a:r>
          </a:p>
          <a:p>
            <a:pPr lvl="2"/>
            <a:r>
              <a:rPr lang="es-MX" altLang="es-ES_tradnl" sz="2200"/>
              <a:t>Cliente envía mediante dispositivo electrónico (internet, teléfono, fax, etc)</a:t>
            </a:r>
          </a:p>
          <a:p>
            <a:pPr lvl="1"/>
            <a:r>
              <a:rPr lang="es-MX" altLang="es-ES_tradnl" sz="2400"/>
              <a:t>Datos básicos:</a:t>
            </a:r>
          </a:p>
          <a:p>
            <a:pPr lvl="2"/>
            <a:r>
              <a:rPr lang="es-MX" altLang="es-ES_tradnl" sz="2000"/>
              <a:t>Código cliente, Dirección entrega producto, código y descripción de los productos, cantidad solicitada, Código de vendedor, fecha de operación, fecha acordada de entrega y forma de pago</a:t>
            </a:r>
          </a:p>
          <a:p>
            <a:endParaRPr lang="es-MX" altLang="es-ES_tradnl"/>
          </a:p>
          <a:p>
            <a:endParaRPr lang="es-MX" altLang="es-ES_tradnl" sz="2900"/>
          </a:p>
          <a:p>
            <a:endParaRPr lang="es-ES" altLang="es-ES_tradnl" sz="230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a:xfrm>
            <a:off x="684213" y="260350"/>
            <a:ext cx="8229600" cy="1143000"/>
          </a:xfrm>
        </p:spPr>
        <p:txBody>
          <a:bodyPr/>
          <a:lstStyle/>
          <a:p>
            <a:pPr algn="ctr" eaLnBrk="1" hangingPunct="1"/>
            <a:r>
              <a:rPr lang="es-ES" altLang="es-ES_tradnl" sz="3600"/>
              <a:t>Fase 2: Análisis formal del pedido</a:t>
            </a:r>
          </a:p>
        </p:txBody>
      </p:sp>
      <p:sp>
        <p:nvSpPr>
          <p:cNvPr id="55299" name="Rectangle 3"/>
          <p:cNvSpPr>
            <a:spLocks noGrp="1"/>
          </p:cNvSpPr>
          <p:nvPr>
            <p:ph type="body" idx="1"/>
          </p:nvPr>
        </p:nvSpPr>
        <p:spPr>
          <a:xfrm>
            <a:off x="533400" y="1295400"/>
            <a:ext cx="8458200" cy="4525963"/>
          </a:xfrm>
          <a:noFill/>
        </p:spPr>
        <p:txBody>
          <a:bodyPr/>
          <a:lstStyle/>
          <a:p>
            <a:r>
              <a:rPr lang="es-MX" altLang="es-ES_tradnl" sz="2800"/>
              <a:t>Actividades del sistema de información</a:t>
            </a:r>
          </a:p>
          <a:p>
            <a:pPr lvl="1"/>
            <a:r>
              <a:rPr lang="es-MX" altLang="es-ES_tradnl"/>
              <a:t>Control de calidad, Integridad, Aprobación de los datos</a:t>
            </a:r>
          </a:p>
          <a:p>
            <a:r>
              <a:rPr lang="es-MX" altLang="es-ES_tradnl" sz="2800"/>
              <a:t>Control formal de los datos</a:t>
            </a:r>
          </a:p>
          <a:p>
            <a:pPr lvl="1"/>
            <a:r>
              <a:rPr lang="es-MX" altLang="es-ES_tradnl" sz="2300"/>
              <a:t>Aseguran que se opere según los planes definidos (precios, bonificaciones, forma de pago, plazo de entrega)</a:t>
            </a:r>
          </a:p>
          <a:p>
            <a:pPr lvl="1"/>
            <a:r>
              <a:rPr lang="es-MX" altLang="es-ES_tradnl" sz="2300"/>
              <a:t>Evitan generación de errores y demoras</a:t>
            </a:r>
          </a:p>
          <a:p>
            <a:r>
              <a:rPr lang="es-MX" altLang="es-ES_tradnl" sz="2800"/>
              <a:t>Estado del pedido</a:t>
            </a:r>
          </a:p>
          <a:p>
            <a:pPr lvl="1"/>
            <a:r>
              <a:rPr lang="es-MX" altLang="es-ES_tradnl" sz="2300"/>
              <a:t>Si todo correcto, pedido pendiente servir</a:t>
            </a:r>
          </a:p>
          <a:p>
            <a:pPr lvl="1"/>
            <a:r>
              <a:rPr lang="es-MX" altLang="es-ES_tradnl" sz="2300"/>
              <a:t>Si no, pedido rechazado</a:t>
            </a:r>
          </a:p>
          <a:p>
            <a:r>
              <a:rPr lang="es-MX" altLang="es-ES_tradnl" sz="2800"/>
              <a:t>Es interesante tener información estadística</a:t>
            </a:r>
          </a:p>
          <a:p>
            <a:endParaRPr lang="es-MX" altLang="es-ES_tradnl" sz="2900"/>
          </a:p>
          <a:p>
            <a:endParaRPr lang="es-ES" altLang="es-ES_tradnl" sz="230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 name="Rectangle 2"/>
          <p:cNvSpPr>
            <a:spLocks noGrp="1"/>
          </p:cNvSpPr>
          <p:nvPr>
            <p:ph type="title"/>
          </p:nvPr>
        </p:nvSpPr>
        <p:spPr bwMode="auto">
          <a:xfrm>
            <a:off x="1403350" y="-76200"/>
            <a:ext cx="7489825" cy="1484313"/>
          </a:xfrm>
        </p:spPr>
        <p:txBody>
          <a:bodyPr/>
          <a:lstStyle/>
          <a:p>
            <a:pPr eaLnBrk="1" hangingPunct="1"/>
            <a:r>
              <a:rPr lang="es-ES" altLang="es-ES_tradnl"/>
              <a:t>OFERTA (Presupuesto)</a:t>
            </a:r>
          </a:p>
        </p:txBody>
      </p:sp>
      <p:pic>
        <p:nvPicPr>
          <p:cNvPr id="57347" name="Picture 6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219200"/>
            <a:ext cx="7924800" cy="547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914400" y="1524000"/>
            <a:ext cx="7143750" cy="3754438"/>
          </a:xfrm>
          <a:prstGeom prst="rect">
            <a:avLst/>
          </a:prstGeom>
          <a:noFill/>
          <a:ln w="9525">
            <a:noFill/>
            <a:miter lim="800000"/>
            <a:headEnd/>
            <a:tailEnd/>
          </a:ln>
          <a:effec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spcBef>
                <a:spcPct val="50000"/>
              </a:spcBef>
            </a:pPr>
            <a:r>
              <a:rPr lang="es-ES" altLang="es-ES_tradnl" sz="2800"/>
              <a:t>ES UN DOCUMENTO INFORMATIVO QUE INFORMA DE LAS COTIZACIONES DE PRECIOS A LOS CLIENTES. SUELE GENERAR UN COMPROMISO DE PRECIO DURANTE UN PERIODO DE TIEMPO CONCRETO.</a:t>
            </a:r>
          </a:p>
          <a:p>
            <a:pPr eaLnBrk="1" hangingPunct="1">
              <a:spcBef>
                <a:spcPct val="50000"/>
              </a:spcBef>
            </a:pPr>
            <a:r>
              <a:rPr lang="es-ES" altLang="es-ES_tradnl" sz="2800">
                <a:effectLst>
                  <a:outerShdw blurRad="38100" dist="38100" dir="2700000" algn="tl">
                    <a:srgbClr val="C0C0C0"/>
                  </a:outerShdw>
                </a:effectLst>
              </a:rPr>
              <a:t>GENERA UNA</a:t>
            </a:r>
            <a:r>
              <a:rPr lang="es-ES" altLang="es-ES_tradnl" sz="2800" b="1">
                <a:effectLst>
                  <a:outerShdw blurRad="38100" dist="38100" dir="2700000" algn="tl">
                    <a:srgbClr val="C0C0C0"/>
                  </a:outerShdw>
                </a:effectLst>
              </a:rPr>
              <a:t> </a:t>
            </a:r>
            <a:r>
              <a:rPr lang="es-ES" altLang="es-ES_tradnl" sz="2800" b="1" u="sng">
                <a:solidFill>
                  <a:srgbClr val="C51B23"/>
                </a:solidFill>
                <a:effectLst>
                  <a:outerShdw blurRad="38100" dist="38100" dir="2700000" algn="tl">
                    <a:srgbClr val="C0C0C0"/>
                  </a:outerShdw>
                </a:effectLst>
              </a:rPr>
              <a:t>SALIDA</a:t>
            </a:r>
            <a:r>
              <a:rPr lang="es-ES" altLang="es-ES_tradnl" sz="2800" b="1">
                <a:effectLst>
                  <a:outerShdw blurRad="38100" dist="38100" dir="2700000" algn="tl">
                    <a:srgbClr val="C0C0C0"/>
                  </a:outerShdw>
                </a:effectLst>
              </a:rPr>
              <a:t> </a:t>
            </a:r>
            <a:r>
              <a:rPr lang="es-ES" altLang="es-ES_tradnl" sz="2800">
                <a:effectLst>
                  <a:outerShdw blurRad="38100" dist="38100" dir="2700000" algn="tl">
                    <a:srgbClr val="C0C0C0"/>
                  </a:outerShdw>
                </a:effectLst>
              </a:rPr>
              <a:t>DE INFORMACIÓN DESDE LA EMPRESA HACIA EL CLIENTE</a:t>
            </a:r>
          </a:p>
        </p:txBody>
      </p:sp>
      <p:sp>
        <p:nvSpPr>
          <p:cNvPr id="6" name="Rectangle 5"/>
          <p:cNvSpPr>
            <a:spLocks noGrp="1" noChangeArrowheads="1"/>
          </p:cNvSpPr>
          <p:nvPr>
            <p:ph type="title"/>
          </p:nvPr>
        </p:nvSpPr>
        <p:spPr bwMode="auto">
          <a:xfrm>
            <a:off x="0" y="152400"/>
            <a:ext cx="8763000" cy="1001713"/>
          </a:xfrm>
        </p:spPr>
        <p:txBody>
          <a:bodyPr anchor="b"/>
          <a:lstStyle/>
          <a:p>
            <a:pPr eaLnBrk="1" hangingPunct="1"/>
            <a:r>
              <a:rPr lang="es-ES" altLang="es-ES_tradnl" sz="3900"/>
              <a:t>	</a:t>
            </a:r>
            <a:r>
              <a:rPr lang="es-ES" altLang="es-ES_tradnl" sz="3600"/>
              <a:t>OFERTA (PRESUPUESTO) DE VENTA</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1442"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52400"/>
            <a:ext cx="5894388" cy="6629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a:spLocks noGrp="1"/>
          </p:cNvSpPr>
          <p:nvPr>
            <p:ph type="title"/>
          </p:nvPr>
        </p:nvSpPr>
        <p:spPr bwMode="auto">
          <a:xfrm>
            <a:off x="1403350" y="115888"/>
            <a:ext cx="7489825" cy="1484312"/>
          </a:xfrm>
        </p:spPr>
        <p:txBody>
          <a:bodyPr/>
          <a:lstStyle/>
          <a:p>
            <a:pPr eaLnBrk="1" hangingPunct="1"/>
            <a:r>
              <a:rPr lang="es-ES" altLang="es-ES_tradnl"/>
              <a:t>Creación de un PEDIDO</a:t>
            </a:r>
          </a:p>
        </p:txBody>
      </p:sp>
      <p:pic>
        <p:nvPicPr>
          <p:cNvPr id="6349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371600"/>
            <a:ext cx="8534400" cy="541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304800" y="2492375"/>
            <a:ext cx="8610600" cy="2678113"/>
          </a:xfrm>
          <a:prstGeom prst="rect">
            <a:avLst/>
          </a:prstGeom>
          <a:noFill/>
          <a:ln w="9525">
            <a:noFill/>
            <a:miter lim="800000"/>
            <a:headEnd/>
            <a:tailEnd/>
          </a:ln>
          <a:effec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spcBef>
                <a:spcPct val="50000"/>
              </a:spcBef>
            </a:pPr>
            <a:r>
              <a:rPr lang="es-ES" altLang="es-ES_tradnl" sz="2800"/>
              <a:t>EL PEDIDO ES EL DOCUMENTO DE  </a:t>
            </a:r>
            <a:r>
              <a:rPr lang="es-ES" altLang="es-ES_tradnl" sz="2800" b="1" u="sng">
                <a:solidFill>
                  <a:srgbClr val="C51B23"/>
                </a:solidFill>
              </a:rPr>
              <a:t>SOLICITUD DE VENTA</a:t>
            </a:r>
          </a:p>
          <a:p>
            <a:pPr eaLnBrk="1" hangingPunct="1">
              <a:spcBef>
                <a:spcPct val="50000"/>
              </a:spcBef>
            </a:pPr>
            <a:endParaRPr lang="es-ES" altLang="es-ES_tradnl" sz="2800">
              <a:effectLst>
                <a:outerShdw blurRad="38100" dist="38100" dir="2700000" algn="tl">
                  <a:srgbClr val="C0C0C0"/>
                </a:outerShdw>
              </a:effectLst>
            </a:endParaRPr>
          </a:p>
          <a:p>
            <a:pPr eaLnBrk="1" hangingPunct="1">
              <a:spcBef>
                <a:spcPct val="50000"/>
              </a:spcBef>
            </a:pPr>
            <a:r>
              <a:rPr lang="es-ES" altLang="es-ES_tradnl" sz="2800">
                <a:effectLst>
                  <a:outerShdw blurRad="38100" dist="38100" dir="2700000" algn="tl">
                    <a:srgbClr val="C0C0C0"/>
                  </a:outerShdw>
                </a:effectLst>
              </a:rPr>
              <a:t>GENERA UNA</a:t>
            </a:r>
            <a:r>
              <a:rPr lang="es-ES" altLang="es-ES_tradnl" sz="2800" b="1">
                <a:effectLst>
                  <a:outerShdw blurRad="38100" dist="38100" dir="2700000" algn="tl">
                    <a:srgbClr val="C0C0C0"/>
                  </a:outerShdw>
                </a:effectLst>
              </a:rPr>
              <a:t> </a:t>
            </a:r>
            <a:r>
              <a:rPr lang="es-ES" altLang="es-ES_tradnl" sz="2800" b="1" u="sng">
                <a:solidFill>
                  <a:srgbClr val="C51B23"/>
                </a:solidFill>
                <a:effectLst>
                  <a:outerShdw blurRad="38100" dist="38100" dir="2700000" algn="tl">
                    <a:srgbClr val="C0C0C0"/>
                  </a:outerShdw>
                </a:effectLst>
              </a:rPr>
              <a:t>ENTRADA</a:t>
            </a:r>
            <a:r>
              <a:rPr lang="es-ES" altLang="es-ES_tradnl" sz="2800" b="1">
                <a:effectLst>
                  <a:outerShdw blurRad="38100" dist="38100" dir="2700000" algn="tl">
                    <a:srgbClr val="C0C0C0"/>
                  </a:outerShdw>
                </a:effectLst>
              </a:rPr>
              <a:t> </a:t>
            </a:r>
            <a:r>
              <a:rPr lang="es-ES" altLang="es-ES_tradnl" sz="2800">
                <a:effectLst>
                  <a:outerShdw blurRad="38100" dist="38100" dir="2700000" algn="tl">
                    <a:srgbClr val="C0C0C0"/>
                  </a:outerShdw>
                </a:effectLst>
              </a:rPr>
              <a:t>DE INFORMACIÓN DESDE EL CLIENTE HACIA LA EMPRESA</a:t>
            </a:r>
          </a:p>
        </p:txBody>
      </p:sp>
      <p:sp>
        <p:nvSpPr>
          <p:cNvPr id="3" name="Rectangle 5"/>
          <p:cNvSpPr>
            <a:spLocks noGrp="1" noChangeArrowheads="1"/>
          </p:cNvSpPr>
          <p:nvPr>
            <p:ph type="title"/>
          </p:nvPr>
        </p:nvSpPr>
        <p:spPr bwMode="auto">
          <a:xfrm>
            <a:off x="1331913" y="936625"/>
            <a:ext cx="5400675" cy="620713"/>
          </a:xfrm>
        </p:spPr>
        <p:txBody>
          <a:bodyPr anchor="b">
            <a:normAutofit fontScale="90000"/>
          </a:bodyPr>
          <a:lstStyle/>
          <a:p>
            <a:pPr eaLnBrk="1" hangingPunct="1"/>
            <a:r>
              <a:rPr lang="es-ES" altLang="es-ES_tradnl" sz="3900"/>
              <a:t>PEDIDO DE VENTA</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758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28600"/>
            <a:ext cx="7620000" cy="6477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4"/>
          <p:cNvSpPr>
            <a:spLocks noGrp="1" noChangeArrowheads="1"/>
          </p:cNvSpPr>
          <p:nvPr>
            <p:ph type="title"/>
          </p:nvPr>
        </p:nvSpPr>
        <p:spPr bwMode="auto">
          <a:xfrm>
            <a:off x="471488" y="228600"/>
            <a:ext cx="8291512" cy="765175"/>
          </a:xfrm>
        </p:spPr>
        <p:txBody>
          <a:bodyPr anchor="b"/>
          <a:lstStyle/>
          <a:p>
            <a:pPr eaLnBrk="1" hangingPunct="1"/>
            <a:r>
              <a:rPr lang="es-ES" altLang="es-ES_tradnl" sz="4000"/>
              <a:t>CONSECUENCIAS DEL PEDIDO</a:t>
            </a:r>
          </a:p>
        </p:txBody>
      </p:sp>
      <p:sp>
        <p:nvSpPr>
          <p:cNvPr id="69635" name="Rectangle 5"/>
          <p:cNvSpPr txBox="1">
            <a:spLocks noChangeArrowheads="1"/>
          </p:cNvSpPr>
          <p:nvPr/>
        </p:nvSpPr>
        <p:spPr bwMode="auto">
          <a:xfrm>
            <a:off x="762000" y="1557338"/>
            <a:ext cx="785177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954088" eaLnBrk="0" hangingPunct="0">
              <a:defRPr sz="2400">
                <a:solidFill>
                  <a:schemeClr val="tx1"/>
                </a:solidFill>
                <a:latin typeface="Arial" charset="0"/>
                <a:ea typeface="ＭＳ Ｐゴシック" charset="-128"/>
              </a:defRPr>
            </a:lvl1pPr>
            <a:lvl2pPr marL="37931725" indent="-37474525" defTabSz="9540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buClr>
                <a:schemeClr val="accent1"/>
              </a:buClr>
              <a:buSzPct val="75000"/>
              <a:buFont typeface="Wingdings 3" charset="2"/>
              <a:buNone/>
            </a:pPr>
            <a:endParaRPr lang="es-ES" altLang="es-ES_tradnl" sz="1900" b="1">
              <a:solidFill>
                <a:srgbClr val="333333"/>
              </a:solidFill>
              <a:latin typeface="Tahoma" charset="0"/>
            </a:endParaRPr>
          </a:p>
          <a:p>
            <a:pPr eaLnBrk="1" hangingPunct="1">
              <a:buClr>
                <a:schemeClr val="accent1"/>
              </a:buClr>
              <a:buSzPct val="75000"/>
              <a:buFont typeface="Wingdings 3" charset="2"/>
              <a:buNone/>
            </a:pPr>
            <a:r>
              <a:rPr lang="es-ES" altLang="es-ES_tradnl" b="1">
                <a:solidFill>
                  <a:srgbClr val="333333"/>
                </a:solidFill>
                <a:latin typeface="Tahoma" charset="0"/>
              </a:rPr>
              <a:t>1  CAMBIO DE STATUS </a:t>
            </a:r>
            <a:r>
              <a:rPr lang="es-ES" altLang="es-ES_tradnl" b="1">
                <a:solidFill>
                  <a:srgbClr val="333333"/>
                </a:solidFill>
                <a:latin typeface="Tahoma" charset="0"/>
                <a:sym typeface="Wingdings" charset="2"/>
              </a:rPr>
              <a:t> PEDIDO PENDIENTE DE RECEPCI</a:t>
            </a:r>
            <a:r>
              <a:rPr lang="es-ES" altLang="es-ES_tradnl" b="1">
                <a:solidFill>
                  <a:srgbClr val="333333"/>
                </a:solidFill>
                <a:latin typeface="Eras Medium ITC" charset="0"/>
                <a:sym typeface="Wingdings" charset="2"/>
              </a:rPr>
              <a:t>Ó</a:t>
            </a:r>
            <a:r>
              <a:rPr lang="es-ES" altLang="es-ES_tradnl" b="1">
                <a:solidFill>
                  <a:srgbClr val="333333"/>
                </a:solidFill>
                <a:latin typeface="Tahoma" charset="0"/>
                <a:sym typeface="Wingdings" charset="2"/>
              </a:rPr>
              <a:t>N</a:t>
            </a:r>
          </a:p>
          <a:p>
            <a:pPr eaLnBrk="1" hangingPunct="1">
              <a:buClr>
                <a:schemeClr val="accent1"/>
              </a:buClr>
              <a:buSzPct val="75000"/>
              <a:buFont typeface="Wingdings 3" charset="2"/>
              <a:buNone/>
            </a:pPr>
            <a:endParaRPr lang="es-ES" altLang="es-ES_tradnl" sz="1100" b="1">
              <a:solidFill>
                <a:srgbClr val="333333"/>
              </a:solidFill>
              <a:latin typeface="Tahoma" charset="0"/>
              <a:sym typeface="Wingdings" charset="2"/>
            </a:endParaRPr>
          </a:p>
          <a:p>
            <a:pPr eaLnBrk="1" hangingPunct="1">
              <a:buClr>
                <a:schemeClr val="accent1"/>
              </a:buClr>
              <a:buSzPct val="75000"/>
              <a:buFont typeface="Wingdings 3" charset="2"/>
              <a:buNone/>
            </a:pPr>
            <a:r>
              <a:rPr lang="es-ES" altLang="es-ES_tradnl" b="1">
                <a:solidFill>
                  <a:srgbClr val="333333"/>
                </a:solidFill>
                <a:latin typeface="Tahoma" charset="0"/>
                <a:sym typeface="Wingdings" charset="2"/>
              </a:rPr>
              <a:t>2  AUMENTA LA CANTIDAD COMPROMETIDA</a:t>
            </a:r>
          </a:p>
          <a:p>
            <a:pPr eaLnBrk="1" hangingPunct="1">
              <a:buClr>
                <a:schemeClr val="accent1"/>
              </a:buClr>
              <a:buSzPct val="75000"/>
              <a:buFont typeface="Wingdings 3" charset="2"/>
              <a:buChar char=""/>
            </a:pPr>
            <a:endParaRPr lang="es-ES" altLang="es-ES_tradnl" sz="1100" b="1">
              <a:solidFill>
                <a:srgbClr val="333333"/>
              </a:solidFill>
              <a:latin typeface="Tahoma" charset="0"/>
              <a:sym typeface="Wingdings" charset="2"/>
            </a:endParaRPr>
          </a:p>
          <a:p>
            <a:pPr eaLnBrk="1" hangingPunct="1">
              <a:buClr>
                <a:schemeClr val="accent1"/>
              </a:buClr>
              <a:buSzPct val="75000"/>
              <a:buFont typeface="Wingdings 3" charset="2"/>
              <a:buNone/>
            </a:pPr>
            <a:r>
              <a:rPr lang="es-ES" altLang="es-ES_tradnl" b="1">
                <a:solidFill>
                  <a:srgbClr val="333333"/>
                </a:solidFill>
                <a:latin typeface="Tahoma" charset="0"/>
                <a:sym typeface="Wingdings" charset="2"/>
              </a:rPr>
              <a:t>3  DISMINUYE LA CANTIDAD DISPONIBLE</a:t>
            </a:r>
            <a:endParaRPr lang="es-ES" altLang="es-ES_tradnl" b="1">
              <a:solidFill>
                <a:srgbClr val="333333"/>
              </a:solidFill>
              <a:latin typeface="Tahoma" charset="0"/>
            </a:endParaRPr>
          </a:p>
          <a:p>
            <a:pPr eaLnBrk="1" hangingPunct="1">
              <a:buClr>
                <a:schemeClr val="accent1"/>
              </a:buClr>
              <a:buSzPct val="75000"/>
              <a:buFont typeface="Wingdings 3" charset="2"/>
              <a:buChar char=""/>
            </a:pPr>
            <a:endParaRPr lang="es-ES" altLang="es-ES_tradnl" sz="1900" b="1">
              <a:solidFill>
                <a:srgbClr val="333333"/>
              </a:solidFill>
              <a:latin typeface="Tahoma" charset="0"/>
            </a:endParaRPr>
          </a:p>
          <a:p>
            <a:pPr eaLnBrk="1" hangingPunct="1">
              <a:buClr>
                <a:schemeClr val="accent1"/>
              </a:buClr>
              <a:buSzPct val="75000"/>
              <a:buFont typeface="Wingdings 3" charset="2"/>
              <a:buChar char=""/>
            </a:pPr>
            <a:endParaRPr lang="es-ES" altLang="es-ES_tradnl" sz="1900" b="1">
              <a:solidFill>
                <a:srgbClr val="333333"/>
              </a:solidFill>
              <a:latin typeface="Tahoma" charset="0"/>
            </a:endParaRPr>
          </a:p>
          <a:p>
            <a:pPr eaLnBrk="1" hangingPunct="1">
              <a:buClr>
                <a:schemeClr val="accent1"/>
              </a:buClr>
              <a:buSzPct val="75000"/>
              <a:buFont typeface="Wingdings 3" charset="2"/>
              <a:buChar char=""/>
            </a:pPr>
            <a:endParaRPr lang="es-ES" altLang="es-ES_tradnl" sz="1900" b="1">
              <a:solidFill>
                <a:srgbClr val="333333"/>
              </a:solidFill>
              <a:latin typeface="Tahoma" charset="0"/>
            </a:endParaRPr>
          </a:p>
          <a:p>
            <a:pPr eaLnBrk="1" hangingPunct="1">
              <a:lnSpc>
                <a:spcPct val="90000"/>
              </a:lnSpc>
              <a:buClr>
                <a:schemeClr val="accent1"/>
              </a:buClr>
              <a:buSzPct val="75000"/>
              <a:buFont typeface="Wingdings 3" charset="2"/>
              <a:buNone/>
            </a:pPr>
            <a:endParaRPr lang="es-ES" altLang="es-ES_tradnl" sz="1900">
              <a:solidFill>
                <a:srgbClr val="800000"/>
              </a:solidFill>
              <a:latin typeface="Tahoma" charset="0"/>
            </a:endParaRPr>
          </a:p>
        </p:txBody>
      </p:sp>
      <p:sp>
        <p:nvSpPr>
          <p:cNvPr id="69636" name="Line 7"/>
          <p:cNvSpPr>
            <a:spLocks noChangeShapeType="1"/>
          </p:cNvSpPr>
          <p:nvPr/>
        </p:nvSpPr>
        <p:spPr bwMode="auto">
          <a:xfrm flipV="1">
            <a:off x="4305300" y="4708525"/>
            <a:ext cx="0" cy="719138"/>
          </a:xfrm>
          <a:prstGeom prst="line">
            <a:avLst/>
          </a:prstGeom>
          <a:noFill/>
          <a:ln w="38100">
            <a:solidFill>
              <a:srgbClr val="80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s-ES_tradnl"/>
          </a:p>
        </p:txBody>
      </p:sp>
      <p:sp>
        <p:nvSpPr>
          <p:cNvPr id="69637" name="Line 8"/>
          <p:cNvSpPr>
            <a:spLocks noChangeShapeType="1"/>
          </p:cNvSpPr>
          <p:nvPr/>
        </p:nvSpPr>
        <p:spPr bwMode="auto">
          <a:xfrm>
            <a:off x="1258888" y="4797425"/>
            <a:ext cx="0" cy="649288"/>
          </a:xfrm>
          <a:prstGeom prst="line">
            <a:avLst/>
          </a:prstGeom>
          <a:noFill/>
          <a:ln w="38100">
            <a:solidFill>
              <a:srgbClr val="80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s-ES_tradnl"/>
          </a:p>
        </p:txBody>
      </p:sp>
      <p:sp>
        <p:nvSpPr>
          <p:cNvPr id="69638" name="Rectangle 9"/>
          <p:cNvSpPr>
            <a:spLocks noChangeArrowheads="1"/>
          </p:cNvSpPr>
          <p:nvPr/>
        </p:nvSpPr>
        <p:spPr bwMode="auto">
          <a:xfrm>
            <a:off x="1308100" y="5084763"/>
            <a:ext cx="76565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s-ES" altLang="es-ES_tradnl" sz="2000" b="1">
                <a:solidFill>
                  <a:srgbClr val="800000"/>
                </a:solidFill>
              </a:rPr>
              <a:t>Disponible</a:t>
            </a:r>
            <a:r>
              <a:rPr lang="es-ES" altLang="es-ES_tradnl" sz="2000" b="1"/>
              <a:t> = En Stock – </a:t>
            </a:r>
            <a:r>
              <a:rPr lang="es-ES" altLang="es-ES_tradnl" sz="2000" b="1">
                <a:solidFill>
                  <a:srgbClr val="800000"/>
                </a:solidFill>
              </a:rPr>
              <a:t>Comprometido</a:t>
            </a:r>
            <a:r>
              <a:rPr lang="es-ES" altLang="es-ES_tradnl" sz="2000" b="1"/>
              <a:t> + </a:t>
            </a:r>
            <a:r>
              <a:rPr lang="es-ES" altLang="es-ES_tradnl" sz="2000" b="1">
                <a:solidFill>
                  <a:srgbClr val="800000"/>
                </a:solidFill>
              </a:rPr>
              <a:t> </a:t>
            </a:r>
            <a:r>
              <a:rPr lang="es-ES" altLang="es-ES_tradnl" sz="2000" b="1"/>
              <a:t>Solicitado</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a:xfrm>
            <a:off x="684213" y="260350"/>
            <a:ext cx="8229600" cy="1143000"/>
          </a:xfrm>
        </p:spPr>
        <p:txBody>
          <a:bodyPr/>
          <a:lstStyle/>
          <a:p>
            <a:pPr algn="ctr" eaLnBrk="1" hangingPunct="1"/>
            <a:r>
              <a:rPr lang="es-ES" altLang="es-ES_tradnl" sz="3200"/>
              <a:t>Fase 3: Análisis de situación de credito</a:t>
            </a:r>
          </a:p>
        </p:txBody>
      </p:sp>
      <p:sp>
        <p:nvSpPr>
          <p:cNvPr id="71683" name="Rectangle 3"/>
          <p:cNvSpPr>
            <a:spLocks noGrp="1"/>
          </p:cNvSpPr>
          <p:nvPr>
            <p:ph type="body" idx="1"/>
          </p:nvPr>
        </p:nvSpPr>
        <p:spPr>
          <a:xfrm>
            <a:off x="533400" y="1295400"/>
            <a:ext cx="8458200" cy="4525963"/>
          </a:xfrm>
          <a:noFill/>
        </p:spPr>
        <p:txBody>
          <a:bodyPr/>
          <a:lstStyle/>
          <a:p>
            <a:r>
              <a:rPr lang="es-MX" altLang="es-ES_tradnl" sz="2800"/>
              <a:t>Hay que asegurar que la venta está dentro de los límites de crédito fijados para su aceptación</a:t>
            </a:r>
          </a:p>
          <a:p>
            <a:pPr lvl="1"/>
            <a:r>
              <a:rPr lang="es-MX" altLang="es-ES_tradnl" sz="2400"/>
              <a:t>Área de Créditos asigna a cada cliente un umbral de crédito</a:t>
            </a:r>
          </a:p>
          <a:p>
            <a:pPr lvl="2"/>
            <a:r>
              <a:rPr lang="es-MX" altLang="es-ES_tradnl" sz="2200"/>
              <a:t>Para proteger a la empresa de la insolvencia de los clientes</a:t>
            </a:r>
          </a:p>
          <a:p>
            <a:pPr lvl="2"/>
            <a:r>
              <a:rPr lang="es-MX" altLang="es-ES_tradnl" sz="2200"/>
              <a:t>El limite de crédito no se mantiene constante</a:t>
            </a:r>
          </a:p>
          <a:p>
            <a:pPr lvl="3"/>
            <a:r>
              <a:rPr lang="es-MX" altLang="es-ES_tradnl" sz="2000"/>
              <a:t>Depende de los cambios de solvencia y capacidad de pago del cliente</a:t>
            </a:r>
          </a:p>
          <a:p>
            <a:endParaRPr lang="es-ES" altLang="es-ES_tradnl" sz="23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a:xfrm>
            <a:off x="684213" y="260350"/>
            <a:ext cx="8229600" cy="1143000"/>
          </a:xfrm>
        </p:spPr>
        <p:txBody>
          <a:bodyPr/>
          <a:lstStyle/>
          <a:p>
            <a:pPr algn="ctr" eaLnBrk="1" hangingPunct="1"/>
            <a:r>
              <a:rPr lang="es-ES" altLang="es-ES_tradnl"/>
              <a:t>Introducción</a:t>
            </a:r>
          </a:p>
        </p:txBody>
      </p:sp>
      <p:sp>
        <p:nvSpPr>
          <p:cNvPr id="18435" name="Rectangle 3"/>
          <p:cNvSpPr>
            <a:spLocks noGrp="1"/>
          </p:cNvSpPr>
          <p:nvPr>
            <p:ph type="body" idx="1"/>
          </p:nvPr>
        </p:nvSpPr>
        <p:spPr>
          <a:xfrm>
            <a:off x="755650" y="1557338"/>
            <a:ext cx="7321550" cy="4525962"/>
          </a:xfrm>
          <a:noFill/>
        </p:spPr>
        <p:txBody>
          <a:bodyPr/>
          <a:lstStyle/>
          <a:p>
            <a:r>
              <a:rPr lang="es-ES" altLang="es-ES_tradnl" sz="2400" dirty="0"/>
              <a:t>Proceso de comercialización</a:t>
            </a:r>
          </a:p>
          <a:p>
            <a:pPr lvl="1"/>
            <a:r>
              <a:rPr lang="es-ES" altLang="es-ES_tradnl" sz="2200" dirty="0"/>
              <a:t>Se focaliza</a:t>
            </a:r>
          </a:p>
          <a:p>
            <a:pPr lvl="2"/>
            <a:r>
              <a:rPr lang="es-ES" altLang="es-ES_tradnl" sz="1800" dirty="0"/>
              <a:t>Pronósticos de mercado</a:t>
            </a:r>
          </a:p>
          <a:p>
            <a:pPr lvl="2"/>
            <a:r>
              <a:rPr lang="es-ES" altLang="es-ES_tradnl" sz="1800" dirty="0"/>
              <a:t>Pedidos de cliente</a:t>
            </a:r>
          </a:p>
          <a:p>
            <a:pPr lvl="1"/>
            <a:r>
              <a:rPr lang="es-ES" altLang="es-ES_tradnl" sz="2200" dirty="0"/>
              <a:t>Utiliza al sistema de inteligencia de mercado para</a:t>
            </a:r>
          </a:p>
          <a:p>
            <a:pPr lvl="2"/>
            <a:r>
              <a:rPr lang="es-ES" altLang="es-ES_tradnl" sz="1800" dirty="0"/>
              <a:t>Mantener informados de los comportamientos de los clientes</a:t>
            </a:r>
          </a:p>
          <a:p>
            <a:pPr lvl="2"/>
            <a:r>
              <a:rPr lang="es-ES" altLang="es-ES_tradnl" sz="1800" dirty="0"/>
              <a:t>Desarrollar </a:t>
            </a:r>
            <a:r>
              <a:rPr lang="es-ES" altLang="es-ES_tradnl" sz="1800" dirty="0" smtClean="0"/>
              <a:t>productos competitivos</a:t>
            </a:r>
            <a:endParaRPr lang="es-ES" altLang="es-ES_tradnl" sz="1800" dirty="0"/>
          </a:p>
          <a:p>
            <a:pPr lvl="2"/>
            <a:r>
              <a:rPr lang="es-ES" altLang="es-ES_tradnl" sz="1800" dirty="0"/>
              <a:t>Informar el posicionamiento en el mercado</a:t>
            </a:r>
          </a:p>
          <a:p>
            <a:pPr lvl="2"/>
            <a:r>
              <a:rPr lang="es-ES" altLang="es-ES_tradnl" sz="1800" dirty="0"/>
              <a:t>Proveer información de</a:t>
            </a:r>
          </a:p>
          <a:p>
            <a:pPr lvl="3"/>
            <a:r>
              <a:rPr lang="es-ES" altLang="es-ES_tradnl" sz="1600" b="1" dirty="0"/>
              <a:t>Perfiles de competidores</a:t>
            </a:r>
            <a:r>
              <a:rPr lang="es-ES" altLang="es-ES_tradnl" sz="1600" dirty="0"/>
              <a:t>: estrategias de la competencia</a:t>
            </a:r>
          </a:p>
          <a:p>
            <a:pPr lvl="3"/>
            <a:r>
              <a:rPr lang="es-ES" altLang="es-ES_tradnl" sz="1600" b="1" dirty="0"/>
              <a:t>Perfiles de productos</a:t>
            </a:r>
            <a:r>
              <a:rPr lang="es-ES" altLang="es-ES_tradnl" sz="1600" dirty="0"/>
              <a:t>: explorar fortalezas y debilidades de los productos comercializados por los competidores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a:xfrm>
            <a:off x="684213" y="260350"/>
            <a:ext cx="8229600" cy="1143000"/>
          </a:xfrm>
        </p:spPr>
        <p:txBody>
          <a:bodyPr/>
          <a:lstStyle/>
          <a:p>
            <a:pPr algn="ctr" eaLnBrk="1" hangingPunct="1"/>
            <a:r>
              <a:rPr lang="es-ES" altLang="es-ES_tradnl" sz="3200"/>
              <a:t>Fase 3: Análisis de situación de credito</a:t>
            </a:r>
          </a:p>
        </p:txBody>
      </p:sp>
      <p:sp>
        <p:nvSpPr>
          <p:cNvPr id="73731" name="Rectangle 3"/>
          <p:cNvSpPr>
            <a:spLocks noGrp="1"/>
          </p:cNvSpPr>
          <p:nvPr>
            <p:ph type="body" idx="1"/>
          </p:nvPr>
        </p:nvSpPr>
        <p:spPr>
          <a:xfrm>
            <a:off x="533400" y="1295400"/>
            <a:ext cx="8458200" cy="4525963"/>
          </a:xfrm>
          <a:noFill/>
        </p:spPr>
        <p:txBody>
          <a:bodyPr/>
          <a:lstStyle/>
          <a:p>
            <a:r>
              <a:rPr lang="es-MX" altLang="es-ES_tradnl" sz="2800"/>
              <a:t>Consideraciones para el control de la situación crediticia</a:t>
            </a:r>
          </a:p>
          <a:p>
            <a:pPr lvl="1"/>
            <a:r>
              <a:rPr lang="es-MX" altLang="es-ES_tradnl" sz="2400"/>
              <a:t>Verificar si existen atrasos en el cobro de las ventas anteriores</a:t>
            </a:r>
          </a:p>
          <a:p>
            <a:pPr lvl="1"/>
            <a:r>
              <a:rPr lang="es-MX" altLang="es-ES_tradnl" sz="2400"/>
              <a:t>Verificar si el límite de crédito no se pasa al sumar:</a:t>
            </a:r>
          </a:p>
          <a:p>
            <a:pPr lvl="2"/>
            <a:r>
              <a:rPr lang="es-MX" altLang="es-ES_tradnl" sz="2200"/>
              <a:t>Pedidos anteriores aprobados y aún no servidos</a:t>
            </a:r>
          </a:p>
          <a:p>
            <a:pPr lvl="2"/>
            <a:r>
              <a:rPr lang="es-MX" altLang="es-ES_tradnl" sz="2200"/>
              <a:t>Pedidos entregados y no facturados</a:t>
            </a:r>
          </a:p>
          <a:p>
            <a:pPr lvl="2"/>
            <a:r>
              <a:rPr lang="es-MX" altLang="es-ES_tradnl" sz="2200"/>
              <a:t>Valoración del pedido en trámite</a:t>
            </a:r>
          </a:p>
          <a:p>
            <a:r>
              <a:rPr lang="es-MX" altLang="es-ES_tradnl" sz="2800"/>
              <a:t>Decisión</a:t>
            </a:r>
          </a:p>
          <a:p>
            <a:pPr lvl="1"/>
            <a:r>
              <a:rPr lang="es-MX" altLang="es-ES_tradnl" sz="2400"/>
              <a:t>Aprobar, rechazar o modificar cantidad pedida.</a:t>
            </a:r>
            <a:endParaRPr lang="es-ES" altLang="es-ES_tradnl" sz="1600"/>
          </a:p>
          <a:p>
            <a:pPr lvl="1"/>
            <a:endParaRPr lang="es-MX" altLang="es-ES_tradnl" sz="240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a:xfrm>
            <a:off x="684213" y="260350"/>
            <a:ext cx="8229600" cy="1143000"/>
          </a:xfrm>
        </p:spPr>
        <p:txBody>
          <a:bodyPr/>
          <a:lstStyle/>
          <a:p>
            <a:pPr algn="ctr" eaLnBrk="1" hangingPunct="1"/>
            <a:r>
              <a:rPr lang="es-ES" altLang="es-ES_tradnl" sz="4000"/>
              <a:t>Fase 4: Servicio del producto</a:t>
            </a:r>
          </a:p>
        </p:txBody>
      </p:sp>
      <p:sp>
        <p:nvSpPr>
          <p:cNvPr id="75779" name="Rectangle 3"/>
          <p:cNvSpPr>
            <a:spLocks noGrp="1"/>
          </p:cNvSpPr>
          <p:nvPr>
            <p:ph type="body" idx="1"/>
          </p:nvPr>
        </p:nvSpPr>
        <p:spPr>
          <a:xfrm>
            <a:off x="533400" y="1295400"/>
            <a:ext cx="8458200" cy="4525963"/>
          </a:xfrm>
          <a:noFill/>
        </p:spPr>
        <p:txBody>
          <a:bodyPr/>
          <a:lstStyle/>
          <a:p>
            <a:r>
              <a:rPr lang="es-MX" altLang="es-ES_tradnl" sz="2800"/>
              <a:t>Simultáneamente al análisis de la situación del crédito del cliente</a:t>
            </a:r>
          </a:p>
          <a:p>
            <a:r>
              <a:rPr lang="es-MX" altLang="es-ES_tradnl" sz="2800"/>
              <a:t>Área de Almacenes confirma la existencia de la cantidad de material </a:t>
            </a:r>
            <a:r>
              <a:rPr lang="es-MX" altLang="es-ES_tradnl" sz="2800" b="1"/>
              <a:t>solicitado</a:t>
            </a:r>
            <a:r>
              <a:rPr lang="es-MX" altLang="es-ES_tradnl" sz="2800"/>
              <a:t>.</a:t>
            </a:r>
            <a:endParaRPr lang="es-MX" altLang="es-ES_tradnl" sz="3300"/>
          </a:p>
          <a:p>
            <a:pPr lvl="1"/>
            <a:r>
              <a:rPr lang="es-MX" altLang="es-ES_tradnl" sz="2300"/>
              <a:t>En la formulación del pedido el vendedor ya debía haber confirmado las existencias de los productos</a:t>
            </a:r>
          </a:p>
          <a:p>
            <a:pPr lvl="1"/>
            <a:r>
              <a:rPr lang="es-MX" altLang="es-ES_tradnl" sz="2300"/>
              <a:t>Almacenes vuelve a confirmar que hay existencias para servir el pedido</a:t>
            </a:r>
          </a:p>
          <a:p>
            <a:r>
              <a:rPr lang="es-MX" altLang="es-ES_tradnl" sz="2800"/>
              <a:t>Si pedido puede servirse</a:t>
            </a:r>
          </a:p>
          <a:p>
            <a:pPr lvl="1"/>
            <a:r>
              <a:rPr lang="es-MX" altLang="es-ES_tradnl" sz="2300"/>
              <a:t>Almacenes prepara la mercancía</a:t>
            </a:r>
          </a:p>
          <a:p>
            <a:pPr lvl="1"/>
            <a:r>
              <a:rPr lang="es-MX" altLang="es-ES_tradnl" sz="2300"/>
              <a:t>Se emite el albarán (destino cliente)</a:t>
            </a:r>
          </a:p>
          <a:p>
            <a:pPr lvl="1"/>
            <a:r>
              <a:rPr lang="es-MX" altLang="es-ES_tradnl" sz="2300"/>
              <a:t>Orden de envío (destino expediciones)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a:spLocks noGrp="1"/>
          </p:cNvSpPr>
          <p:nvPr>
            <p:ph type="title"/>
          </p:nvPr>
        </p:nvSpPr>
        <p:spPr bwMode="auto">
          <a:xfrm>
            <a:off x="152400" y="274638"/>
            <a:ext cx="8991600" cy="1143000"/>
          </a:xfrm>
        </p:spPr>
        <p:txBody>
          <a:bodyPr/>
          <a:lstStyle/>
          <a:p>
            <a:pPr eaLnBrk="1" hangingPunct="1"/>
            <a:r>
              <a:rPr lang="es-ES" altLang="es-ES_tradnl" sz="3600"/>
              <a:t>Creación del ALBARÁN DE ENTREGA</a:t>
            </a:r>
          </a:p>
        </p:txBody>
      </p:sp>
      <p:pic>
        <p:nvPicPr>
          <p:cNvPr id="778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295400"/>
            <a:ext cx="8867775"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Rectángulo"/>
          <p:cNvSpPr/>
          <p:nvPr/>
        </p:nvSpPr>
        <p:spPr>
          <a:xfrm>
            <a:off x="500063" y="1357313"/>
            <a:ext cx="8358187" cy="3046412"/>
          </a:xfrm>
          <a:prstGeom prst="rect">
            <a:avLst/>
          </a:prstGeom>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spcBef>
                <a:spcPct val="50000"/>
              </a:spcBef>
            </a:pPr>
            <a:r>
              <a:rPr lang="es-ES" altLang="es-ES_tradnl" sz="3200"/>
              <a:t>EL ALBARÁN DE VENTA ES EL DOCUMENTO DE </a:t>
            </a:r>
          </a:p>
          <a:p>
            <a:pPr algn="ctr" eaLnBrk="1" hangingPunct="1">
              <a:spcBef>
                <a:spcPct val="50000"/>
              </a:spcBef>
            </a:pPr>
            <a:r>
              <a:rPr lang="es-ES" altLang="es-ES_tradnl" sz="3200" b="1" u="sng">
                <a:solidFill>
                  <a:srgbClr val="C51B23"/>
                </a:solidFill>
              </a:rPr>
              <a:t>ENVÍO DE MERCANCÍA</a:t>
            </a:r>
          </a:p>
          <a:p>
            <a:pPr algn="ctr" eaLnBrk="1" hangingPunct="1">
              <a:spcBef>
                <a:spcPct val="50000"/>
              </a:spcBef>
            </a:pPr>
            <a:r>
              <a:rPr lang="es-ES" altLang="es-ES_tradnl" sz="3200">
                <a:effectLst>
                  <a:outerShdw blurRad="38100" dist="38100" dir="2700000" algn="tl">
                    <a:srgbClr val="C0C0C0"/>
                  </a:outerShdw>
                </a:effectLst>
              </a:rPr>
              <a:t>GENERA UNA</a:t>
            </a:r>
            <a:r>
              <a:rPr lang="es-ES" altLang="es-ES_tradnl" sz="3200" b="1">
                <a:effectLst>
                  <a:outerShdw blurRad="38100" dist="38100" dir="2700000" algn="tl">
                    <a:srgbClr val="C0C0C0"/>
                  </a:outerShdw>
                </a:effectLst>
              </a:rPr>
              <a:t> </a:t>
            </a:r>
            <a:r>
              <a:rPr lang="es-ES" altLang="es-ES_tradnl" sz="3200" b="1" u="sng">
                <a:solidFill>
                  <a:srgbClr val="C51B23"/>
                </a:solidFill>
                <a:effectLst>
                  <a:outerShdw blurRad="38100" dist="38100" dir="2700000" algn="tl">
                    <a:srgbClr val="C0C0C0"/>
                  </a:outerShdw>
                </a:effectLst>
              </a:rPr>
              <a:t>SALIDA</a:t>
            </a:r>
            <a:r>
              <a:rPr lang="es-ES" altLang="es-ES_tradnl" sz="3200" b="1">
                <a:effectLst>
                  <a:outerShdw blurRad="38100" dist="38100" dir="2700000" algn="tl">
                    <a:srgbClr val="C0C0C0"/>
                  </a:outerShdw>
                </a:effectLst>
              </a:rPr>
              <a:t> </a:t>
            </a:r>
            <a:r>
              <a:rPr lang="es-ES" altLang="es-ES_tradnl" sz="3200">
                <a:effectLst>
                  <a:outerShdw blurRad="38100" dist="38100" dir="2700000" algn="tl">
                    <a:srgbClr val="C0C0C0"/>
                  </a:outerShdw>
                </a:effectLst>
              </a:rPr>
              <a:t>DE INFORMACIÓN DESDE LA EMPRESA HACIA EL CLIENTE</a:t>
            </a:r>
            <a:endParaRPr lang="es-ES" altLang="es-ES_tradnl" sz="320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192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52400"/>
            <a:ext cx="7543800" cy="6619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4"/>
          <p:cNvSpPr>
            <a:spLocks noGrp="1" noChangeArrowheads="1"/>
          </p:cNvSpPr>
          <p:nvPr>
            <p:ph type="title"/>
          </p:nvPr>
        </p:nvSpPr>
        <p:spPr bwMode="auto">
          <a:xfrm>
            <a:off x="571500" y="428625"/>
            <a:ext cx="8072438" cy="765175"/>
          </a:xfrm>
        </p:spPr>
        <p:txBody>
          <a:bodyPr anchor="b"/>
          <a:lstStyle/>
          <a:p>
            <a:pPr eaLnBrk="1" hangingPunct="1"/>
            <a:r>
              <a:rPr lang="es-ES" altLang="es-ES_tradnl" sz="2600"/>
              <a:t>CONSECUENCIAS DEL ALBARÁN DE VENTA</a:t>
            </a:r>
          </a:p>
        </p:txBody>
      </p:sp>
      <p:sp>
        <p:nvSpPr>
          <p:cNvPr id="83971" name="Rectangle 5"/>
          <p:cNvSpPr txBox="1">
            <a:spLocks noChangeArrowheads="1"/>
          </p:cNvSpPr>
          <p:nvPr/>
        </p:nvSpPr>
        <p:spPr bwMode="auto">
          <a:xfrm>
            <a:off x="152400" y="1447800"/>
            <a:ext cx="8763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954088" eaLnBrk="0" hangingPunct="0">
              <a:defRPr sz="2400">
                <a:solidFill>
                  <a:schemeClr val="tx1"/>
                </a:solidFill>
                <a:latin typeface="Arial" charset="0"/>
                <a:ea typeface="ＭＳ Ｐゴシック" charset="-128"/>
              </a:defRPr>
            </a:lvl1pPr>
            <a:lvl2pPr marL="37931725" indent="-37474525" defTabSz="9540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buClr>
                <a:schemeClr val="accent1"/>
              </a:buClr>
              <a:buSzPct val="75000"/>
              <a:buFont typeface="Wingdings 3" charset="2"/>
              <a:buNone/>
            </a:pPr>
            <a:r>
              <a:rPr lang="es-ES" altLang="es-ES_tradnl" sz="1900" b="1">
                <a:solidFill>
                  <a:srgbClr val="333333"/>
                </a:solidFill>
                <a:latin typeface="Tahoma" charset="0"/>
              </a:rPr>
              <a:t>	</a:t>
            </a:r>
            <a:r>
              <a:rPr lang="es-ES" altLang="es-ES_tradnl" b="1">
                <a:solidFill>
                  <a:srgbClr val="333333"/>
                </a:solidFill>
                <a:latin typeface="Tahoma" charset="0"/>
              </a:rPr>
              <a:t>1  CAMBIO DE STATUS:</a:t>
            </a:r>
            <a:endParaRPr lang="es-ES" altLang="es-ES_tradnl" b="1">
              <a:solidFill>
                <a:srgbClr val="333333"/>
              </a:solidFill>
              <a:latin typeface="Tahoma" charset="0"/>
              <a:sym typeface="Wingdings" charset="2"/>
            </a:endParaRPr>
          </a:p>
          <a:p>
            <a:pPr eaLnBrk="1" hangingPunct="1">
              <a:buClr>
                <a:schemeClr val="accent1"/>
              </a:buClr>
              <a:buSzPct val="75000"/>
              <a:buFont typeface="Wingdings 3" charset="2"/>
              <a:buNone/>
            </a:pPr>
            <a:r>
              <a:rPr lang="es-ES" altLang="es-ES_tradnl" b="1">
                <a:solidFill>
                  <a:srgbClr val="333333"/>
                </a:solidFill>
                <a:latin typeface="Tahoma" charset="0"/>
                <a:sym typeface="Wingdings" charset="2"/>
              </a:rPr>
              <a:t>		PEDIDO PTE DE RECEPCIÓN  PEDIDO SERVIDO </a:t>
            </a:r>
          </a:p>
          <a:p>
            <a:pPr eaLnBrk="1" hangingPunct="1">
              <a:buClr>
                <a:schemeClr val="accent1"/>
              </a:buClr>
              <a:buSzPct val="75000"/>
            </a:pPr>
            <a:r>
              <a:rPr lang="es-ES" altLang="es-ES_tradnl" b="1">
                <a:solidFill>
                  <a:srgbClr val="333333"/>
                </a:solidFill>
                <a:latin typeface="Tahoma" charset="0"/>
                <a:sym typeface="Wingdings" charset="2"/>
              </a:rPr>
              <a:t>		</a:t>
            </a:r>
            <a:r>
              <a:rPr lang="es-ES" altLang="es-ES_tradnl" b="1">
                <a:solidFill>
                  <a:srgbClr val="333333"/>
                </a:solidFill>
                <a:sym typeface="Wingdings" charset="2"/>
              </a:rPr>
              <a:t>  </a:t>
            </a:r>
            <a:r>
              <a:rPr lang="es-ES" altLang="es-ES_tradnl" b="1">
                <a:solidFill>
                  <a:srgbClr val="333333"/>
                </a:solidFill>
                <a:latin typeface="Tahoma" charset="0"/>
                <a:sym typeface="Wingdings" charset="2"/>
              </a:rPr>
              <a:t>ALBARÁN PTE DE FACTURAR</a:t>
            </a:r>
          </a:p>
          <a:p>
            <a:pPr eaLnBrk="1" hangingPunct="1">
              <a:buClr>
                <a:schemeClr val="accent1"/>
              </a:buClr>
              <a:buSzPct val="75000"/>
              <a:buFont typeface="Wingdings 3" charset="2"/>
              <a:buNone/>
            </a:pPr>
            <a:r>
              <a:rPr lang="es-ES" altLang="es-ES_tradnl" b="1">
                <a:solidFill>
                  <a:srgbClr val="333333"/>
                </a:solidFill>
                <a:latin typeface="Tahoma" charset="0"/>
                <a:sym typeface="Wingdings" charset="2"/>
              </a:rPr>
              <a:t>	</a:t>
            </a:r>
          </a:p>
          <a:p>
            <a:pPr eaLnBrk="1" hangingPunct="1">
              <a:buClr>
                <a:schemeClr val="accent1"/>
              </a:buClr>
              <a:buSzPct val="75000"/>
              <a:buFont typeface="Wingdings 3" charset="2"/>
              <a:buNone/>
            </a:pPr>
            <a:r>
              <a:rPr lang="es-ES" altLang="es-ES_tradnl" b="1">
                <a:solidFill>
                  <a:srgbClr val="333333"/>
                </a:solidFill>
                <a:latin typeface="Tahoma" charset="0"/>
                <a:sym typeface="Wingdings" charset="2"/>
              </a:rPr>
              <a:t>	2  DISMINUYE LA CANTIDAD EN STOCK</a:t>
            </a:r>
          </a:p>
          <a:p>
            <a:pPr eaLnBrk="1" hangingPunct="1">
              <a:buClr>
                <a:schemeClr val="accent1"/>
              </a:buClr>
              <a:buSzPct val="75000"/>
              <a:buFont typeface="Wingdings 3" charset="2"/>
              <a:buChar char=""/>
            </a:pPr>
            <a:endParaRPr lang="es-ES" altLang="es-ES_tradnl" b="1">
              <a:solidFill>
                <a:srgbClr val="333333"/>
              </a:solidFill>
              <a:latin typeface="Tahoma" charset="0"/>
              <a:sym typeface="Wingdings" charset="2"/>
            </a:endParaRPr>
          </a:p>
          <a:p>
            <a:pPr eaLnBrk="1" hangingPunct="1">
              <a:buClr>
                <a:schemeClr val="accent1"/>
              </a:buClr>
              <a:buSzPct val="75000"/>
              <a:buFont typeface="Wingdings 3" charset="2"/>
              <a:buNone/>
            </a:pPr>
            <a:r>
              <a:rPr lang="es-ES" altLang="es-ES_tradnl" b="1">
                <a:solidFill>
                  <a:srgbClr val="333333"/>
                </a:solidFill>
                <a:latin typeface="Tahoma" charset="0"/>
                <a:sym typeface="Wingdings" charset="2"/>
              </a:rPr>
              <a:t>	3  DISMINUYE EL COMPROMETIDO </a:t>
            </a:r>
          </a:p>
          <a:p>
            <a:pPr eaLnBrk="1" hangingPunct="1">
              <a:buClr>
                <a:schemeClr val="accent1"/>
              </a:buClr>
              <a:buSzPct val="75000"/>
              <a:buFont typeface="Wingdings 3" charset="2"/>
              <a:buNone/>
            </a:pPr>
            <a:endParaRPr lang="es-ES" altLang="es-ES_tradnl" b="1">
              <a:solidFill>
                <a:srgbClr val="333333"/>
              </a:solidFill>
              <a:latin typeface="Tahoma" charset="0"/>
              <a:sym typeface="Wingdings" charset="2"/>
            </a:endParaRPr>
          </a:p>
          <a:p>
            <a:pPr eaLnBrk="1" hangingPunct="1">
              <a:buClr>
                <a:schemeClr val="accent1"/>
              </a:buClr>
              <a:buSzPct val="75000"/>
              <a:buFont typeface="Wingdings 3" charset="2"/>
              <a:buNone/>
            </a:pPr>
            <a:r>
              <a:rPr lang="es-ES" altLang="es-ES_tradnl" b="1">
                <a:solidFill>
                  <a:srgbClr val="333333"/>
                </a:solidFill>
                <a:latin typeface="Tahoma" charset="0"/>
                <a:sym typeface="Wingdings" charset="2"/>
              </a:rPr>
              <a:t>	4  LA CANTIDAD DISPONIBLE NO VAR</a:t>
            </a:r>
            <a:r>
              <a:rPr lang="es-ES" altLang="es-ES_tradnl" b="1">
                <a:solidFill>
                  <a:srgbClr val="333333"/>
                </a:solidFill>
                <a:latin typeface="Eras Medium ITC" charset="0"/>
                <a:sym typeface="Wingdings" charset="2"/>
              </a:rPr>
              <a:t>Í</a:t>
            </a:r>
            <a:r>
              <a:rPr lang="es-ES" altLang="es-ES_tradnl" b="1">
                <a:solidFill>
                  <a:srgbClr val="333333"/>
                </a:solidFill>
                <a:latin typeface="Tahoma" charset="0"/>
                <a:sym typeface="Wingdings" charset="2"/>
              </a:rPr>
              <a:t>A</a:t>
            </a:r>
          </a:p>
        </p:txBody>
      </p:sp>
      <p:sp>
        <p:nvSpPr>
          <p:cNvPr id="83972" name="Line 7"/>
          <p:cNvSpPr>
            <a:spLocks noChangeShapeType="1"/>
          </p:cNvSpPr>
          <p:nvPr/>
        </p:nvSpPr>
        <p:spPr bwMode="auto">
          <a:xfrm>
            <a:off x="3975100" y="5334000"/>
            <a:ext cx="0" cy="720725"/>
          </a:xfrm>
          <a:prstGeom prst="line">
            <a:avLst/>
          </a:prstGeom>
          <a:noFill/>
          <a:ln w="38100">
            <a:solidFill>
              <a:srgbClr val="80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s-ES_tradnl"/>
          </a:p>
        </p:txBody>
      </p:sp>
      <p:sp>
        <p:nvSpPr>
          <p:cNvPr id="83973" name="Line 8"/>
          <p:cNvSpPr>
            <a:spLocks noChangeShapeType="1"/>
          </p:cNvSpPr>
          <p:nvPr/>
        </p:nvSpPr>
        <p:spPr bwMode="auto">
          <a:xfrm flipH="1">
            <a:off x="2589213" y="5334000"/>
            <a:ext cx="1587" cy="693738"/>
          </a:xfrm>
          <a:prstGeom prst="line">
            <a:avLst/>
          </a:prstGeom>
          <a:noFill/>
          <a:ln w="38100">
            <a:solidFill>
              <a:srgbClr val="80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s-ES_tradnl"/>
          </a:p>
        </p:txBody>
      </p:sp>
      <p:sp>
        <p:nvSpPr>
          <p:cNvPr id="83974" name="Rectangle 9"/>
          <p:cNvSpPr>
            <a:spLocks noChangeArrowheads="1"/>
          </p:cNvSpPr>
          <p:nvPr/>
        </p:nvSpPr>
        <p:spPr bwMode="auto">
          <a:xfrm>
            <a:off x="900113" y="5546725"/>
            <a:ext cx="77438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s-ES" altLang="es-ES_tradnl" sz="2000" b="1"/>
              <a:t>Disponible =  </a:t>
            </a:r>
            <a:r>
              <a:rPr lang="es-ES" altLang="es-ES_tradnl" sz="2000" b="1">
                <a:solidFill>
                  <a:srgbClr val="800000"/>
                </a:solidFill>
              </a:rPr>
              <a:t>En Stock</a:t>
            </a:r>
            <a:r>
              <a:rPr lang="es-ES" altLang="es-ES_tradnl" sz="2000" b="1"/>
              <a:t> – </a:t>
            </a:r>
            <a:r>
              <a:rPr lang="es-ES" altLang="es-ES_tradnl" sz="2000" b="1">
                <a:solidFill>
                  <a:srgbClr val="800000"/>
                </a:solidFill>
              </a:rPr>
              <a:t>Comprometido</a:t>
            </a:r>
            <a:r>
              <a:rPr lang="es-ES" altLang="es-ES_tradnl" sz="2000" b="1"/>
              <a:t> + </a:t>
            </a:r>
            <a:r>
              <a:rPr lang="es-ES" altLang="es-ES_tradnl" sz="2000" b="1">
                <a:solidFill>
                  <a:srgbClr val="800000"/>
                </a:solidFill>
              </a:rPr>
              <a:t> </a:t>
            </a:r>
            <a:r>
              <a:rPr lang="es-ES" altLang="es-ES_tradnl" sz="2000" b="1"/>
              <a:t>Solicitado</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a:xfrm>
            <a:off x="684213" y="260350"/>
            <a:ext cx="8229600" cy="1143000"/>
          </a:xfrm>
        </p:spPr>
        <p:txBody>
          <a:bodyPr/>
          <a:lstStyle/>
          <a:p>
            <a:pPr algn="ctr" eaLnBrk="1" hangingPunct="1"/>
            <a:r>
              <a:rPr lang="es-ES" altLang="es-ES_tradnl" sz="4000"/>
              <a:t>Fase 5: Distribución</a:t>
            </a:r>
          </a:p>
        </p:txBody>
      </p:sp>
      <p:sp>
        <p:nvSpPr>
          <p:cNvPr id="86019" name="Rectangle 3"/>
          <p:cNvSpPr>
            <a:spLocks noGrp="1"/>
          </p:cNvSpPr>
          <p:nvPr>
            <p:ph type="body" idx="1"/>
          </p:nvPr>
        </p:nvSpPr>
        <p:spPr>
          <a:xfrm>
            <a:off x="533400" y="1295400"/>
            <a:ext cx="8458200" cy="4525963"/>
          </a:xfrm>
          <a:noFill/>
        </p:spPr>
        <p:txBody>
          <a:bodyPr/>
          <a:lstStyle/>
          <a:p>
            <a:r>
              <a:rPr lang="es-MX" altLang="es-ES_tradnl" sz="2800"/>
              <a:t>Área de Expediciones</a:t>
            </a:r>
          </a:p>
          <a:p>
            <a:pPr lvl="1"/>
            <a:r>
              <a:rPr lang="es-MX" altLang="es-ES_tradnl" sz="2300"/>
              <a:t>Distribuye los productos vendidos</a:t>
            </a:r>
          </a:p>
          <a:p>
            <a:pPr lvl="1"/>
            <a:r>
              <a:rPr lang="es-MX" altLang="es-ES_tradnl" sz="2300"/>
              <a:t>Norma general</a:t>
            </a:r>
          </a:p>
          <a:p>
            <a:pPr lvl="2"/>
            <a:r>
              <a:rPr lang="es-MX" altLang="es-ES_tradnl" sz="2100"/>
              <a:t>Todo bien que cambie de responsabilidad en la tenencia de un bien debe ir acompañada de un recibo.</a:t>
            </a:r>
          </a:p>
          <a:p>
            <a:pPr lvl="2"/>
            <a:r>
              <a:rPr lang="es-MX" altLang="es-ES_tradnl" sz="2100"/>
              <a:t>Almacenes al entregar los productos al área de expediciones debe cumplimentar una </a:t>
            </a:r>
            <a:r>
              <a:rPr lang="es-MX" altLang="es-ES_tradnl" sz="2100" b="1"/>
              <a:t>Nota material a enviar. </a:t>
            </a:r>
          </a:p>
          <a:p>
            <a:pPr lvl="3"/>
            <a:r>
              <a:rPr lang="es-MX" altLang="es-ES_tradnl" sz="1900"/>
              <a:t>Expediciones es responsable del depósito transitorio de la mercancía</a:t>
            </a:r>
          </a:p>
          <a:p>
            <a:pPr lvl="1"/>
            <a:r>
              <a:rPr lang="es-MX" altLang="es-ES_tradnl" sz="2300"/>
              <a:t>Confecciona la </a:t>
            </a:r>
            <a:r>
              <a:rPr lang="es-MX" altLang="es-ES_tradnl" sz="2300" b="1"/>
              <a:t>Hoja de ruta</a:t>
            </a:r>
          </a:p>
          <a:p>
            <a:pPr lvl="2"/>
            <a:r>
              <a:rPr lang="es-MX" altLang="es-ES_tradnl" sz="2100"/>
              <a:t>Datos para especificar el recorrido en el proceso de distribución</a:t>
            </a:r>
          </a:p>
          <a:p>
            <a:pPr lvl="3"/>
            <a:r>
              <a:rPr lang="es-MX" altLang="es-ES_tradnl" sz="1900"/>
              <a:t>Definir el camino óptimo en el reparto</a:t>
            </a:r>
          </a:p>
          <a:p>
            <a:pPr lvl="3"/>
            <a:r>
              <a:rPr lang="es-MX" altLang="es-ES_tradnl" sz="1900"/>
              <a:t>Definir los pedidos que optimicen los camiones de reparto</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a:xfrm>
            <a:off x="684213" y="260350"/>
            <a:ext cx="8229600" cy="1143000"/>
          </a:xfrm>
        </p:spPr>
        <p:txBody>
          <a:bodyPr/>
          <a:lstStyle/>
          <a:p>
            <a:pPr algn="ctr" eaLnBrk="1" hangingPunct="1"/>
            <a:r>
              <a:rPr lang="es-ES" altLang="es-ES_tradnl" sz="4000"/>
              <a:t>Fase 5: Distribución</a:t>
            </a:r>
          </a:p>
        </p:txBody>
      </p:sp>
      <p:sp>
        <p:nvSpPr>
          <p:cNvPr id="88067" name="Rectangle 3"/>
          <p:cNvSpPr>
            <a:spLocks noGrp="1"/>
          </p:cNvSpPr>
          <p:nvPr>
            <p:ph type="body" idx="1"/>
          </p:nvPr>
        </p:nvSpPr>
        <p:spPr>
          <a:xfrm>
            <a:off x="533400" y="1295400"/>
            <a:ext cx="8458200" cy="4525963"/>
          </a:xfrm>
          <a:noFill/>
        </p:spPr>
        <p:txBody>
          <a:bodyPr/>
          <a:lstStyle/>
          <a:p>
            <a:r>
              <a:rPr lang="es-MX" altLang="es-ES_tradnl" sz="2800"/>
              <a:t>Contenido de la hoja de ruta</a:t>
            </a:r>
          </a:p>
          <a:p>
            <a:pPr lvl="1"/>
            <a:r>
              <a:rPr lang="es-MX" altLang="es-ES_tradnl" sz="2300"/>
              <a:t>Fecha de la operación</a:t>
            </a:r>
          </a:p>
          <a:p>
            <a:pPr lvl="1"/>
            <a:r>
              <a:rPr lang="es-MX" altLang="es-ES_tradnl" sz="2300"/>
              <a:t>Identificador del repartidor</a:t>
            </a:r>
          </a:p>
          <a:p>
            <a:pPr lvl="1"/>
            <a:r>
              <a:rPr lang="es-MX" altLang="es-ES_tradnl" sz="2300"/>
              <a:t>Identificación del vehículo</a:t>
            </a:r>
          </a:p>
          <a:p>
            <a:pPr lvl="1"/>
            <a:r>
              <a:rPr lang="es-MX" altLang="es-ES_tradnl" sz="2300"/>
              <a:t>Detalle de las entregas a efectuar</a:t>
            </a:r>
          </a:p>
          <a:p>
            <a:pPr lvl="2"/>
            <a:r>
              <a:rPr lang="es-MX" altLang="es-ES_tradnl" sz="2100"/>
              <a:t>Ordenadas según secuencia de recorrido</a:t>
            </a:r>
          </a:p>
          <a:p>
            <a:pPr lvl="1"/>
            <a:r>
              <a:rPr lang="es-MX" altLang="es-ES_tradnl" sz="2300"/>
              <a:t>Número de albarán que corresponde a cada entrega</a:t>
            </a:r>
          </a:p>
          <a:p>
            <a:pPr lvl="1"/>
            <a:r>
              <a:rPr lang="es-MX" altLang="es-ES_tradnl" sz="2300"/>
              <a:t>Kilometraje del vehículo al inicio y fin del recorrido</a:t>
            </a:r>
          </a:p>
          <a:p>
            <a:pPr lvl="1"/>
            <a:r>
              <a:rPr lang="es-MX" altLang="es-ES_tradnl" sz="2300"/>
              <a:t>Espacio para indicar el estado del pedido</a:t>
            </a:r>
          </a:p>
          <a:p>
            <a:pPr lvl="2"/>
            <a:r>
              <a:rPr lang="es-MX" altLang="es-ES_tradnl" sz="2100"/>
              <a:t>Mercancía entregada totalmente</a:t>
            </a:r>
          </a:p>
          <a:p>
            <a:pPr lvl="2"/>
            <a:r>
              <a:rPr lang="es-MX" altLang="es-ES_tradnl" sz="2100"/>
              <a:t>Mercancía entregada parcialmente</a:t>
            </a:r>
          </a:p>
          <a:p>
            <a:pPr lvl="2"/>
            <a:r>
              <a:rPr lang="es-MX" altLang="es-ES_tradnl" sz="2100"/>
              <a:t>Mercancía no entregada</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a:xfrm>
            <a:off x="684213" y="260350"/>
            <a:ext cx="8229600" cy="1143000"/>
          </a:xfrm>
        </p:spPr>
        <p:txBody>
          <a:bodyPr/>
          <a:lstStyle/>
          <a:p>
            <a:pPr algn="ctr" eaLnBrk="1" hangingPunct="1"/>
            <a:r>
              <a:rPr lang="es-ES" altLang="es-ES_tradnl" sz="4000"/>
              <a:t>Fase 5: Distribución</a:t>
            </a:r>
          </a:p>
        </p:txBody>
      </p:sp>
      <p:sp>
        <p:nvSpPr>
          <p:cNvPr id="90115" name="Rectangle 3"/>
          <p:cNvSpPr>
            <a:spLocks noGrp="1"/>
          </p:cNvSpPr>
          <p:nvPr>
            <p:ph type="body" idx="1"/>
          </p:nvPr>
        </p:nvSpPr>
        <p:spPr>
          <a:xfrm>
            <a:off x="533400" y="1295400"/>
            <a:ext cx="8458200" cy="4525963"/>
          </a:xfrm>
          <a:noFill/>
        </p:spPr>
        <p:txBody>
          <a:bodyPr/>
          <a:lstStyle/>
          <a:p>
            <a:r>
              <a:rPr lang="es-MX" altLang="es-ES_tradnl" sz="2800"/>
              <a:t>Al entregar el producto</a:t>
            </a:r>
          </a:p>
          <a:p>
            <a:pPr lvl="1"/>
            <a:r>
              <a:rPr lang="es-MX" altLang="es-ES_tradnl" sz="2300"/>
              <a:t>El repartidor entrega el Albarán</a:t>
            </a:r>
          </a:p>
          <a:p>
            <a:pPr lvl="2"/>
            <a:r>
              <a:rPr lang="es-MX" altLang="es-ES_tradnl" sz="2100"/>
              <a:t>El cliente firma una copia del albarán y devuelve al repartidor</a:t>
            </a:r>
          </a:p>
          <a:p>
            <a:pPr lvl="1"/>
            <a:r>
              <a:rPr lang="es-MX" altLang="es-ES_tradnl" sz="2300"/>
              <a:t>El repartidor rinde cuentas ante el área de expediciones de las entregas realizadas</a:t>
            </a:r>
          </a:p>
          <a:p>
            <a:pPr lvl="2"/>
            <a:r>
              <a:rPr lang="es-MX" altLang="es-ES_tradnl" sz="2100"/>
              <a:t>Y entrega a administración las copias de los albaranes firmados.</a:t>
            </a:r>
          </a:p>
          <a:p>
            <a:pPr lvl="1"/>
            <a:r>
              <a:rPr lang="es-MX" altLang="es-ES_tradnl" sz="2300"/>
              <a:t>La mercancía no entregada debe ser reingresada en almacenes </a:t>
            </a:r>
            <a:endParaRPr lang="es-MX" altLang="es-ES_tradnl" sz="2100"/>
          </a:p>
          <a:p>
            <a:pPr lvl="1"/>
            <a:endParaRPr lang="es-MX" altLang="es-ES_tradnl" sz="230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a:xfrm>
            <a:off x="684213" y="260350"/>
            <a:ext cx="8229600" cy="1143000"/>
          </a:xfrm>
        </p:spPr>
        <p:txBody>
          <a:bodyPr/>
          <a:lstStyle/>
          <a:p>
            <a:pPr algn="ctr" eaLnBrk="1" hangingPunct="1"/>
            <a:r>
              <a:rPr lang="es-ES" altLang="es-ES_tradnl" sz="4000"/>
              <a:t>Fase 6: Facturación</a:t>
            </a:r>
          </a:p>
        </p:txBody>
      </p:sp>
      <p:sp>
        <p:nvSpPr>
          <p:cNvPr id="92163" name="Rectangle 3"/>
          <p:cNvSpPr>
            <a:spLocks noGrp="1"/>
          </p:cNvSpPr>
          <p:nvPr>
            <p:ph type="body" idx="1"/>
          </p:nvPr>
        </p:nvSpPr>
        <p:spPr>
          <a:xfrm>
            <a:off x="533400" y="1295400"/>
            <a:ext cx="8458200" cy="4525963"/>
          </a:xfrm>
          <a:noFill/>
        </p:spPr>
        <p:txBody>
          <a:bodyPr/>
          <a:lstStyle/>
          <a:p>
            <a:r>
              <a:rPr lang="es-MX" altLang="es-ES_tradnl" sz="2800"/>
              <a:t>Albaranes firmados y conformada la entrega</a:t>
            </a:r>
          </a:p>
          <a:p>
            <a:pPr lvl="1"/>
            <a:r>
              <a:rPr lang="es-MX" altLang="es-ES_tradnl" sz="2300"/>
              <a:t>Los datos para confeccionar la factura</a:t>
            </a:r>
          </a:p>
          <a:p>
            <a:pPr lvl="2"/>
            <a:r>
              <a:rPr lang="es-MX" altLang="es-ES_tradnl" sz="2000"/>
              <a:t>Número de factura</a:t>
            </a:r>
          </a:p>
          <a:p>
            <a:pPr lvl="2"/>
            <a:r>
              <a:rPr lang="es-MX" altLang="es-ES_tradnl" sz="2000"/>
              <a:t>fecha</a:t>
            </a:r>
          </a:p>
          <a:p>
            <a:pPr lvl="2"/>
            <a:r>
              <a:rPr lang="es-MX" altLang="es-ES_tradnl" sz="2000"/>
              <a:t>números de albaranes </a:t>
            </a:r>
          </a:p>
          <a:p>
            <a:pPr lvl="2"/>
            <a:r>
              <a:rPr lang="es-MX" altLang="es-ES_tradnl" sz="2000"/>
              <a:t>identificación del cliente </a:t>
            </a:r>
          </a:p>
          <a:p>
            <a:pPr lvl="2"/>
            <a:r>
              <a:rPr lang="es-MX" altLang="es-ES_tradnl" sz="2000"/>
              <a:t>códigos de artículos vendidos </a:t>
            </a:r>
          </a:p>
          <a:p>
            <a:pPr lvl="2"/>
            <a:r>
              <a:rPr lang="es-MX" altLang="es-ES_tradnl" sz="2000"/>
              <a:t>cantidades entregadas de cada artículo </a:t>
            </a:r>
          </a:p>
          <a:p>
            <a:pPr lvl="2"/>
            <a:r>
              <a:rPr lang="es-MX" altLang="es-ES_tradnl" sz="2000"/>
              <a:t>condiciones de venta</a:t>
            </a:r>
          </a:p>
          <a:p>
            <a:pPr lvl="2"/>
            <a:r>
              <a:rPr lang="es-MX" altLang="es-ES_tradnl" sz="2000"/>
              <a:t>código del vendedor </a:t>
            </a:r>
          </a:p>
          <a:p>
            <a:pPr lvl="2"/>
            <a:r>
              <a:rPr lang="es-MX" altLang="es-ES_tradnl" sz="2000"/>
              <a:t>precios</a:t>
            </a:r>
          </a:p>
          <a:p>
            <a:pPr lvl="2"/>
            <a:r>
              <a:rPr lang="es-MX" altLang="es-ES_tradnl" sz="2000"/>
              <a:t>bonificaciones de la lista de precios que corresponda a esa operación </a:t>
            </a:r>
          </a:p>
          <a:p>
            <a:pPr lvl="3"/>
            <a:r>
              <a:rPr lang="es-MX" altLang="es-ES_tradnl" sz="1900"/>
              <a:t>lista de precios para minoristas, mayoristas, distribuidores, etc</a:t>
            </a:r>
          </a:p>
          <a:p>
            <a:pPr lvl="2"/>
            <a:endParaRPr lang="es-MX" altLang="es-ES_tradnl" sz="21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a:xfrm>
            <a:off x="684213" y="260350"/>
            <a:ext cx="8229600" cy="1143000"/>
          </a:xfrm>
        </p:spPr>
        <p:txBody>
          <a:bodyPr/>
          <a:lstStyle/>
          <a:p>
            <a:pPr algn="ctr" eaLnBrk="1" hangingPunct="1"/>
            <a:r>
              <a:rPr lang="es-ES" altLang="es-ES_tradnl"/>
              <a:t>Introducción</a:t>
            </a:r>
          </a:p>
        </p:txBody>
      </p:sp>
      <p:sp>
        <p:nvSpPr>
          <p:cNvPr id="20483" name="Rectangle 3"/>
          <p:cNvSpPr>
            <a:spLocks noGrp="1"/>
          </p:cNvSpPr>
          <p:nvPr>
            <p:ph type="body" idx="1"/>
          </p:nvPr>
        </p:nvSpPr>
        <p:spPr>
          <a:xfrm>
            <a:off x="755650" y="1557338"/>
            <a:ext cx="7321550" cy="4525962"/>
          </a:xfrm>
          <a:noFill/>
        </p:spPr>
        <p:txBody>
          <a:bodyPr/>
          <a:lstStyle/>
          <a:p>
            <a:r>
              <a:rPr lang="es-ES" altLang="es-ES_tradnl" sz="2800"/>
              <a:t>Comercialización debe preocuparse</a:t>
            </a:r>
          </a:p>
          <a:p>
            <a:pPr lvl="1"/>
            <a:r>
              <a:rPr lang="es-ES" altLang="es-ES_tradnl" sz="2400"/>
              <a:t>Hacer atractivo su producto</a:t>
            </a:r>
          </a:p>
          <a:p>
            <a:pPr lvl="1"/>
            <a:r>
              <a:rPr lang="es-ES" altLang="es-ES_tradnl" sz="2400"/>
              <a:t>Mantener los niveles de existencia</a:t>
            </a:r>
          </a:p>
          <a:p>
            <a:pPr lvl="1"/>
            <a:r>
              <a:rPr lang="es-ES" altLang="es-ES_tradnl" sz="2400"/>
              <a:t>Efectuar una rápida entrega</a:t>
            </a:r>
          </a:p>
          <a:p>
            <a:pPr lvl="1"/>
            <a:endParaRPr lang="es-ES" altLang="es-ES_tradnl" sz="1900"/>
          </a:p>
          <a:p>
            <a:pPr lvl="1"/>
            <a:endParaRPr lang="es-ES" altLang="es-ES_tradnl" sz="190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a:xfrm>
            <a:off x="684213" y="260350"/>
            <a:ext cx="8229600" cy="1143000"/>
          </a:xfrm>
        </p:spPr>
        <p:txBody>
          <a:bodyPr/>
          <a:lstStyle/>
          <a:p>
            <a:pPr algn="ctr" eaLnBrk="1" hangingPunct="1"/>
            <a:r>
              <a:rPr lang="es-ES" altLang="es-ES_tradnl" sz="4000"/>
              <a:t>Fase 6: Facturación</a:t>
            </a:r>
          </a:p>
        </p:txBody>
      </p:sp>
      <p:sp>
        <p:nvSpPr>
          <p:cNvPr id="94211" name="Rectangle 3"/>
          <p:cNvSpPr>
            <a:spLocks noGrp="1"/>
          </p:cNvSpPr>
          <p:nvPr>
            <p:ph type="body" idx="1"/>
          </p:nvPr>
        </p:nvSpPr>
        <p:spPr>
          <a:xfrm>
            <a:off x="533400" y="1295400"/>
            <a:ext cx="8458200" cy="4525963"/>
          </a:xfrm>
          <a:noFill/>
        </p:spPr>
        <p:txBody>
          <a:bodyPr/>
          <a:lstStyle/>
          <a:p>
            <a:r>
              <a:rPr lang="es-MX" altLang="es-ES_tradnl" sz="2800"/>
              <a:t>Deben ser prenumeradas</a:t>
            </a:r>
          </a:p>
          <a:p>
            <a:pPr lvl="1"/>
            <a:r>
              <a:rPr lang="es-MX" altLang="es-ES_tradnl" sz="2300"/>
              <a:t>Por razones de control interno</a:t>
            </a:r>
          </a:p>
          <a:p>
            <a:pPr lvl="2"/>
            <a:r>
              <a:rPr lang="es-MX" altLang="es-ES_tradnl" sz="2100"/>
              <a:t>Reglamentada en la resolución general Nº 3419/91 de la AFIP (Asociación Federal de Ingresos Públicos)</a:t>
            </a:r>
          </a:p>
          <a:p>
            <a:pPr lvl="2"/>
            <a:endParaRPr lang="es-MX" altLang="es-ES_tradnl" sz="2100"/>
          </a:p>
          <a:p>
            <a:pPr lvl="1"/>
            <a:endParaRPr lang="es-MX" altLang="es-ES_tradnl" sz="1400"/>
          </a:p>
          <a:p>
            <a:pPr lvl="2"/>
            <a:endParaRPr lang="es-MX" altLang="es-ES_tradnl" sz="210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a:spLocks noGrp="1"/>
          </p:cNvSpPr>
          <p:nvPr>
            <p:ph type="title"/>
          </p:nvPr>
        </p:nvSpPr>
        <p:spPr bwMode="auto">
          <a:xfrm>
            <a:off x="457200" y="274638"/>
            <a:ext cx="8329613" cy="1143000"/>
          </a:xfrm>
        </p:spPr>
        <p:txBody>
          <a:bodyPr/>
          <a:lstStyle/>
          <a:p>
            <a:pPr eaLnBrk="1" hangingPunct="1"/>
            <a:r>
              <a:rPr lang="es-ES" altLang="es-ES_tradnl"/>
              <a:t>FACTURA DE VENTA</a:t>
            </a:r>
          </a:p>
        </p:txBody>
      </p:sp>
      <p:pic>
        <p:nvPicPr>
          <p:cNvPr id="962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524000"/>
            <a:ext cx="8534400" cy="521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Rectángulo"/>
          <p:cNvSpPr/>
          <p:nvPr/>
        </p:nvSpPr>
        <p:spPr>
          <a:xfrm>
            <a:off x="500063" y="1357313"/>
            <a:ext cx="8358187" cy="3786187"/>
          </a:xfrm>
          <a:prstGeom prst="rect">
            <a:avLst/>
          </a:prstGeom>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spcBef>
                <a:spcPct val="50000"/>
              </a:spcBef>
            </a:pPr>
            <a:r>
              <a:rPr lang="es-ES" altLang="es-ES_tradnl" sz="3200"/>
              <a:t>LA FACTURA DE VENTA ES EL DOCUMENTO QUE </a:t>
            </a:r>
            <a:r>
              <a:rPr lang="es-ES" altLang="es-ES_tradnl" sz="3200" u="sng">
                <a:solidFill>
                  <a:srgbClr val="C51B23"/>
                </a:solidFill>
              </a:rPr>
              <a:t>JUSTIFICA UN COMPROMISO DE PAGO POR PARTE DEL CLIENTE</a:t>
            </a:r>
            <a:r>
              <a:rPr lang="es-ES" altLang="es-ES_tradnl" sz="3200"/>
              <a:t> HACIA LA EMPRESA POR LA VENTA DE UN BIEN O SERVICIO. </a:t>
            </a:r>
          </a:p>
          <a:p>
            <a:pPr algn="ctr" eaLnBrk="1" hangingPunct="1">
              <a:spcBef>
                <a:spcPct val="50000"/>
              </a:spcBef>
            </a:pPr>
            <a:r>
              <a:rPr lang="es-ES" altLang="es-ES_tradnl" sz="3200">
                <a:effectLst>
                  <a:outerShdw blurRad="38100" dist="38100" dir="2700000" algn="tl">
                    <a:srgbClr val="C0C0C0"/>
                  </a:outerShdw>
                </a:effectLst>
              </a:rPr>
              <a:t>GENERA UNA</a:t>
            </a:r>
            <a:r>
              <a:rPr lang="es-ES" altLang="es-ES_tradnl" sz="3200" b="1">
                <a:effectLst>
                  <a:outerShdw blurRad="38100" dist="38100" dir="2700000" algn="tl">
                    <a:srgbClr val="C0C0C0"/>
                  </a:outerShdw>
                </a:effectLst>
              </a:rPr>
              <a:t> </a:t>
            </a:r>
            <a:r>
              <a:rPr lang="es-ES" altLang="es-ES_tradnl" sz="3200" b="1" u="sng">
                <a:solidFill>
                  <a:srgbClr val="C51B23"/>
                </a:solidFill>
                <a:effectLst>
                  <a:outerShdw blurRad="38100" dist="38100" dir="2700000" algn="tl">
                    <a:srgbClr val="C0C0C0"/>
                  </a:outerShdw>
                </a:effectLst>
              </a:rPr>
              <a:t>SALIDA</a:t>
            </a:r>
            <a:r>
              <a:rPr lang="es-ES" altLang="es-ES_tradnl" sz="3200" b="1">
                <a:effectLst>
                  <a:outerShdw blurRad="38100" dist="38100" dir="2700000" algn="tl">
                    <a:srgbClr val="C0C0C0"/>
                  </a:outerShdw>
                </a:effectLst>
              </a:rPr>
              <a:t> </a:t>
            </a:r>
            <a:r>
              <a:rPr lang="es-ES" altLang="es-ES_tradnl" sz="3200">
                <a:effectLst>
                  <a:outerShdw blurRad="38100" dist="38100" dir="2700000" algn="tl">
                    <a:srgbClr val="C0C0C0"/>
                  </a:outerShdw>
                </a:effectLst>
              </a:rPr>
              <a:t>DE INFORMACIÓN DESDE LA EMPRESA HACIA EL CLIENTE</a:t>
            </a:r>
            <a:endParaRPr lang="es-ES" altLang="es-ES_tradnl" sz="320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035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88913"/>
            <a:ext cx="7086600" cy="65166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4"/>
          <p:cNvSpPr txBox="1">
            <a:spLocks noChangeArrowheads="1"/>
          </p:cNvSpPr>
          <p:nvPr/>
        </p:nvSpPr>
        <p:spPr bwMode="auto">
          <a:xfrm>
            <a:off x="900113" y="1978025"/>
            <a:ext cx="81407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13873163" eaLnBrk="0" hangingPunct="0">
              <a:defRPr sz="2400">
                <a:solidFill>
                  <a:schemeClr val="tx1"/>
                </a:solidFill>
                <a:latin typeface="Arial" charset="0"/>
                <a:ea typeface="ＭＳ Ｐゴシック" charset="-128"/>
              </a:defRPr>
            </a:lvl1pPr>
            <a:lvl2pPr marL="37931725" indent="-37474525" defTabSz="-13873163"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buClr>
                <a:schemeClr val="accent1"/>
              </a:buClr>
              <a:buSzPct val="75000"/>
              <a:buFont typeface="Wingdings 3" charset="2"/>
              <a:buNone/>
            </a:pPr>
            <a:r>
              <a:rPr lang="es-ES" altLang="es-ES_tradnl" b="1">
                <a:latin typeface="Tahoma" charset="0"/>
              </a:rPr>
              <a:t>CASO 1 - FACTURA en base al PEDIDO.</a:t>
            </a:r>
          </a:p>
          <a:p>
            <a:pPr eaLnBrk="1" hangingPunct="1">
              <a:buClr>
                <a:schemeClr val="accent1"/>
              </a:buClr>
              <a:buSzPct val="75000"/>
              <a:buFont typeface="Wingdings 3" charset="2"/>
              <a:buNone/>
            </a:pPr>
            <a:r>
              <a:rPr lang="es-ES" altLang="es-ES_tradnl" sz="1900" b="1">
                <a:latin typeface="Tahoma" charset="0"/>
              </a:rPr>
              <a:t>	</a:t>
            </a:r>
            <a:r>
              <a:rPr lang="es-ES" altLang="es-ES_tradnl" sz="2100">
                <a:latin typeface="Tahoma" charset="0"/>
              </a:rPr>
              <a:t>Aumenta deuda contable de nuestro cliente (Asiento contable)</a:t>
            </a:r>
          </a:p>
          <a:p>
            <a:pPr eaLnBrk="1" hangingPunct="1">
              <a:buClr>
                <a:schemeClr val="accent1"/>
              </a:buClr>
              <a:buSzPct val="75000"/>
              <a:buFont typeface="Wingdings 3" charset="2"/>
              <a:buNone/>
            </a:pPr>
            <a:r>
              <a:rPr lang="es-ES" altLang="es-ES_tradnl" sz="2100">
                <a:latin typeface="Tahoma" charset="0"/>
              </a:rPr>
              <a:t>	Disminuye la cantidad del stock </a:t>
            </a:r>
          </a:p>
          <a:p>
            <a:pPr eaLnBrk="1" hangingPunct="1">
              <a:buClr>
                <a:schemeClr val="accent1"/>
              </a:buClr>
              <a:buSzPct val="75000"/>
              <a:buFont typeface="Wingdings 3" charset="2"/>
              <a:buNone/>
            </a:pPr>
            <a:r>
              <a:rPr lang="es-ES" altLang="es-ES_tradnl" sz="2100">
                <a:latin typeface="Tahoma" charset="0"/>
              </a:rPr>
              <a:t>	Disminuye la cantidad comprometida</a:t>
            </a:r>
          </a:p>
          <a:p>
            <a:pPr eaLnBrk="1" hangingPunct="1">
              <a:buClr>
                <a:schemeClr val="accent1"/>
              </a:buClr>
              <a:buSzPct val="75000"/>
              <a:buFont typeface="Wingdings 3" charset="2"/>
              <a:buNone/>
            </a:pPr>
            <a:r>
              <a:rPr lang="es-ES" altLang="es-ES_tradnl" sz="2100" b="1">
                <a:latin typeface="Tahoma" charset="0"/>
              </a:rPr>
              <a:t>	</a:t>
            </a:r>
            <a:r>
              <a:rPr lang="es-ES" altLang="es-ES_tradnl" sz="2100">
                <a:latin typeface="Tahoma" charset="0"/>
              </a:rPr>
              <a:t>Cambio Status Pedido Pendiente </a:t>
            </a:r>
            <a:r>
              <a:rPr lang="es-ES" altLang="es-ES_tradnl" sz="2100">
                <a:latin typeface="Tahoma" charset="0"/>
                <a:sym typeface="Wingdings" charset="2"/>
              </a:rPr>
              <a:t> Pedido Servido</a:t>
            </a:r>
            <a:endParaRPr lang="es-ES" altLang="es-ES_tradnl" sz="2100">
              <a:latin typeface="Tahoma" charset="0"/>
            </a:endParaRPr>
          </a:p>
          <a:p>
            <a:pPr eaLnBrk="1" hangingPunct="1">
              <a:buClr>
                <a:schemeClr val="accent1"/>
              </a:buClr>
              <a:buSzPct val="75000"/>
              <a:buFont typeface="Wingdings 3" charset="2"/>
              <a:buNone/>
            </a:pPr>
            <a:r>
              <a:rPr lang="en-US" altLang="es-ES_tradnl" sz="1900" b="1">
                <a:latin typeface="Tahoma" charset="0"/>
              </a:rPr>
              <a:t>	</a:t>
            </a:r>
          </a:p>
          <a:p>
            <a:pPr eaLnBrk="1" hangingPunct="1">
              <a:buClr>
                <a:schemeClr val="accent1"/>
              </a:buClr>
              <a:buSzPct val="75000"/>
              <a:buFont typeface="Wingdings 3" charset="2"/>
              <a:buNone/>
            </a:pPr>
            <a:r>
              <a:rPr lang="en-US" altLang="es-ES_tradnl" b="1">
                <a:latin typeface="Tahoma" charset="0"/>
              </a:rPr>
              <a:t>CASO 2 - FACTURA en base al ALBAR</a:t>
            </a:r>
            <a:r>
              <a:rPr lang="en-US" altLang="es-ES_tradnl" b="1">
                <a:latin typeface="Eras Medium ITC" charset="0"/>
              </a:rPr>
              <a:t>Á</a:t>
            </a:r>
            <a:r>
              <a:rPr lang="en-US" altLang="es-ES_tradnl" b="1">
                <a:latin typeface="Tahoma" charset="0"/>
              </a:rPr>
              <a:t>N</a:t>
            </a:r>
          </a:p>
          <a:p>
            <a:pPr eaLnBrk="1" hangingPunct="1">
              <a:buClr>
                <a:schemeClr val="accent1"/>
              </a:buClr>
              <a:buSzPct val="75000"/>
              <a:buFont typeface="Wingdings 3" charset="2"/>
              <a:buNone/>
            </a:pPr>
            <a:r>
              <a:rPr lang="en-US" altLang="es-ES_tradnl" sz="1900" b="1">
                <a:latin typeface="Tahoma" charset="0"/>
              </a:rPr>
              <a:t> 	</a:t>
            </a:r>
            <a:r>
              <a:rPr lang="en-US" altLang="es-ES_tradnl" sz="2200">
                <a:latin typeface="Tahoma" charset="0"/>
              </a:rPr>
              <a:t>Aumenta deuda de nuestro cliente (Asiento contable)</a:t>
            </a:r>
          </a:p>
          <a:p>
            <a:pPr eaLnBrk="1" hangingPunct="1">
              <a:buClr>
                <a:schemeClr val="accent1"/>
              </a:buClr>
              <a:buSzPct val="75000"/>
              <a:buFont typeface="Wingdings 3" charset="2"/>
              <a:buNone/>
            </a:pPr>
            <a:r>
              <a:rPr lang="en-US" altLang="es-ES_tradnl" sz="2200">
                <a:latin typeface="Tahoma" charset="0"/>
              </a:rPr>
              <a:t>	Cambio Status Albar</a:t>
            </a:r>
            <a:r>
              <a:rPr lang="en-US" altLang="es-ES_tradnl" sz="2200">
                <a:latin typeface="Eras Medium ITC" charset="0"/>
              </a:rPr>
              <a:t>á</a:t>
            </a:r>
            <a:r>
              <a:rPr lang="en-US" altLang="es-ES_tradnl" sz="2200">
                <a:latin typeface="Tahoma" charset="0"/>
              </a:rPr>
              <a:t>n Pte Facturar </a:t>
            </a:r>
            <a:r>
              <a:rPr lang="en-US" altLang="es-ES_tradnl" sz="2200">
                <a:latin typeface="Tahoma" charset="0"/>
                <a:sym typeface="Wingdings" charset="2"/>
              </a:rPr>
              <a:t> Albarán Facturado</a:t>
            </a:r>
            <a:endParaRPr lang="en-US" altLang="es-ES_tradnl" sz="2200">
              <a:latin typeface="Tahoma" charset="0"/>
            </a:endParaRPr>
          </a:p>
          <a:p>
            <a:pPr eaLnBrk="1" hangingPunct="1">
              <a:buClr>
                <a:schemeClr val="accent1"/>
              </a:buClr>
              <a:buSzPct val="75000"/>
              <a:buFont typeface="Wingdings 3" charset="2"/>
              <a:buNone/>
            </a:pPr>
            <a:r>
              <a:rPr lang="en-US" altLang="es-ES_tradnl" sz="1900" b="1">
                <a:latin typeface="Tahoma" charset="0"/>
              </a:rPr>
              <a:t>	</a:t>
            </a:r>
            <a:r>
              <a:rPr lang="es-ES" altLang="es-ES_tradnl" sz="1900" b="1">
                <a:latin typeface="Tahoma" charset="0"/>
              </a:rPr>
              <a:t>	</a:t>
            </a:r>
          </a:p>
          <a:p>
            <a:pPr eaLnBrk="1" hangingPunct="1">
              <a:buClr>
                <a:schemeClr val="accent1"/>
              </a:buClr>
              <a:buSzPct val="75000"/>
              <a:buFont typeface="Wingdings 3" charset="2"/>
              <a:buNone/>
            </a:pPr>
            <a:r>
              <a:rPr lang="es-ES" altLang="es-ES_tradnl" sz="2000" b="1">
                <a:latin typeface="Tahoma" charset="0"/>
              </a:rPr>
              <a:t>CASO 3 - FACTURA directa sin referencia a documento base</a:t>
            </a:r>
          </a:p>
          <a:p>
            <a:pPr eaLnBrk="1" hangingPunct="1">
              <a:buClr>
                <a:schemeClr val="accent1"/>
              </a:buClr>
              <a:buSzPct val="75000"/>
              <a:buFont typeface="Wingdings 3" charset="2"/>
              <a:buNone/>
            </a:pPr>
            <a:r>
              <a:rPr lang="es-ES" altLang="es-ES_tradnl" sz="1900" b="1">
                <a:latin typeface="Tahoma" charset="0"/>
              </a:rPr>
              <a:t>	</a:t>
            </a:r>
            <a:r>
              <a:rPr lang="es-ES" altLang="es-ES_tradnl" sz="2200">
                <a:latin typeface="Tahoma" charset="0"/>
              </a:rPr>
              <a:t>Aumenta deuda contable de nuestro cliente (Asiento)</a:t>
            </a:r>
          </a:p>
          <a:p>
            <a:pPr eaLnBrk="1" hangingPunct="1">
              <a:buClr>
                <a:schemeClr val="accent1"/>
              </a:buClr>
              <a:buSzPct val="75000"/>
              <a:buFont typeface="Wingdings 3" charset="2"/>
              <a:buNone/>
            </a:pPr>
            <a:r>
              <a:rPr lang="es-ES" altLang="es-ES_tradnl" sz="2200">
                <a:latin typeface="Tahoma" charset="0"/>
              </a:rPr>
              <a:t>	Disminuye la cantidad del stock</a:t>
            </a:r>
          </a:p>
          <a:p>
            <a:pPr eaLnBrk="1" hangingPunct="1">
              <a:lnSpc>
                <a:spcPct val="80000"/>
              </a:lnSpc>
              <a:buClr>
                <a:schemeClr val="accent1"/>
              </a:buClr>
              <a:buSzPct val="75000"/>
              <a:buFont typeface="Wingdings 3" charset="2"/>
              <a:buNone/>
            </a:pPr>
            <a:endParaRPr lang="es-ES" altLang="es-ES_tradnl" sz="1900" b="1">
              <a:solidFill>
                <a:srgbClr val="000099"/>
              </a:solidFill>
              <a:latin typeface="Tahoma" charset="0"/>
            </a:endParaRPr>
          </a:p>
        </p:txBody>
      </p:sp>
      <p:sp>
        <p:nvSpPr>
          <p:cNvPr id="3" name="Rectangle 5"/>
          <p:cNvSpPr>
            <a:spLocks noGrp="1" noChangeArrowheads="1"/>
          </p:cNvSpPr>
          <p:nvPr>
            <p:ph type="title"/>
          </p:nvPr>
        </p:nvSpPr>
        <p:spPr bwMode="auto">
          <a:xfrm>
            <a:off x="1143000" y="857250"/>
            <a:ext cx="6143625" cy="765175"/>
          </a:xfrm>
        </p:spPr>
        <p:txBody>
          <a:bodyPr anchor="b">
            <a:noAutofit/>
          </a:bodyPr>
          <a:lstStyle/>
          <a:p>
            <a:pPr eaLnBrk="1" hangingPunct="1"/>
            <a:r>
              <a:rPr lang="es-ES" altLang="es-ES_tradnl" sz="3600"/>
              <a:t>CONSECUENCIAS DE LA FACTURA DE VENTAS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10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10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 calcmode="lin" valueType="num">
                                      <p:cBhvr additive="base">
                                        <p:cTn id="17" dur="10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2">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 calcmode="lin" valueType="num">
                                      <p:cBhvr additive="base">
                                        <p:cTn id="21" dur="10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2" dur="1000" fill="hold"/>
                                        <p:tgtEl>
                                          <p:spTgt spid="2">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10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 calcmode="lin" valueType="num">
                                      <p:cBhvr additive="base">
                                        <p:cTn id="31" dur="1000" fill="hold"/>
                                        <p:tgtEl>
                                          <p:spTgt spid="2">
                                            <p:txEl>
                                              <p:pRg st="6" end="6"/>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2">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 calcmode="lin" valueType="num">
                                      <p:cBhvr additive="base">
                                        <p:cTn id="37" dur="1000" fill="hold"/>
                                        <p:tgtEl>
                                          <p:spTgt spid="2">
                                            <p:txEl>
                                              <p:pRg st="7" end="7"/>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2">
                                            <p:txEl>
                                              <p:pRg st="7" end="7"/>
                                            </p:txEl>
                                          </p:spTgt>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2">
                                            <p:txEl>
                                              <p:pRg st="8" end="8"/>
                                            </p:txEl>
                                          </p:spTgt>
                                        </p:tgtEl>
                                        <p:attrNameLst>
                                          <p:attrName>style.visibility</p:attrName>
                                        </p:attrNameLst>
                                      </p:cBhvr>
                                      <p:to>
                                        <p:strVal val="visible"/>
                                      </p:to>
                                    </p:set>
                                    <p:anim calcmode="lin" valueType="num">
                                      <p:cBhvr additive="base">
                                        <p:cTn id="41" dur="1000" fill="hold"/>
                                        <p:tgtEl>
                                          <p:spTgt spid="2">
                                            <p:txEl>
                                              <p:pRg st="8" end="8"/>
                                            </p:txEl>
                                          </p:spTgt>
                                        </p:tgtEl>
                                        <p:attrNameLst>
                                          <p:attrName>ppt_x</p:attrName>
                                        </p:attrNameLst>
                                      </p:cBhvr>
                                      <p:tavLst>
                                        <p:tav tm="0">
                                          <p:val>
                                            <p:strVal val="0-#ppt_w/2"/>
                                          </p:val>
                                        </p:tav>
                                        <p:tav tm="100000">
                                          <p:val>
                                            <p:strVal val="#ppt_x"/>
                                          </p:val>
                                        </p:tav>
                                      </p:tavLst>
                                    </p:anim>
                                    <p:anim calcmode="lin" valueType="num">
                                      <p:cBhvr additive="base">
                                        <p:cTn id="42" dur="1000" fill="hold"/>
                                        <p:tgtEl>
                                          <p:spTgt spid="2">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anim calcmode="lin" valueType="num">
                                      <p:cBhvr additive="base">
                                        <p:cTn id="47" dur="1000" fill="hold"/>
                                        <p:tgtEl>
                                          <p:spTgt spid="2">
                                            <p:txEl>
                                              <p:pRg st="10" end="10"/>
                                            </p:txEl>
                                          </p:spTgt>
                                        </p:tgtEl>
                                        <p:attrNameLst>
                                          <p:attrName>ppt_x</p:attrName>
                                        </p:attrNameLst>
                                      </p:cBhvr>
                                      <p:tavLst>
                                        <p:tav tm="0">
                                          <p:val>
                                            <p:strVal val="0-#ppt_w/2"/>
                                          </p:val>
                                        </p:tav>
                                        <p:tav tm="100000">
                                          <p:val>
                                            <p:strVal val="#ppt_x"/>
                                          </p:val>
                                        </p:tav>
                                      </p:tavLst>
                                    </p:anim>
                                    <p:anim calcmode="lin" valueType="num">
                                      <p:cBhvr additive="base">
                                        <p:cTn id="48" dur="1000" fill="hold"/>
                                        <p:tgtEl>
                                          <p:spTgt spid="2">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2">
                                            <p:txEl>
                                              <p:pRg st="11" end="11"/>
                                            </p:txEl>
                                          </p:spTgt>
                                        </p:tgtEl>
                                        <p:attrNameLst>
                                          <p:attrName>style.visibility</p:attrName>
                                        </p:attrNameLst>
                                      </p:cBhvr>
                                      <p:to>
                                        <p:strVal val="visible"/>
                                      </p:to>
                                    </p:set>
                                    <p:anim calcmode="lin" valueType="num">
                                      <p:cBhvr additive="base">
                                        <p:cTn id="53" dur="1000" fill="hold"/>
                                        <p:tgtEl>
                                          <p:spTgt spid="2">
                                            <p:txEl>
                                              <p:pRg st="11" end="11"/>
                                            </p:txEl>
                                          </p:spTgt>
                                        </p:tgtEl>
                                        <p:attrNameLst>
                                          <p:attrName>ppt_x</p:attrName>
                                        </p:attrNameLst>
                                      </p:cBhvr>
                                      <p:tavLst>
                                        <p:tav tm="0">
                                          <p:val>
                                            <p:strVal val="0-#ppt_w/2"/>
                                          </p:val>
                                        </p:tav>
                                        <p:tav tm="100000">
                                          <p:val>
                                            <p:strVal val="#ppt_x"/>
                                          </p:val>
                                        </p:tav>
                                      </p:tavLst>
                                    </p:anim>
                                    <p:anim calcmode="lin" valueType="num">
                                      <p:cBhvr additive="base">
                                        <p:cTn id="54" dur="1000" fill="hold"/>
                                        <p:tgtEl>
                                          <p:spTgt spid="2">
                                            <p:txEl>
                                              <p:pRg st="11" end="11"/>
                                            </p:txEl>
                                          </p:spTgt>
                                        </p:tgtEl>
                                        <p:attrNameLst>
                                          <p:attrName>ppt_y</p:attrName>
                                        </p:attrNameLst>
                                      </p:cBhvr>
                                      <p:tavLst>
                                        <p:tav tm="0">
                                          <p:val>
                                            <p:strVal val="#ppt_y"/>
                                          </p:val>
                                        </p:tav>
                                        <p:tav tm="100000">
                                          <p:val>
                                            <p:strVal val="#ppt_y"/>
                                          </p:val>
                                        </p:tav>
                                      </p:tavLst>
                                    </p:anim>
                                  </p:childTnLst>
                                </p:cTn>
                              </p:par>
                              <p:par>
                                <p:cTn id="55" presetID="2" presetClass="entr" presetSubtype="8" fill="hold" grpId="0" nodeType="withEffect">
                                  <p:stCondLst>
                                    <p:cond delay="0"/>
                                  </p:stCondLst>
                                  <p:childTnLst>
                                    <p:set>
                                      <p:cBhvr>
                                        <p:cTn id="56" dur="1" fill="hold">
                                          <p:stCondLst>
                                            <p:cond delay="0"/>
                                          </p:stCondLst>
                                        </p:cTn>
                                        <p:tgtEl>
                                          <p:spTgt spid="2">
                                            <p:txEl>
                                              <p:pRg st="12" end="12"/>
                                            </p:txEl>
                                          </p:spTgt>
                                        </p:tgtEl>
                                        <p:attrNameLst>
                                          <p:attrName>style.visibility</p:attrName>
                                        </p:attrNameLst>
                                      </p:cBhvr>
                                      <p:to>
                                        <p:strVal val="visible"/>
                                      </p:to>
                                    </p:set>
                                    <p:anim calcmode="lin" valueType="num">
                                      <p:cBhvr additive="base">
                                        <p:cTn id="57" dur="1000" fill="hold"/>
                                        <p:tgtEl>
                                          <p:spTgt spid="2">
                                            <p:txEl>
                                              <p:pRg st="12" end="12"/>
                                            </p:txEl>
                                          </p:spTgt>
                                        </p:tgtEl>
                                        <p:attrNameLst>
                                          <p:attrName>ppt_x</p:attrName>
                                        </p:attrNameLst>
                                      </p:cBhvr>
                                      <p:tavLst>
                                        <p:tav tm="0">
                                          <p:val>
                                            <p:strVal val="0-#ppt_w/2"/>
                                          </p:val>
                                        </p:tav>
                                        <p:tav tm="100000">
                                          <p:val>
                                            <p:strVal val="#ppt_x"/>
                                          </p:val>
                                        </p:tav>
                                      </p:tavLst>
                                    </p:anim>
                                    <p:anim calcmode="lin" valueType="num">
                                      <p:cBhvr additive="base">
                                        <p:cTn id="58" dur="1000" fill="hold"/>
                                        <p:tgtEl>
                                          <p:spTgt spid="2">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a:spLocks noGrp="1"/>
          </p:cNvSpPr>
          <p:nvPr>
            <p:ph type="title"/>
          </p:nvPr>
        </p:nvSpPr>
        <p:spPr bwMode="auto"/>
        <p:txBody>
          <a:bodyPr/>
          <a:lstStyle/>
          <a:p>
            <a:pPr eaLnBrk="1" hangingPunct="1"/>
            <a:r>
              <a:rPr lang="es-ES" altLang="es-ES_tradnl"/>
              <a:t>DEVOLUCIÓN</a:t>
            </a:r>
          </a:p>
        </p:txBody>
      </p:sp>
      <p:sp>
        <p:nvSpPr>
          <p:cNvPr id="104451" name="Rectangle 3"/>
          <p:cNvSpPr txBox="1">
            <a:spLocks/>
          </p:cNvSpPr>
          <p:nvPr/>
        </p:nvSpPr>
        <p:spPr bwMode="auto">
          <a:xfrm>
            <a:off x="571500" y="1285875"/>
            <a:ext cx="7745413" cy="443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13873163" eaLnBrk="0" hangingPunct="0">
              <a:defRPr sz="2400">
                <a:solidFill>
                  <a:schemeClr val="tx1"/>
                </a:solidFill>
                <a:latin typeface="Arial" charset="0"/>
                <a:ea typeface="ＭＳ Ｐゴシック" charset="-128"/>
              </a:defRPr>
            </a:lvl1pPr>
            <a:lvl2pPr marL="37931725" indent="-37474525" defTabSz="-13873163"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buClr>
                <a:schemeClr val="accent1"/>
              </a:buClr>
              <a:buSzPct val="75000"/>
              <a:buFont typeface="Wingdings 3" charset="2"/>
              <a:buNone/>
            </a:pPr>
            <a:r>
              <a:rPr lang="es-ES" altLang="es-ES_tradnl" sz="1700" b="1">
                <a:solidFill>
                  <a:srgbClr val="333333"/>
                </a:solidFill>
                <a:latin typeface="Tahoma" charset="0"/>
              </a:rPr>
              <a:t>	</a:t>
            </a:r>
            <a:r>
              <a:rPr lang="es-ES" altLang="es-ES_tradnl" sz="2000" b="1">
                <a:solidFill>
                  <a:srgbClr val="333333"/>
                </a:solidFill>
                <a:latin typeface="Tahoma" charset="0"/>
              </a:rPr>
              <a:t>Si el cliente devuelve el material porque la mercanc</a:t>
            </a:r>
            <a:r>
              <a:rPr lang="es-ES" altLang="es-ES_tradnl" sz="2000" b="1">
                <a:solidFill>
                  <a:srgbClr val="333333"/>
                </a:solidFill>
                <a:latin typeface="Eras Medium ITC" charset="0"/>
              </a:rPr>
              <a:t>í</a:t>
            </a:r>
            <a:r>
              <a:rPr lang="es-ES" altLang="es-ES_tradnl" sz="2000" b="1">
                <a:solidFill>
                  <a:srgbClr val="333333"/>
                </a:solidFill>
                <a:latin typeface="Tahoma" charset="0"/>
              </a:rPr>
              <a:t>a está  dañada o su calidad no es buena o por cualquier otro motivo,</a:t>
            </a:r>
            <a:r>
              <a:rPr lang="es-ES" altLang="es-ES_tradnl" sz="2000" b="1">
                <a:solidFill>
                  <a:srgbClr val="333333"/>
                </a:solidFill>
                <a:latin typeface="Tahoma" charset="0"/>
                <a:sym typeface="Wingdings" charset="2"/>
              </a:rPr>
              <a:t> se crean: </a:t>
            </a:r>
          </a:p>
          <a:p>
            <a:pPr eaLnBrk="1" hangingPunct="1">
              <a:buClr>
                <a:schemeClr val="tx1"/>
              </a:buClr>
              <a:buSzPct val="75000"/>
              <a:buFont typeface="Wingdings" charset="2"/>
              <a:buChar char="§"/>
            </a:pPr>
            <a:endParaRPr lang="es-ES" altLang="es-ES_tradnl" sz="1800" b="1">
              <a:solidFill>
                <a:srgbClr val="333333"/>
              </a:solidFill>
              <a:latin typeface="Tahoma" charset="0"/>
              <a:sym typeface="Wingdings" charset="2"/>
            </a:endParaRPr>
          </a:p>
          <a:p>
            <a:pPr eaLnBrk="1" hangingPunct="1">
              <a:buClr>
                <a:schemeClr val="tx1"/>
              </a:buClr>
              <a:buSzPct val="75000"/>
            </a:pPr>
            <a:r>
              <a:rPr lang="es-ES" altLang="es-ES_tradnl" sz="1800" b="1">
                <a:solidFill>
                  <a:srgbClr val="333333"/>
                </a:solidFill>
                <a:latin typeface="Tahoma" charset="0"/>
                <a:sym typeface="Wingdings" charset="2"/>
              </a:rPr>
              <a:t>	</a:t>
            </a:r>
            <a:r>
              <a:rPr lang="es-ES" altLang="es-ES_tradnl" sz="2000" b="1">
                <a:solidFill>
                  <a:srgbClr val="333333"/>
                </a:solidFill>
                <a:latin typeface="Tahoma" charset="0"/>
                <a:sym typeface="Wingdings" charset="2"/>
              </a:rPr>
              <a:t>1) 	las </a:t>
            </a:r>
            <a:r>
              <a:rPr lang="es-ES" altLang="es-ES_tradnl" sz="2000" b="1">
                <a:solidFill>
                  <a:srgbClr val="C51B23"/>
                </a:solidFill>
                <a:latin typeface="Tahoma" charset="0"/>
                <a:sym typeface="Wingdings" charset="2"/>
              </a:rPr>
              <a:t>Devoluciones</a:t>
            </a:r>
            <a:r>
              <a:rPr lang="es-ES" altLang="es-ES_tradnl" sz="2000" b="1">
                <a:solidFill>
                  <a:srgbClr val="333333"/>
                </a:solidFill>
                <a:latin typeface="Tahoma" charset="0"/>
                <a:sym typeface="Wingdings" charset="2"/>
              </a:rPr>
              <a:t> con referencia al Albarán de venta</a:t>
            </a:r>
          </a:p>
          <a:p>
            <a:pPr eaLnBrk="1" hangingPunct="1">
              <a:buClr>
                <a:schemeClr val="tx1"/>
              </a:buClr>
              <a:buSzPct val="75000"/>
            </a:pPr>
            <a:r>
              <a:rPr lang="es-ES" altLang="es-ES_tradnl" sz="2000" b="1">
                <a:solidFill>
                  <a:srgbClr val="333333"/>
                </a:solidFill>
                <a:latin typeface="Tahoma" charset="0"/>
                <a:sym typeface="Wingdings" charset="2"/>
              </a:rPr>
              <a:t>	2) los </a:t>
            </a:r>
            <a:r>
              <a:rPr lang="es-ES" altLang="es-ES_tradnl" sz="2000" b="1">
                <a:solidFill>
                  <a:srgbClr val="C51B23"/>
                </a:solidFill>
                <a:latin typeface="Tahoma" charset="0"/>
                <a:sym typeface="Wingdings" charset="2"/>
              </a:rPr>
              <a:t>Abonos</a:t>
            </a:r>
            <a:r>
              <a:rPr lang="es-ES" altLang="es-ES_tradnl" sz="2000" b="1">
                <a:solidFill>
                  <a:srgbClr val="333333"/>
                </a:solidFill>
                <a:latin typeface="Tahoma" charset="0"/>
                <a:sym typeface="Wingdings" charset="2"/>
              </a:rPr>
              <a:t> con referencia a la Factura</a:t>
            </a:r>
            <a:endParaRPr lang="es-ES" altLang="es-ES_tradnl" sz="2000" b="1">
              <a:solidFill>
                <a:srgbClr val="333333"/>
              </a:solidFill>
              <a:latin typeface="Tahoma" charset="0"/>
            </a:endParaRPr>
          </a:p>
        </p:txBody>
      </p:sp>
      <p:sp>
        <p:nvSpPr>
          <p:cNvPr id="104452" name="Text Box 4"/>
          <p:cNvSpPr txBox="1">
            <a:spLocks noChangeArrowheads="1"/>
          </p:cNvSpPr>
          <p:nvPr/>
        </p:nvSpPr>
        <p:spPr bwMode="auto">
          <a:xfrm>
            <a:off x="1187450" y="3500438"/>
            <a:ext cx="77057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spcBef>
                <a:spcPct val="50000"/>
              </a:spcBef>
            </a:pPr>
            <a:endParaRPr lang="es-ES_tradnl" altLang="es-ES_tradnl" sz="1800"/>
          </a:p>
        </p:txBody>
      </p:sp>
      <p:sp>
        <p:nvSpPr>
          <p:cNvPr id="104453" name="AutoShape 5"/>
          <p:cNvSpPr>
            <a:spLocks noChangeArrowheads="1"/>
          </p:cNvSpPr>
          <p:nvPr/>
        </p:nvSpPr>
        <p:spPr bwMode="auto">
          <a:xfrm>
            <a:off x="3176588" y="3671888"/>
            <a:ext cx="2187575" cy="836612"/>
          </a:xfrm>
          <a:prstGeom prst="chevron">
            <a:avLst>
              <a:gd name="adj" fmla="val 62235"/>
            </a:avLst>
          </a:prstGeom>
          <a:solidFill>
            <a:srgbClr val="FFDBA7"/>
          </a:solidFill>
          <a:ln w="25400">
            <a:solidFill>
              <a:srgbClr val="085798"/>
            </a:solidFill>
            <a:miter lim="800000"/>
            <a:headEnd/>
            <a:tailEnd/>
          </a:ln>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endParaRPr lang="es-ES_tradnl" altLang="es-ES_tradnl" sz="1800">
              <a:latin typeface="Times New Roman" charset="0"/>
            </a:endParaRPr>
          </a:p>
        </p:txBody>
      </p:sp>
      <p:sp>
        <p:nvSpPr>
          <p:cNvPr id="104454" name="Rectangle 6"/>
          <p:cNvSpPr>
            <a:spLocks noChangeArrowheads="1"/>
          </p:cNvSpPr>
          <p:nvPr/>
        </p:nvSpPr>
        <p:spPr bwMode="auto">
          <a:xfrm>
            <a:off x="3822700" y="3881438"/>
            <a:ext cx="904875"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700" b="1">
                <a:solidFill>
                  <a:srgbClr val="777777"/>
                </a:solidFill>
              </a:rPr>
              <a:t>Pedido</a:t>
            </a:r>
          </a:p>
        </p:txBody>
      </p:sp>
      <p:sp>
        <p:nvSpPr>
          <p:cNvPr id="104455" name="AutoShape 7"/>
          <p:cNvSpPr>
            <a:spLocks noChangeArrowheads="1"/>
          </p:cNvSpPr>
          <p:nvPr/>
        </p:nvSpPr>
        <p:spPr bwMode="auto">
          <a:xfrm>
            <a:off x="4976813" y="3671888"/>
            <a:ext cx="2187575" cy="836612"/>
          </a:xfrm>
          <a:prstGeom prst="chevron">
            <a:avLst>
              <a:gd name="adj" fmla="val 61303"/>
            </a:avLst>
          </a:prstGeom>
          <a:solidFill>
            <a:srgbClr val="FFA302"/>
          </a:solidFill>
          <a:ln w="28575">
            <a:solidFill>
              <a:srgbClr val="00257E"/>
            </a:solidFill>
            <a:miter lim="800000"/>
            <a:headEnd/>
            <a:tailEnd/>
          </a:ln>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endParaRPr lang="es-ES_tradnl" altLang="es-ES_tradnl" sz="1800">
              <a:latin typeface="Times New Roman" charset="0"/>
            </a:endParaRPr>
          </a:p>
        </p:txBody>
      </p:sp>
      <p:sp>
        <p:nvSpPr>
          <p:cNvPr id="104456" name="Rectangle 8"/>
          <p:cNvSpPr>
            <a:spLocks noChangeArrowheads="1"/>
          </p:cNvSpPr>
          <p:nvPr/>
        </p:nvSpPr>
        <p:spPr bwMode="auto">
          <a:xfrm>
            <a:off x="5594350" y="3903663"/>
            <a:ext cx="989013"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700" b="1"/>
              <a:t>Albarán</a:t>
            </a:r>
          </a:p>
        </p:txBody>
      </p:sp>
      <p:sp>
        <p:nvSpPr>
          <p:cNvPr id="104457" name="AutoShape 9"/>
          <p:cNvSpPr>
            <a:spLocks noChangeArrowheads="1"/>
          </p:cNvSpPr>
          <p:nvPr/>
        </p:nvSpPr>
        <p:spPr bwMode="auto">
          <a:xfrm>
            <a:off x="1403350" y="3671888"/>
            <a:ext cx="2187575" cy="836612"/>
          </a:xfrm>
          <a:prstGeom prst="chevron">
            <a:avLst>
              <a:gd name="adj" fmla="val 62235"/>
            </a:avLst>
          </a:prstGeom>
          <a:solidFill>
            <a:srgbClr val="FFDBA7"/>
          </a:solidFill>
          <a:ln w="25400">
            <a:solidFill>
              <a:srgbClr val="085798"/>
            </a:solidFill>
            <a:miter lim="800000"/>
            <a:headEnd/>
            <a:tailEnd/>
          </a:ln>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endParaRPr lang="es-ES_tradnl" altLang="es-ES_tradnl" sz="1800">
              <a:latin typeface="Times New Roman" charset="0"/>
            </a:endParaRPr>
          </a:p>
        </p:txBody>
      </p:sp>
      <p:sp>
        <p:nvSpPr>
          <p:cNvPr id="104458" name="Rectangle 10"/>
          <p:cNvSpPr>
            <a:spLocks noChangeArrowheads="1"/>
          </p:cNvSpPr>
          <p:nvPr/>
        </p:nvSpPr>
        <p:spPr bwMode="auto">
          <a:xfrm>
            <a:off x="2095500" y="3860800"/>
            <a:ext cx="820738"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700" b="1">
                <a:solidFill>
                  <a:srgbClr val="777777"/>
                </a:solidFill>
              </a:rPr>
              <a:t>Oferta</a:t>
            </a:r>
          </a:p>
        </p:txBody>
      </p:sp>
      <p:sp>
        <p:nvSpPr>
          <p:cNvPr id="104459" name="AutoShape 11"/>
          <p:cNvSpPr>
            <a:spLocks noChangeArrowheads="1"/>
          </p:cNvSpPr>
          <p:nvPr/>
        </p:nvSpPr>
        <p:spPr bwMode="auto">
          <a:xfrm>
            <a:off x="6777038" y="3671888"/>
            <a:ext cx="2187575" cy="836612"/>
          </a:xfrm>
          <a:prstGeom prst="chevron">
            <a:avLst>
              <a:gd name="adj" fmla="val 61290"/>
            </a:avLst>
          </a:prstGeom>
          <a:solidFill>
            <a:srgbClr val="FFA302"/>
          </a:solidFill>
          <a:ln w="28575">
            <a:solidFill>
              <a:srgbClr val="00257E"/>
            </a:solidFill>
            <a:miter lim="800000"/>
            <a:headEnd/>
            <a:tailEnd/>
          </a:ln>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endParaRPr lang="es-ES_tradnl" altLang="es-ES_tradnl" sz="1800">
              <a:latin typeface="Times New Roman" charset="0"/>
            </a:endParaRPr>
          </a:p>
        </p:txBody>
      </p:sp>
      <p:sp>
        <p:nvSpPr>
          <p:cNvPr id="104460" name="Rectangle 12"/>
          <p:cNvSpPr>
            <a:spLocks noChangeArrowheads="1"/>
          </p:cNvSpPr>
          <p:nvPr/>
        </p:nvSpPr>
        <p:spPr bwMode="auto">
          <a:xfrm>
            <a:off x="7339013" y="3778250"/>
            <a:ext cx="133826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700" b="1"/>
              <a:t>Factura de </a:t>
            </a:r>
            <a:br>
              <a:rPr lang="es-ES" altLang="es-ES_tradnl" sz="1700" b="1"/>
            </a:br>
            <a:r>
              <a:rPr lang="es-ES" altLang="es-ES_tradnl" sz="1700" b="1"/>
              <a:t>deudores</a:t>
            </a:r>
          </a:p>
        </p:txBody>
      </p:sp>
      <p:sp>
        <p:nvSpPr>
          <p:cNvPr id="104461" name="AutoShape 13"/>
          <p:cNvSpPr>
            <a:spLocks noChangeArrowheads="1"/>
          </p:cNvSpPr>
          <p:nvPr/>
        </p:nvSpPr>
        <p:spPr bwMode="auto">
          <a:xfrm flipH="1">
            <a:off x="4976813" y="5256213"/>
            <a:ext cx="2187575" cy="836612"/>
          </a:xfrm>
          <a:prstGeom prst="chevron">
            <a:avLst>
              <a:gd name="adj" fmla="val 60140"/>
            </a:avLst>
          </a:prstGeom>
          <a:solidFill>
            <a:srgbClr val="FFA302"/>
          </a:solidFill>
          <a:ln w="28575">
            <a:solidFill>
              <a:srgbClr val="00257E"/>
            </a:solidFill>
            <a:miter lim="800000"/>
            <a:headEnd/>
            <a:tailEnd/>
          </a:ln>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endParaRPr lang="es-ES_tradnl" altLang="es-ES_tradnl" sz="1800">
              <a:latin typeface="Times New Roman" charset="0"/>
            </a:endParaRPr>
          </a:p>
        </p:txBody>
      </p:sp>
      <p:sp>
        <p:nvSpPr>
          <p:cNvPr id="104462" name="AutoShape 14"/>
          <p:cNvSpPr>
            <a:spLocks noChangeArrowheads="1"/>
          </p:cNvSpPr>
          <p:nvPr/>
        </p:nvSpPr>
        <p:spPr bwMode="auto">
          <a:xfrm flipH="1">
            <a:off x="6777038" y="5256213"/>
            <a:ext cx="2187575" cy="836612"/>
          </a:xfrm>
          <a:prstGeom prst="chevron">
            <a:avLst>
              <a:gd name="adj" fmla="val 60140"/>
            </a:avLst>
          </a:prstGeom>
          <a:solidFill>
            <a:srgbClr val="FFA302"/>
          </a:solidFill>
          <a:ln w="28575">
            <a:solidFill>
              <a:srgbClr val="00257E"/>
            </a:solidFill>
            <a:miter lim="800000"/>
            <a:headEnd/>
            <a:tailEnd/>
          </a:ln>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endParaRPr lang="es-ES_tradnl" altLang="es-ES_tradnl" sz="1800">
              <a:latin typeface="Times New Roman" charset="0"/>
            </a:endParaRPr>
          </a:p>
        </p:txBody>
      </p:sp>
      <p:sp>
        <p:nvSpPr>
          <p:cNvPr id="104463" name="Rectangle 15"/>
          <p:cNvSpPr>
            <a:spLocks noChangeArrowheads="1"/>
          </p:cNvSpPr>
          <p:nvPr/>
        </p:nvSpPr>
        <p:spPr bwMode="auto">
          <a:xfrm>
            <a:off x="7353300" y="5453063"/>
            <a:ext cx="987425"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700" b="1"/>
              <a:t>ABONO</a:t>
            </a:r>
          </a:p>
        </p:txBody>
      </p:sp>
      <p:sp>
        <p:nvSpPr>
          <p:cNvPr id="104464" name="Rectangle 16"/>
          <p:cNvSpPr>
            <a:spLocks noChangeArrowheads="1"/>
          </p:cNvSpPr>
          <p:nvPr/>
        </p:nvSpPr>
        <p:spPr bwMode="auto">
          <a:xfrm>
            <a:off x="5148263" y="5454650"/>
            <a:ext cx="1624012"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700" b="1"/>
              <a:t>DEVOLUCIÓN</a:t>
            </a:r>
          </a:p>
        </p:txBody>
      </p:sp>
      <p:sp>
        <p:nvSpPr>
          <p:cNvPr id="104465" name="AutoShape 17"/>
          <p:cNvSpPr>
            <a:spLocks noChangeArrowheads="1"/>
          </p:cNvSpPr>
          <p:nvPr/>
        </p:nvSpPr>
        <p:spPr bwMode="auto">
          <a:xfrm>
            <a:off x="5795963" y="4579938"/>
            <a:ext cx="360362" cy="649287"/>
          </a:xfrm>
          <a:prstGeom prst="downArrow">
            <a:avLst>
              <a:gd name="adj1" fmla="val 50000"/>
              <a:gd name="adj2" fmla="val 45044"/>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p>
        </p:txBody>
      </p:sp>
      <p:sp>
        <p:nvSpPr>
          <p:cNvPr id="104466" name="AutoShape 18"/>
          <p:cNvSpPr>
            <a:spLocks noChangeArrowheads="1"/>
          </p:cNvSpPr>
          <p:nvPr/>
        </p:nvSpPr>
        <p:spPr bwMode="auto">
          <a:xfrm>
            <a:off x="7740650" y="4581525"/>
            <a:ext cx="360363" cy="649288"/>
          </a:xfrm>
          <a:prstGeom prst="downArrow">
            <a:avLst>
              <a:gd name="adj1" fmla="val 50000"/>
              <a:gd name="adj2" fmla="val 45044"/>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a:spLocks noGrp="1"/>
          </p:cNvSpPr>
          <p:nvPr>
            <p:ph type="title"/>
          </p:nvPr>
        </p:nvSpPr>
        <p:spPr bwMode="auto"/>
        <p:txBody>
          <a:bodyPr/>
          <a:lstStyle/>
          <a:p>
            <a:pPr eaLnBrk="1" hangingPunct="1"/>
            <a:r>
              <a:rPr lang="es-ES" altLang="es-ES_tradnl" sz="4000"/>
              <a:t>FACTURA PROFORMA</a:t>
            </a:r>
          </a:p>
        </p:txBody>
      </p:sp>
      <p:sp>
        <p:nvSpPr>
          <p:cNvPr id="106499" name="Line 5"/>
          <p:cNvSpPr>
            <a:spLocks noChangeShapeType="1"/>
          </p:cNvSpPr>
          <p:nvPr/>
        </p:nvSpPr>
        <p:spPr bwMode="auto">
          <a:xfrm>
            <a:off x="-457200" y="4841875"/>
            <a:ext cx="0" cy="8270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s-ES_tradnl"/>
          </a:p>
        </p:txBody>
      </p:sp>
      <p:sp>
        <p:nvSpPr>
          <p:cNvPr id="106500" name="Line 6"/>
          <p:cNvSpPr>
            <a:spLocks noChangeShapeType="1"/>
          </p:cNvSpPr>
          <p:nvPr/>
        </p:nvSpPr>
        <p:spPr bwMode="auto">
          <a:xfrm>
            <a:off x="-457200" y="4841875"/>
            <a:ext cx="24765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s-ES_tradnl"/>
          </a:p>
        </p:txBody>
      </p:sp>
      <p:sp>
        <p:nvSpPr>
          <p:cNvPr id="106501" name="AutoShape 7"/>
          <p:cNvSpPr>
            <a:spLocks noChangeArrowheads="1"/>
          </p:cNvSpPr>
          <p:nvPr>
            <p:custDataLst>
              <p:tags r:id="rId1"/>
            </p:custDataLst>
          </p:nvPr>
        </p:nvSpPr>
        <p:spPr bwMode="auto">
          <a:xfrm>
            <a:off x="2714625" y="3371850"/>
            <a:ext cx="2187575" cy="836613"/>
          </a:xfrm>
          <a:prstGeom prst="chevron">
            <a:avLst>
              <a:gd name="adj" fmla="val 62235"/>
            </a:avLst>
          </a:prstGeom>
          <a:solidFill>
            <a:srgbClr val="FFDBA7"/>
          </a:solidFill>
          <a:ln w="25400">
            <a:solidFill>
              <a:srgbClr val="085798"/>
            </a:solidFill>
            <a:miter lim="800000"/>
            <a:headEnd/>
            <a:tailEnd/>
          </a:ln>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endParaRPr lang="es-ES_tradnl" altLang="es-ES_tradnl" sz="1800">
              <a:solidFill>
                <a:schemeClr val="folHlink"/>
              </a:solidFill>
              <a:latin typeface="Times New Roman" charset="0"/>
            </a:endParaRPr>
          </a:p>
        </p:txBody>
      </p:sp>
      <p:sp>
        <p:nvSpPr>
          <p:cNvPr id="106502" name="Rectangle 8"/>
          <p:cNvSpPr>
            <a:spLocks noChangeArrowheads="1"/>
          </p:cNvSpPr>
          <p:nvPr/>
        </p:nvSpPr>
        <p:spPr bwMode="auto">
          <a:xfrm>
            <a:off x="3359150" y="3581400"/>
            <a:ext cx="1158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2000" b="1"/>
              <a:t>PEDIDO</a:t>
            </a:r>
          </a:p>
        </p:txBody>
      </p:sp>
      <p:sp>
        <p:nvSpPr>
          <p:cNvPr id="106503" name="AutoShape 9"/>
          <p:cNvSpPr>
            <a:spLocks noChangeArrowheads="1"/>
          </p:cNvSpPr>
          <p:nvPr>
            <p:custDataLst>
              <p:tags r:id="rId2"/>
            </p:custDataLst>
          </p:nvPr>
        </p:nvSpPr>
        <p:spPr bwMode="auto">
          <a:xfrm>
            <a:off x="962025" y="3371850"/>
            <a:ext cx="2187575" cy="836613"/>
          </a:xfrm>
          <a:prstGeom prst="chevron">
            <a:avLst>
              <a:gd name="adj" fmla="val 62235"/>
            </a:avLst>
          </a:prstGeom>
          <a:solidFill>
            <a:srgbClr val="FFDBA7"/>
          </a:solidFill>
          <a:ln w="25400">
            <a:solidFill>
              <a:srgbClr val="085798"/>
            </a:solidFill>
            <a:miter lim="800000"/>
            <a:headEnd/>
            <a:tailEnd/>
          </a:ln>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endParaRPr lang="es-ES_tradnl" altLang="es-ES_tradnl" sz="1800">
              <a:solidFill>
                <a:schemeClr val="folHlink"/>
              </a:solidFill>
              <a:latin typeface="Times New Roman" charset="0"/>
            </a:endParaRPr>
          </a:p>
        </p:txBody>
      </p:sp>
      <p:sp>
        <p:nvSpPr>
          <p:cNvPr id="106504" name="Rectangle 10"/>
          <p:cNvSpPr>
            <a:spLocks noChangeArrowheads="1"/>
          </p:cNvSpPr>
          <p:nvPr/>
        </p:nvSpPr>
        <p:spPr bwMode="auto">
          <a:xfrm>
            <a:off x="1479550" y="3581400"/>
            <a:ext cx="12303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2000" b="1"/>
              <a:t>OFERTA</a:t>
            </a:r>
          </a:p>
        </p:txBody>
      </p:sp>
      <p:sp>
        <p:nvSpPr>
          <p:cNvPr id="106505" name="AutoShape 11"/>
          <p:cNvSpPr>
            <a:spLocks noChangeArrowheads="1"/>
          </p:cNvSpPr>
          <p:nvPr>
            <p:custDataLst>
              <p:tags r:id="rId3"/>
            </p:custDataLst>
          </p:nvPr>
        </p:nvSpPr>
        <p:spPr bwMode="auto">
          <a:xfrm>
            <a:off x="4511675" y="3370263"/>
            <a:ext cx="2187575" cy="836612"/>
          </a:xfrm>
          <a:prstGeom prst="chevron">
            <a:avLst>
              <a:gd name="adj" fmla="val 61303"/>
            </a:avLst>
          </a:prstGeom>
          <a:solidFill>
            <a:srgbClr val="FFA302"/>
          </a:solidFill>
          <a:ln w="28575">
            <a:solidFill>
              <a:srgbClr val="00257E"/>
            </a:solidFill>
            <a:miter lim="800000"/>
            <a:headEnd/>
            <a:tailEnd/>
          </a:ln>
        </p:spPr>
        <p:txBody>
          <a:bodyPr wrap="none" anchor="ctr"/>
          <a:lstStyle>
            <a:lvl1pPr marL="285750"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endParaRPr lang="es-ES_tradnl" altLang="es-ES_tradnl" sz="1800">
              <a:latin typeface="Times New Roman" charset="0"/>
            </a:endParaRPr>
          </a:p>
        </p:txBody>
      </p:sp>
      <p:sp>
        <p:nvSpPr>
          <p:cNvPr id="106506" name="Rectangle 12"/>
          <p:cNvSpPr>
            <a:spLocks noChangeArrowheads="1"/>
          </p:cNvSpPr>
          <p:nvPr/>
        </p:nvSpPr>
        <p:spPr bwMode="auto">
          <a:xfrm>
            <a:off x="4943475" y="3586163"/>
            <a:ext cx="1403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s-ES" altLang="es-ES_tradnl" sz="1600" b="1"/>
              <a:t>PROFORMA</a:t>
            </a:r>
          </a:p>
        </p:txBody>
      </p:sp>
      <p:sp>
        <p:nvSpPr>
          <p:cNvPr id="106507" name="AutoShape 13"/>
          <p:cNvSpPr>
            <a:spLocks noChangeArrowheads="1"/>
          </p:cNvSpPr>
          <p:nvPr>
            <p:custDataLst>
              <p:tags r:id="rId4"/>
            </p:custDataLst>
          </p:nvPr>
        </p:nvSpPr>
        <p:spPr bwMode="auto">
          <a:xfrm>
            <a:off x="6391275" y="3370263"/>
            <a:ext cx="2187575" cy="836612"/>
          </a:xfrm>
          <a:prstGeom prst="chevron">
            <a:avLst>
              <a:gd name="adj" fmla="val 60140"/>
            </a:avLst>
          </a:prstGeom>
          <a:solidFill>
            <a:srgbClr val="FFA302"/>
          </a:solidFill>
          <a:ln w="28575">
            <a:solidFill>
              <a:srgbClr val="00257E"/>
            </a:solidFill>
            <a:miter lim="800000"/>
            <a:headEnd/>
            <a:tailEnd/>
          </a:ln>
        </p:spPr>
        <p:txBody>
          <a:bodyPr wrap="none" anchor="ctr"/>
          <a:lstStyle>
            <a:lvl1pPr marL="285750"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endParaRPr lang="es-ES_tradnl" altLang="es-ES_tradnl" sz="1800">
              <a:latin typeface="Times New Roman" charset="0"/>
            </a:endParaRPr>
          </a:p>
        </p:txBody>
      </p:sp>
      <p:sp>
        <p:nvSpPr>
          <p:cNvPr id="106508" name="Rectangle 14"/>
          <p:cNvSpPr>
            <a:spLocks noChangeArrowheads="1"/>
          </p:cNvSpPr>
          <p:nvPr/>
        </p:nvSpPr>
        <p:spPr bwMode="auto">
          <a:xfrm>
            <a:off x="6873875" y="3565525"/>
            <a:ext cx="14446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2000" b="1"/>
              <a:t>ALBARÁN</a:t>
            </a:r>
          </a:p>
        </p:txBody>
      </p:sp>
      <p:pic>
        <p:nvPicPr>
          <p:cNvPr id="106509" name="Picture 15" descr="BasisdokumentHel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16488" y="2638425"/>
            <a:ext cx="41751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510" name="Picture 16" descr="ZieldokumentHE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8538" y="2636838"/>
            <a:ext cx="4206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511" name="Picture 17" descr="BasisdokumentHel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26288" y="2662238"/>
            <a:ext cx="41751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512" name="Picture 18" descr="ZieldokumentHE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48338" y="2660650"/>
            <a:ext cx="4206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13" name="Arc 19"/>
          <p:cNvSpPr>
            <a:spLocks/>
          </p:cNvSpPr>
          <p:nvPr/>
        </p:nvSpPr>
        <p:spPr bwMode="auto">
          <a:xfrm rot="16072721" flipV="1">
            <a:off x="1600200" y="2289176"/>
            <a:ext cx="1114425" cy="1835150"/>
          </a:xfrm>
          <a:custGeom>
            <a:avLst/>
            <a:gdLst>
              <a:gd name="T0" fmla="*/ 2147483647 w 21600"/>
              <a:gd name="T1" fmla="*/ 0 h 41518"/>
              <a:gd name="T2" fmla="*/ 2147483647 w 21600"/>
              <a:gd name="T3" fmla="*/ 2147483647 h 41518"/>
              <a:gd name="T4" fmla="*/ 0 w 21600"/>
              <a:gd name="T5" fmla="*/ 2147483647 h 41518"/>
              <a:gd name="T6" fmla="*/ 0 60000 65536"/>
              <a:gd name="T7" fmla="*/ 0 60000 65536"/>
              <a:gd name="T8" fmla="*/ 0 60000 65536"/>
              <a:gd name="T9" fmla="*/ 0 w 21600"/>
              <a:gd name="T10" fmla="*/ 0 h 41518"/>
              <a:gd name="T11" fmla="*/ 21600 w 21600"/>
              <a:gd name="T12" fmla="*/ 41518 h 41518"/>
            </a:gdLst>
            <a:ahLst/>
            <a:cxnLst>
              <a:cxn ang="T6">
                <a:pos x="T0" y="T1"/>
              </a:cxn>
              <a:cxn ang="T7">
                <a:pos x="T2" y="T3"/>
              </a:cxn>
              <a:cxn ang="T8">
                <a:pos x="T4" y="T5"/>
              </a:cxn>
            </a:cxnLst>
            <a:rect l="T9" t="T10" r="T11" b="T12"/>
            <a:pathLst>
              <a:path w="21600" h="41518" fill="none" extrusionOk="0">
                <a:moveTo>
                  <a:pt x="5124" y="-1"/>
                </a:moveTo>
                <a:cubicBezTo>
                  <a:pt x="14795" y="2361"/>
                  <a:pt x="21600" y="11027"/>
                  <a:pt x="21600" y="20983"/>
                </a:cubicBezTo>
                <a:cubicBezTo>
                  <a:pt x="21600" y="30331"/>
                  <a:pt x="15585" y="38619"/>
                  <a:pt x="6698" y="41518"/>
                </a:cubicBezTo>
              </a:path>
              <a:path w="21600" h="41518" stroke="0" extrusionOk="0">
                <a:moveTo>
                  <a:pt x="5124" y="-1"/>
                </a:moveTo>
                <a:cubicBezTo>
                  <a:pt x="14795" y="2361"/>
                  <a:pt x="21600" y="11027"/>
                  <a:pt x="21600" y="20983"/>
                </a:cubicBezTo>
                <a:cubicBezTo>
                  <a:pt x="21600" y="30331"/>
                  <a:pt x="15585" y="38619"/>
                  <a:pt x="6698" y="41518"/>
                </a:cubicBezTo>
                <a:lnTo>
                  <a:pt x="0" y="20983"/>
                </a:lnTo>
                <a:close/>
              </a:path>
            </a:pathLst>
          </a:custGeom>
          <a:noFill/>
          <a:ln w="38100">
            <a:solidFill>
              <a:srgbClr val="336599"/>
            </a:solidFill>
            <a:prstDash val="sysDot"/>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p>
        </p:txBody>
      </p:sp>
      <p:pic>
        <p:nvPicPr>
          <p:cNvPr id="106514" name="Picture 20" descr="BasisdokumentHel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63825" y="2671763"/>
            <a:ext cx="41751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515" name="Picture 21" descr="ZieldokumentHE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85875" y="2670175"/>
            <a:ext cx="4206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16" name="Arc 22"/>
          <p:cNvSpPr>
            <a:spLocks/>
          </p:cNvSpPr>
          <p:nvPr/>
        </p:nvSpPr>
        <p:spPr bwMode="auto">
          <a:xfrm rot="16072721" flipV="1">
            <a:off x="3846512" y="2263776"/>
            <a:ext cx="1114425" cy="1835150"/>
          </a:xfrm>
          <a:custGeom>
            <a:avLst/>
            <a:gdLst>
              <a:gd name="T0" fmla="*/ 2147483647 w 21600"/>
              <a:gd name="T1" fmla="*/ 0 h 41518"/>
              <a:gd name="T2" fmla="*/ 2147483647 w 21600"/>
              <a:gd name="T3" fmla="*/ 2147483647 h 41518"/>
              <a:gd name="T4" fmla="*/ 0 w 21600"/>
              <a:gd name="T5" fmla="*/ 2147483647 h 41518"/>
              <a:gd name="T6" fmla="*/ 0 60000 65536"/>
              <a:gd name="T7" fmla="*/ 0 60000 65536"/>
              <a:gd name="T8" fmla="*/ 0 60000 65536"/>
              <a:gd name="T9" fmla="*/ 0 w 21600"/>
              <a:gd name="T10" fmla="*/ 0 h 41518"/>
              <a:gd name="T11" fmla="*/ 21600 w 21600"/>
              <a:gd name="T12" fmla="*/ 41518 h 41518"/>
            </a:gdLst>
            <a:ahLst/>
            <a:cxnLst>
              <a:cxn ang="T6">
                <a:pos x="T0" y="T1"/>
              </a:cxn>
              <a:cxn ang="T7">
                <a:pos x="T2" y="T3"/>
              </a:cxn>
              <a:cxn ang="T8">
                <a:pos x="T4" y="T5"/>
              </a:cxn>
            </a:cxnLst>
            <a:rect l="T9" t="T10" r="T11" b="T12"/>
            <a:pathLst>
              <a:path w="21600" h="41518" fill="none" extrusionOk="0">
                <a:moveTo>
                  <a:pt x="5124" y="-1"/>
                </a:moveTo>
                <a:cubicBezTo>
                  <a:pt x="14795" y="2361"/>
                  <a:pt x="21600" y="11027"/>
                  <a:pt x="21600" y="20983"/>
                </a:cubicBezTo>
                <a:cubicBezTo>
                  <a:pt x="21600" y="30331"/>
                  <a:pt x="15585" y="38619"/>
                  <a:pt x="6698" y="41518"/>
                </a:cubicBezTo>
              </a:path>
              <a:path w="21600" h="41518" stroke="0" extrusionOk="0">
                <a:moveTo>
                  <a:pt x="5124" y="-1"/>
                </a:moveTo>
                <a:cubicBezTo>
                  <a:pt x="14795" y="2361"/>
                  <a:pt x="21600" y="11027"/>
                  <a:pt x="21600" y="20983"/>
                </a:cubicBezTo>
                <a:cubicBezTo>
                  <a:pt x="21600" y="30331"/>
                  <a:pt x="15585" y="38619"/>
                  <a:pt x="6698" y="41518"/>
                </a:cubicBezTo>
                <a:lnTo>
                  <a:pt x="0" y="20983"/>
                </a:lnTo>
                <a:close/>
              </a:path>
            </a:pathLst>
          </a:custGeom>
          <a:noFill/>
          <a:ln w="38100">
            <a:solidFill>
              <a:srgbClr val="336599"/>
            </a:solidFill>
            <a:prstDash val="sysDot"/>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p>
        </p:txBody>
      </p:sp>
      <p:sp>
        <p:nvSpPr>
          <p:cNvPr id="106517" name="Arc 23"/>
          <p:cNvSpPr>
            <a:spLocks/>
          </p:cNvSpPr>
          <p:nvPr/>
        </p:nvSpPr>
        <p:spPr bwMode="auto">
          <a:xfrm rot="16072721" flipV="1">
            <a:off x="6151562" y="2263776"/>
            <a:ext cx="1114425" cy="1835150"/>
          </a:xfrm>
          <a:custGeom>
            <a:avLst/>
            <a:gdLst>
              <a:gd name="T0" fmla="*/ 2147483647 w 21600"/>
              <a:gd name="T1" fmla="*/ 0 h 41518"/>
              <a:gd name="T2" fmla="*/ 2147483647 w 21600"/>
              <a:gd name="T3" fmla="*/ 2147483647 h 41518"/>
              <a:gd name="T4" fmla="*/ 0 w 21600"/>
              <a:gd name="T5" fmla="*/ 2147483647 h 41518"/>
              <a:gd name="T6" fmla="*/ 0 60000 65536"/>
              <a:gd name="T7" fmla="*/ 0 60000 65536"/>
              <a:gd name="T8" fmla="*/ 0 60000 65536"/>
              <a:gd name="T9" fmla="*/ 0 w 21600"/>
              <a:gd name="T10" fmla="*/ 0 h 41518"/>
              <a:gd name="T11" fmla="*/ 21600 w 21600"/>
              <a:gd name="T12" fmla="*/ 41518 h 41518"/>
            </a:gdLst>
            <a:ahLst/>
            <a:cxnLst>
              <a:cxn ang="T6">
                <a:pos x="T0" y="T1"/>
              </a:cxn>
              <a:cxn ang="T7">
                <a:pos x="T2" y="T3"/>
              </a:cxn>
              <a:cxn ang="T8">
                <a:pos x="T4" y="T5"/>
              </a:cxn>
            </a:cxnLst>
            <a:rect l="T9" t="T10" r="T11" b="T12"/>
            <a:pathLst>
              <a:path w="21600" h="41518" fill="none" extrusionOk="0">
                <a:moveTo>
                  <a:pt x="5124" y="-1"/>
                </a:moveTo>
                <a:cubicBezTo>
                  <a:pt x="14795" y="2361"/>
                  <a:pt x="21600" y="11027"/>
                  <a:pt x="21600" y="20983"/>
                </a:cubicBezTo>
                <a:cubicBezTo>
                  <a:pt x="21600" y="30331"/>
                  <a:pt x="15585" y="38619"/>
                  <a:pt x="6698" y="41518"/>
                </a:cubicBezTo>
              </a:path>
              <a:path w="21600" h="41518" stroke="0" extrusionOk="0">
                <a:moveTo>
                  <a:pt x="5124" y="-1"/>
                </a:moveTo>
                <a:cubicBezTo>
                  <a:pt x="14795" y="2361"/>
                  <a:pt x="21600" y="11027"/>
                  <a:pt x="21600" y="20983"/>
                </a:cubicBezTo>
                <a:cubicBezTo>
                  <a:pt x="21600" y="30331"/>
                  <a:pt x="15585" y="38619"/>
                  <a:pt x="6698" y="41518"/>
                </a:cubicBezTo>
                <a:lnTo>
                  <a:pt x="0" y="20983"/>
                </a:lnTo>
                <a:close/>
              </a:path>
            </a:pathLst>
          </a:custGeom>
          <a:noFill/>
          <a:ln w="38100">
            <a:solidFill>
              <a:srgbClr val="336599"/>
            </a:solidFill>
            <a:prstDash val="sysDot"/>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8546" name="Rectangle 4"/>
          <p:cNvSpPr>
            <a:spLocks noChangeArrowheads="1"/>
          </p:cNvSpPr>
          <p:nvPr/>
        </p:nvSpPr>
        <p:spPr bwMode="auto">
          <a:xfrm>
            <a:off x="609600" y="1447800"/>
            <a:ext cx="771525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just" eaLnBrk="1" hangingPunct="1"/>
            <a:r>
              <a:rPr lang="es-ES" altLang="es-ES_tradnl"/>
              <a:t>Las </a:t>
            </a:r>
            <a:r>
              <a:rPr lang="es-ES" altLang="es-ES_tradnl" b="1"/>
              <a:t>facturas proforma o facturas de reserva </a:t>
            </a:r>
            <a:r>
              <a:rPr lang="es-ES" altLang="es-ES_tradnl"/>
              <a:t>a diferencia de las facturas estándar, </a:t>
            </a:r>
            <a:r>
              <a:rPr lang="es-ES" altLang="es-ES_tradnl" b="1"/>
              <a:t>NO MODIFICAN EL STOCK</a:t>
            </a:r>
            <a:r>
              <a:rPr lang="es-ES" altLang="es-ES_tradnl"/>
              <a:t> en almacén. </a:t>
            </a:r>
          </a:p>
          <a:p>
            <a:pPr algn="just" eaLnBrk="1" hangingPunct="1"/>
            <a:endParaRPr lang="es-ES" altLang="es-ES_tradnl"/>
          </a:p>
          <a:p>
            <a:pPr algn="just" eaLnBrk="1" hangingPunct="1"/>
            <a:r>
              <a:rPr lang="es-ES" altLang="es-ES_tradnl"/>
              <a:t>1 La cantidad </a:t>
            </a:r>
            <a:r>
              <a:rPr lang="es-ES" altLang="es-ES_tradnl" i="1"/>
              <a:t>Disponible</a:t>
            </a:r>
            <a:r>
              <a:rPr lang="es-ES" altLang="es-ES_tradnl"/>
              <a:t> se reduce en función de la cantidad del pedido de cliente. </a:t>
            </a:r>
          </a:p>
          <a:p>
            <a:pPr algn="just" eaLnBrk="1" hangingPunct="1"/>
            <a:endParaRPr lang="es-ES" altLang="es-ES_tradnl" sz="900"/>
          </a:p>
          <a:p>
            <a:pPr algn="just" eaLnBrk="1" hangingPunct="1"/>
            <a:r>
              <a:rPr lang="es-ES" altLang="es-ES_tradnl"/>
              <a:t>2 La factura proforma se contabiliza antes de crear el albarán de venta. La cantidad </a:t>
            </a:r>
            <a:r>
              <a:rPr lang="es-ES" altLang="es-ES_tradnl" i="1"/>
              <a:t>Disponible</a:t>
            </a:r>
            <a:r>
              <a:rPr lang="es-ES" altLang="es-ES_tradnl"/>
              <a:t> se reduce si previamente no se ha creado un pedido de venta. </a:t>
            </a:r>
          </a:p>
          <a:p>
            <a:pPr algn="just" eaLnBrk="1" hangingPunct="1"/>
            <a:endParaRPr lang="es-ES" altLang="es-ES_tradnl" sz="900"/>
          </a:p>
          <a:p>
            <a:pPr algn="just" eaLnBrk="1" hangingPunct="1"/>
            <a:r>
              <a:rPr lang="es-ES" altLang="es-ES_tradnl"/>
              <a:t>3 El albarán de entrega se contabiliza posteriormente con referencia a la factura proforma. Esto reduce la cantidad </a:t>
            </a:r>
            <a:r>
              <a:rPr lang="es-ES" altLang="es-ES_tradnl" i="1"/>
              <a:t>En stock</a:t>
            </a:r>
            <a:r>
              <a:rPr lang="es-ES" altLang="es-ES_tradnl"/>
              <a:t>.</a:t>
            </a:r>
          </a:p>
        </p:txBody>
      </p:sp>
      <p:sp>
        <p:nvSpPr>
          <p:cNvPr id="3" name="Rectangle 5"/>
          <p:cNvSpPr>
            <a:spLocks noGrp="1" noChangeArrowheads="1"/>
          </p:cNvSpPr>
          <p:nvPr>
            <p:ph type="title"/>
          </p:nvPr>
        </p:nvSpPr>
        <p:spPr bwMode="auto">
          <a:xfrm>
            <a:off x="1071563" y="274638"/>
            <a:ext cx="7615237" cy="1143000"/>
          </a:xfrm>
        </p:spPr>
        <p:txBody>
          <a:bodyPr anchor="b"/>
          <a:lstStyle/>
          <a:p>
            <a:pPr eaLnBrk="1" hangingPunct="1"/>
            <a:r>
              <a:rPr lang="es-ES" altLang="es-ES_tradnl" sz="3600"/>
              <a:t>FACTURA PROFORMA</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a:spLocks noGrp="1"/>
          </p:cNvSpPr>
          <p:nvPr>
            <p:ph type="title"/>
          </p:nvPr>
        </p:nvSpPr>
        <p:spPr bwMode="auto">
          <a:xfrm>
            <a:off x="285750" y="285750"/>
            <a:ext cx="8229600" cy="1939925"/>
          </a:xfrm>
        </p:spPr>
        <p:txBody>
          <a:bodyPr/>
          <a:lstStyle/>
          <a:p>
            <a:pPr eaLnBrk="1" hangingPunct="1"/>
            <a:r>
              <a:rPr lang="es-ES" altLang="es-ES_tradnl" sz="3900"/>
              <a:t>	FACTURACIÓN PERIODICA. ASISTENTES DE FACTURACIÓN</a:t>
            </a:r>
          </a:p>
        </p:txBody>
      </p:sp>
      <p:sp>
        <p:nvSpPr>
          <p:cNvPr id="110595" name="Rectangle 4"/>
          <p:cNvSpPr>
            <a:spLocks noChangeArrowheads="1"/>
          </p:cNvSpPr>
          <p:nvPr/>
        </p:nvSpPr>
        <p:spPr bwMode="auto">
          <a:xfrm>
            <a:off x="714375" y="2143125"/>
            <a:ext cx="7561263" cy="434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just" eaLnBrk="1" hangingPunct="1"/>
            <a:r>
              <a:rPr lang="en-GB" altLang="es-ES_tradnl" sz="2800"/>
              <a:t>Muchas empresas desarrollan su proceso normal de ventas diariamente pero no facturan todos los días sino de una manera periódica, por tanto se hace necesario tener en el sistema informático un proceso que se encargue de realizar esta facturación periódica.</a:t>
            </a:r>
          </a:p>
          <a:p>
            <a:pPr eaLnBrk="1" hangingPunct="1"/>
            <a:endParaRPr lang="en-GB" altLang="es-ES_tradnl">
              <a:solidFill>
                <a:srgbClr val="000099"/>
              </a:solidFill>
            </a:endParaRPr>
          </a:p>
          <a:p>
            <a:pPr eaLnBrk="1" hangingPunct="1"/>
            <a:endParaRPr lang="en-GB" altLang="es-ES_tradnl">
              <a:solidFill>
                <a:srgbClr val="000099"/>
              </a:solidFill>
            </a:endParaRPr>
          </a:p>
          <a:p>
            <a:pPr>
              <a:lnSpc>
                <a:spcPts val="1300"/>
              </a:lnSpc>
              <a:spcBef>
                <a:spcPct val="50000"/>
              </a:spcBef>
              <a:spcAft>
                <a:spcPct val="40000"/>
              </a:spcAft>
              <a:buClr>
                <a:srgbClr val="919191"/>
              </a:buClr>
              <a:buSzPct val="80000"/>
            </a:pPr>
            <a:endParaRPr lang="en-GB" altLang="es-ES_tradnl">
              <a:solidFill>
                <a:srgbClr val="000099"/>
              </a:solidFill>
              <a:latin typeface="Times New Roman"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42" name="Rectangle 4"/>
          <p:cNvSpPr>
            <a:spLocks noChangeArrowheads="1"/>
          </p:cNvSpPr>
          <p:nvPr/>
        </p:nvSpPr>
        <p:spPr bwMode="auto">
          <a:xfrm>
            <a:off x="857250" y="1714500"/>
            <a:ext cx="7488238"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just" eaLnBrk="1" hangingPunct="1"/>
            <a:r>
              <a:rPr lang="en-GB" altLang="es-ES_tradnl" sz="2800"/>
              <a:t>Se hace necesario, que las aplicaciones posean un</a:t>
            </a:r>
            <a:r>
              <a:rPr lang="es-ES" altLang="es-ES_tradnl" sz="2800"/>
              <a:t> proceso sencillo utilizado para reunir las filas de los documentos base con los documentos de destino, basados en distintos parámetros definidos por el usuario y así poder facturar de una manera sencilla y rápida.</a:t>
            </a:r>
            <a:endParaRPr lang="en-GB" altLang="es-ES_tradnl" sz="2800"/>
          </a:p>
          <a:p>
            <a:pPr algn="just" eaLnBrk="1" hangingPunct="1"/>
            <a:endParaRPr lang="en-GB" altLang="es-ES_tradnl" sz="2800">
              <a:solidFill>
                <a:srgbClr val="000099"/>
              </a:solidFill>
            </a:endParaRPr>
          </a:p>
        </p:txBody>
      </p:sp>
      <p:sp>
        <p:nvSpPr>
          <p:cNvPr id="3" name="Rectangle 5"/>
          <p:cNvSpPr>
            <a:spLocks noGrp="1" noChangeArrowheads="1"/>
          </p:cNvSpPr>
          <p:nvPr>
            <p:ph type="title"/>
          </p:nvPr>
        </p:nvSpPr>
        <p:spPr bwMode="auto"/>
        <p:txBody>
          <a:bodyPr anchor="b">
            <a:noAutofit/>
          </a:bodyPr>
          <a:lstStyle/>
          <a:p>
            <a:pPr eaLnBrk="1" hangingPunct="1"/>
            <a:r>
              <a:rPr lang="es-ES" altLang="es-ES_tradnl" sz="3600"/>
              <a:t>FACTURACIÓN PERIODICA. ASISTENTES DE FACTURACIÓN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a:xfrm>
            <a:off x="684213" y="260350"/>
            <a:ext cx="8229600" cy="1143000"/>
          </a:xfrm>
        </p:spPr>
        <p:txBody>
          <a:bodyPr/>
          <a:lstStyle/>
          <a:p>
            <a:pPr algn="ctr" eaLnBrk="1" hangingPunct="1"/>
            <a:r>
              <a:rPr lang="es-ES" altLang="es-ES_tradnl"/>
              <a:t>Introducción</a:t>
            </a:r>
          </a:p>
        </p:txBody>
      </p:sp>
      <p:sp>
        <p:nvSpPr>
          <p:cNvPr id="22531" name="Rectangle 3"/>
          <p:cNvSpPr>
            <a:spLocks noGrp="1"/>
          </p:cNvSpPr>
          <p:nvPr>
            <p:ph type="body" idx="1"/>
          </p:nvPr>
        </p:nvSpPr>
        <p:spPr>
          <a:xfrm>
            <a:off x="755650" y="1557338"/>
            <a:ext cx="7321550" cy="4525962"/>
          </a:xfrm>
          <a:noFill/>
        </p:spPr>
        <p:txBody>
          <a:bodyPr/>
          <a:lstStyle/>
          <a:p>
            <a:r>
              <a:rPr lang="es-ES" altLang="es-ES_tradnl" sz="2800"/>
              <a:t>Comercialización debe preocuparse</a:t>
            </a:r>
          </a:p>
          <a:p>
            <a:pPr lvl="1"/>
            <a:r>
              <a:rPr lang="es-ES" altLang="es-ES_tradnl" sz="2400"/>
              <a:t>Hacer atractivo su producto</a:t>
            </a:r>
          </a:p>
          <a:p>
            <a:pPr lvl="2"/>
            <a:r>
              <a:rPr lang="es-ES" altLang="es-ES_tradnl" sz="2200">
                <a:solidFill>
                  <a:srgbClr val="FF0000"/>
                </a:solidFill>
              </a:rPr>
              <a:t>Procesando y analizando la información</a:t>
            </a:r>
          </a:p>
          <a:p>
            <a:pPr lvl="3"/>
            <a:r>
              <a:rPr lang="es-ES" altLang="es-ES_tradnl" sz="2000">
                <a:solidFill>
                  <a:srgbClr val="FF0000"/>
                </a:solidFill>
              </a:rPr>
              <a:t>Para localizar los puntos de atracción</a:t>
            </a:r>
          </a:p>
          <a:p>
            <a:pPr lvl="3"/>
            <a:r>
              <a:rPr lang="es-ES" altLang="es-ES_tradnl" sz="2000">
                <a:solidFill>
                  <a:srgbClr val="FF0000"/>
                </a:solidFill>
              </a:rPr>
              <a:t>La satisfacción de sus necesidades o deseos</a:t>
            </a:r>
          </a:p>
          <a:p>
            <a:pPr lvl="1"/>
            <a:r>
              <a:rPr lang="es-ES" altLang="es-ES_tradnl" sz="2400"/>
              <a:t>Mantener los niveles de existencia</a:t>
            </a:r>
          </a:p>
          <a:p>
            <a:pPr lvl="1"/>
            <a:r>
              <a:rPr lang="es-ES" altLang="es-ES_tradnl" sz="2400"/>
              <a:t>Efectuar una rápida entrega</a:t>
            </a:r>
          </a:p>
          <a:p>
            <a:pPr lvl="1"/>
            <a:endParaRPr lang="es-ES" altLang="es-ES_tradnl" sz="1900"/>
          </a:p>
          <a:p>
            <a:pPr lvl="1"/>
            <a:endParaRPr lang="es-ES" altLang="es-ES_tradnl" sz="190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4690" name="Rectangle 4"/>
          <p:cNvSpPr>
            <a:spLocks noChangeArrowheads="1"/>
          </p:cNvSpPr>
          <p:nvPr/>
        </p:nvSpPr>
        <p:spPr bwMode="auto">
          <a:xfrm>
            <a:off x="381000" y="1828800"/>
            <a:ext cx="80010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just" eaLnBrk="1" hangingPunct="1">
              <a:buFontTx/>
              <a:buAutoNum type="arabicParenR"/>
            </a:pPr>
            <a:r>
              <a:rPr lang="es-ES" altLang="es-ES_tradnl"/>
              <a:t>Algunos ejemplos de los parámetros existentes son de la clase de documentos de destino:</a:t>
            </a:r>
          </a:p>
          <a:p>
            <a:pPr algn="just" eaLnBrk="1" hangingPunct="1"/>
            <a:endParaRPr lang="es-ES" altLang="es-ES_tradnl" sz="900"/>
          </a:p>
          <a:p>
            <a:pPr algn="just" eaLnBrk="1" hangingPunct="1"/>
            <a:r>
              <a:rPr lang="es-ES" altLang="es-ES_tradnl"/>
              <a:t>		</a:t>
            </a:r>
            <a:r>
              <a:rPr lang="es-ES" altLang="es-ES_tradnl">
                <a:solidFill>
                  <a:srgbClr val="C51B23"/>
                </a:solidFill>
              </a:rPr>
              <a:t>fechas de contabilización, fecha de documento</a:t>
            </a:r>
            <a:r>
              <a:rPr lang="es-ES" altLang="es-ES_tradnl"/>
              <a:t>.</a:t>
            </a:r>
          </a:p>
          <a:p>
            <a:pPr algn="just" eaLnBrk="1" hangingPunct="1"/>
            <a:endParaRPr lang="en-GB" altLang="es-ES_tradnl" sz="900"/>
          </a:p>
          <a:p>
            <a:pPr algn="just" eaLnBrk="1" hangingPunct="1"/>
            <a:endParaRPr lang="es-ES" altLang="es-ES_tradnl"/>
          </a:p>
          <a:p>
            <a:pPr algn="just" eaLnBrk="1" hangingPunct="1"/>
            <a:r>
              <a:rPr lang="es-ES" altLang="es-ES_tradnl"/>
              <a:t>2) Los asistentes pueden utilizarse, por ejemplo, para emitir una factura resumen de venta para un cliente, que contenga:</a:t>
            </a:r>
          </a:p>
          <a:p>
            <a:pPr algn="just" eaLnBrk="1" hangingPunct="1"/>
            <a:endParaRPr lang="es-ES" altLang="es-ES_tradnl" sz="900"/>
          </a:p>
          <a:p>
            <a:pPr algn="just" eaLnBrk="1" hangingPunct="1"/>
            <a:r>
              <a:rPr lang="es-ES" altLang="es-ES_tradnl"/>
              <a:t>	</a:t>
            </a:r>
            <a:r>
              <a:rPr lang="es-ES" altLang="es-ES_tradnl">
                <a:solidFill>
                  <a:srgbClr val="C51B23"/>
                </a:solidFill>
              </a:rPr>
              <a:t>todos los albaranes creados para él durante la 	semana anterior.</a:t>
            </a:r>
            <a:r>
              <a:rPr lang="en-GB" altLang="es-ES_tradnl">
                <a:solidFill>
                  <a:srgbClr val="C51B23"/>
                </a:solidFill>
              </a:rPr>
              <a:t> </a:t>
            </a:r>
          </a:p>
          <a:p>
            <a:pPr algn="just" eaLnBrk="1" hangingPunct="1"/>
            <a:endParaRPr lang="en-GB" altLang="es-ES_tradnl" sz="900">
              <a:solidFill>
                <a:srgbClr val="000099"/>
              </a:solidFill>
            </a:endParaRPr>
          </a:p>
        </p:txBody>
      </p:sp>
      <p:sp>
        <p:nvSpPr>
          <p:cNvPr id="3" name="Rectangle 5"/>
          <p:cNvSpPr>
            <a:spLocks noGrp="1" noChangeArrowheads="1"/>
          </p:cNvSpPr>
          <p:nvPr>
            <p:ph type="title"/>
          </p:nvPr>
        </p:nvSpPr>
        <p:spPr bwMode="auto">
          <a:xfrm>
            <a:off x="428625" y="571500"/>
            <a:ext cx="8229600" cy="1143000"/>
          </a:xfrm>
        </p:spPr>
        <p:txBody>
          <a:bodyPr anchor="b">
            <a:normAutofit fontScale="90000"/>
          </a:bodyPr>
          <a:lstStyle/>
          <a:p>
            <a:pPr eaLnBrk="1" hangingPunct="1"/>
            <a:r>
              <a:rPr lang="es-ES" altLang="es-ES_tradnl" sz="3900"/>
              <a:t>FACTURACIÓN PERIODICA. ASISTENTES DE FACTURACIÓN</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a:xfrm>
            <a:off x="684213" y="260350"/>
            <a:ext cx="8229600" cy="1143000"/>
          </a:xfrm>
        </p:spPr>
        <p:txBody>
          <a:bodyPr/>
          <a:lstStyle/>
          <a:p>
            <a:pPr algn="ctr" eaLnBrk="1" hangingPunct="1"/>
            <a:r>
              <a:rPr lang="es-ES" altLang="es-ES_tradnl" sz="3600"/>
              <a:t>Fase 7: Control y registro contable</a:t>
            </a:r>
          </a:p>
        </p:txBody>
      </p:sp>
      <p:sp>
        <p:nvSpPr>
          <p:cNvPr id="116739" name="Rectangle 3"/>
          <p:cNvSpPr>
            <a:spLocks noGrp="1"/>
          </p:cNvSpPr>
          <p:nvPr>
            <p:ph type="body" idx="1"/>
          </p:nvPr>
        </p:nvSpPr>
        <p:spPr>
          <a:xfrm>
            <a:off x="533400" y="1295400"/>
            <a:ext cx="8458200" cy="4525963"/>
          </a:xfrm>
          <a:noFill/>
        </p:spPr>
        <p:txBody>
          <a:bodyPr/>
          <a:lstStyle/>
          <a:p>
            <a:r>
              <a:rPr lang="es-MX" altLang="es-ES_tradnl" sz="2800"/>
              <a:t>Propósitos de los controles</a:t>
            </a:r>
          </a:p>
          <a:p>
            <a:pPr lvl="1"/>
            <a:r>
              <a:rPr lang="es-MX" altLang="es-ES_tradnl" sz="2300"/>
              <a:t>Verificar que toda mercancía entregada sea facturada</a:t>
            </a:r>
          </a:p>
          <a:p>
            <a:pPr lvl="2"/>
            <a:r>
              <a:rPr lang="es-MX" altLang="es-ES_tradnl" sz="2100"/>
              <a:t>Control de correlatividad de albaranes con facturas</a:t>
            </a:r>
          </a:p>
          <a:p>
            <a:pPr lvl="1"/>
            <a:r>
              <a:rPr lang="es-MX" altLang="es-ES_tradnl" sz="2300"/>
              <a:t>Verificar importes globales de facturación</a:t>
            </a:r>
          </a:p>
          <a:p>
            <a:pPr lvl="2"/>
            <a:r>
              <a:rPr lang="es-MX" altLang="es-ES_tradnl" sz="2100"/>
              <a:t>Multiplicar los totales de las cantidades vendidas de cada artículo por sus respectivos precios y sumar los parciales obtenidos.</a:t>
            </a:r>
          </a:p>
          <a:p>
            <a:pPr lvl="2"/>
            <a:r>
              <a:rPr lang="es-MX" altLang="es-ES_tradnl" sz="2100"/>
              <a:t>Hay que conciliar cuando se apliquen precios o bonificaciones.</a:t>
            </a:r>
          </a:p>
          <a:p>
            <a:pPr>
              <a:buFont typeface="Wingdings 3" charset="2"/>
              <a:buNone/>
            </a:pPr>
            <a:endParaRPr lang="es-MX" altLang="es-ES_tradnl" sz="2800"/>
          </a:p>
          <a:p>
            <a:pPr lvl="1"/>
            <a:endParaRPr lang="es-MX" altLang="es-ES_tradnl" sz="2300"/>
          </a:p>
          <a:p>
            <a:endParaRPr lang="es-MX" altLang="es-ES_tradnl" sz="1600"/>
          </a:p>
          <a:p>
            <a:pPr lvl="2"/>
            <a:endParaRPr lang="es-MX" altLang="es-ES_tradnl" sz="2100"/>
          </a:p>
          <a:p>
            <a:pPr lvl="1"/>
            <a:endParaRPr lang="es-MX" altLang="es-ES_tradnl" sz="1400"/>
          </a:p>
          <a:p>
            <a:pPr lvl="2"/>
            <a:endParaRPr lang="es-MX" altLang="es-ES_tradnl" sz="210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a:xfrm>
            <a:off x="684213" y="260350"/>
            <a:ext cx="8229600" cy="1143000"/>
          </a:xfrm>
        </p:spPr>
        <p:txBody>
          <a:bodyPr/>
          <a:lstStyle/>
          <a:p>
            <a:pPr algn="ctr" eaLnBrk="1" hangingPunct="1"/>
            <a:r>
              <a:rPr lang="es-ES" altLang="es-ES_tradnl" sz="3600"/>
              <a:t>Fase 7: Control y registro contable</a:t>
            </a:r>
          </a:p>
        </p:txBody>
      </p:sp>
      <p:sp>
        <p:nvSpPr>
          <p:cNvPr id="118787" name="Rectangle 3"/>
          <p:cNvSpPr>
            <a:spLocks noGrp="1"/>
          </p:cNvSpPr>
          <p:nvPr>
            <p:ph type="body" idx="1"/>
          </p:nvPr>
        </p:nvSpPr>
        <p:spPr>
          <a:xfrm>
            <a:off x="533400" y="1295400"/>
            <a:ext cx="8458200" cy="4525963"/>
          </a:xfrm>
          <a:noFill/>
        </p:spPr>
        <p:txBody>
          <a:bodyPr/>
          <a:lstStyle/>
          <a:p>
            <a:r>
              <a:rPr lang="es-MX" altLang="es-ES_tradnl" sz="2800"/>
              <a:t>Registros contables</a:t>
            </a:r>
          </a:p>
          <a:p>
            <a:pPr lvl="1"/>
            <a:r>
              <a:rPr lang="es-MX" altLang="es-ES_tradnl" sz="2300"/>
              <a:t>Cada operación se contabiliza en el Subdiario de Ventas, de frecuencia diaria</a:t>
            </a:r>
          </a:p>
          <a:p>
            <a:pPr lvl="1"/>
            <a:r>
              <a:rPr lang="es-MX" altLang="es-ES_tradnl" sz="2300"/>
              <a:t>Confeccionar el asiento contable resumen de Diario de Ventas</a:t>
            </a:r>
          </a:p>
          <a:p>
            <a:pPr lvl="1"/>
            <a:r>
              <a:rPr lang="es-MX" altLang="es-ES_tradnl" sz="2300"/>
              <a:t>Registrar cuentas corrientes de clientes</a:t>
            </a:r>
          </a:p>
          <a:p>
            <a:pPr lvl="2"/>
            <a:r>
              <a:rPr lang="es-MX" altLang="es-ES_tradnl" sz="2100"/>
              <a:t>Debitar el importe de cada factura en las subcuentas de cada cliente</a:t>
            </a:r>
          </a:p>
          <a:p>
            <a:pPr lvl="2"/>
            <a:r>
              <a:rPr lang="es-MX" altLang="es-ES_tradnl" sz="2100"/>
              <a:t> </a:t>
            </a:r>
          </a:p>
          <a:p>
            <a:endParaRPr lang="es-MX" altLang="es-ES_tradnl" sz="1100"/>
          </a:p>
          <a:p>
            <a:pPr>
              <a:buFont typeface="Wingdings 3" charset="2"/>
              <a:buNone/>
            </a:pPr>
            <a:endParaRPr lang="es-MX" altLang="es-ES_tradnl" sz="2800"/>
          </a:p>
          <a:p>
            <a:pPr lvl="1"/>
            <a:endParaRPr lang="es-MX" altLang="es-ES_tradnl" sz="2300"/>
          </a:p>
          <a:p>
            <a:endParaRPr lang="es-MX" altLang="es-ES_tradnl" sz="1600"/>
          </a:p>
          <a:p>
            <a:pPr lvl="2"/>
            <a:endParaRPr lang="es-MX" altLang="es-ES_tradnl" sz="2100"/>
          </a:p>
          <a:p>
            <a:pPr lvl="1"/>
            <a:endParaRPr lang="es-MX" altLang="es-ES_tradnl" sz="1400"/>
          </a:p>
          <a:p>
            <a:pPr lvl="2"/>
            <a:endParaRPr lang="es-MX" altLang="es-ES_tradnl" sz="210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a:spLocks noGrp="1"/>
          </p:cNvSpPr>
          <p:nvPr>
            <p:ph type="title"/>
          </p:nvPr>
        </p:nvSpPr>
        <p:spPr bwMode="auto"/>
        <p:txBody>
          <a:bodyPr/>
          <a:lstStyle/>
          <a:p>
            <a:pPr eaLnBrk="1" hangingPunct="1"/>
            <a:r>
              <a:rPr lang="es-ES" altLang="es-ES_tradnl" sz="4000"/>
              <a:t>MARGEN FACTURA VENTAS</a:t>
            </a:r>
          </a:p>
        </p:txBody>
      </p:sp>
      <p:sp>
        <p:nvSpPr>
          <p:cNvPr id="120835" name="Rectangle 4"/>
          <p:cNvSpPr>
            <a:spLocks noChangeArrowheads="1"/>
          </p:cNvSpPr>
          <p:nvPr/>
        </p:nvSpPr>
        <p:spPr bwMode="auto">
          <a:xfrm>
            <a:off x="857250" y="1571625"/>
            <a:ext cx="769937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just" eaLnBrk="1" hangingPunct="1"/>
            <a:r>
              <a:rPr lang="es-ES" altLang="es-ES_tradnl" sz="2800"/>
              <a:t>En la empresa es fundamental conocer el margen de las operaciones de venta para calcular el beneficio o pérdida</a:t>
            </a:r>
            <a:r>
              <a:rPr lang="es-ES" altLang="es-ES_tradnl" sz="2800">
                <a:solidFill>
                  <a:srgbClr val="000099"/>
                </a:solidFill>
              </a:rPr>
              <a:t>.</a:t>
            </a:r>
            <a:endParaRPr lang="es-ES" altLang="es-ES_tradnl" sz="2800">
              <a:solidFill>
                <a:srgbClr val="000099"/>
              </a:solidFill>
              <a:sym typeface="Wingdings" charset="2"/>
            </a:endParaRPr>
          </a:p>
        </p:txBody>
      </p:sp>
      <p:sp>
        <p:nvSpPr>
          <p:cNvPr id="120836" name="Rectangle 6"/>
          <p:cNvSpPr>
            <a:spLocks noChangeArrowheads="1"/>
          </p:cNvSpPr>
          <p:nvPr/>
        </p:nvSpPr>
        <p:spPr bwMode="auto">
          <a:xfrm>
            <a:off x="857250" y="3429000"/>
            <a:ext cx="7627938"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just" eaLnBrk="1" hangingPunct="1"/>
            <a:r>
              <a:rPr lang="es-ES" altLang="es-ES_tradnl" sz="2800"/>
              <a:t>Para ello se necesita comparar el Precio de Venta de la operación con el Precio Base (coste) del artículo en nuestro almacén.</a:t>
            </a:r>
            <a:endParaRPr lang="es-ES" altLang="es-ES_tradnl" sz="2800">
              <a:sym typeface="Wingdings" charset="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a:spLocks noGrp="1"/>
          </p:cNvSpPr>
          <p:nvPr>
            <p:ph type="title"/>
          </p:nvPr>
        </p:nvSpPr>
        <p:spPr bwMode="auto"/>
        <p:txBody>
          <a:bodyPr/>
          <a:lstStyle/>
          <a:p>
            <a:pPr eaLnBrk="1" hangingPunct="1"/>
            <a:r>
              <a:rPr lang="es-ES" altLang="es-ES_tradnl" sz="4000"/>
              <a:t>MARGEN FACTURA VENTAS</a:t>
            </a:r>
          </a:p>
        </p:txBody>
      </p:sp>
      <p:graphicFrame>
        <p:nvGraphicFramePr>
          <p:cNvPr id="3" name="Group 399"/>
          <p:cNvGraphicFramePr>
            <a:graphicFrameLocks noGrp="1"/>
          </p:cNvGraphicFramePr>
          <p:nvPr>
            <p:ph idx="1"/>
          </p:nvPr>
        </p:nvGraphicFramePr>
        <p:xfrm>
          <a:off x="228600" y="1447800"/>
          <a:ext cx="8610600" cy="4568828"/>
        </p:xfrm>
        <a:graphic>
          <a:graphicData uri="http://schemas.openxmlformats.org/drawingml/2006/table">
            <a:tbl>
              <a:tblPr/>
              <a:tblGrid>
                <a:gridCol w="1055688"/>
                <a:gridCol w="1176337"/>
                <a:gridCol w="1023938"/>
                <a:gridCol w="1066800"/>
                <a:gridCol w="1401762"/>
                <a:gridCol w="1555750"/>
                <a:gridCol w="1330325"/>
              </a:tblGrid>
              <a:tr h="615950">
                <a:tc>
                  <a:txBody>
                    <a:bodyPr/>
                    <a:lstStyle>
                      <a:lvl1pPr marL="342900" indent="-342900" defTabSz="-13873163" eaLnBrk="0" hangingPunct="0">
                        <a:buClr>
                          <a:schemeClr val="accent1"/>
                        </a:buClr>
                        <a:buSzPct val="75000"/>
                        <a:buFont typeface="Wingdings 3" charset="2"/>
                        <a:defRPr sz="2700">
                          <a:solidFill>
                            <a:srgbClr val="333333"/>
                          </a:solidFill>
                          <a:latin typeface="Tahoma" charset="0"/>
                          <a:ea typeface="ＭＳ Ｐゴシック" charset="-128"/>
                        </a:defRPr>
                      </a:lvl1pPr>
                      <a:lvl2pPr marL="37931725" indent="-37474525" defTabSz="-13873163" eaLnBrk="0" hangingPunct="0">
                        <a:spcBef>
                          <a:spcPct val="20000"/>
                        </a:spcBef>
                        <a:buClr>
                          <a:schemeClr val="accent1"/>
                        </a:buClr>
                        <a:buFont typeface="Verdana" charset="0"/>
                        <a:defRPr sz="2200">
                          <a:solidFill>
                            <a:srgbClr val="333333"/>
                          </a:solidFill>
                          <a:latin typeface="Tahoma" charset="0"/>
                          <a:ea typeface="ＭＳ Ｐゴシック" charset="-128"/>
                        </a:defRPr>
                      </a:lvl2pPr>
                      <a:lvl3pPr eaLnBrk="0" hangingPunct="0">
                        <a:spcBef>
                          <a:spcPct val="20000"/>
                        </a:spcBef>
                        <a:defRPr sz="2000">
                          <a:solidFill>
                            <a:srgbClr val="333333"/>
                          </a:solidFill>
                          <a:latin typeface="Tahoma" charset="0"/>
                          <a:ea typeface="ＭＳ Ｐゴシック" charset="-128"/>
                        </a:defRPr>
                      </a:lvl3pPr>
                      <a:lvl4pPr eaLnBrk="0" hangingPunct="0">
                        <a:spcBef>
                          <a:spcPct val="20000"/>
                        </a:spcBef>
                        <a:defRPr sz="2000">
                          <a:solidFill>
                            <a:srgbClr val="333333"/>
                          </a:solidFill>
                          <a:latin typeface="Tahoma" charset="0"/>
                          <a:ea typeface="ＭＳ Ｐゴシック" charset="-128"/>
                        </a:defRPr>
                      </a:lvl4pPr>
                      <a:lvl5pPr eaLnBrk="0" hangingPunct="0">
                        <a:spcBef>
                          <a:spcPct val="20000"/>
                        </a:spcBef>
                        <a:defRPr>
                          <a:solidFill>
                            <a:srgbClr val="333333"/>
                          </a:solidFill>
                          <a:latin typeface="Tahoma" charset="0"/>
                          <a:ea typeface="ＭＳ Ｐゴシック" charset="-128"/>
                        </a:defRPr>
                      </a:lvl5pPr>
                      <a:lvl6pPr marL="457200" eaLnBrk="0" fontAlgn="base" hangingPunct="0">
                        <a:spcBef>
                          <a:spcPct val="20000"/>
                        </a:spcBef>
                        <a:spcAft>
                          <a:spcPct val="0"/>
                        </a:spcAft>
                        <a:defRPr>
                          <a:solidFill>
                            <a:srgbClr val="333333"/>
                          </a:solidFill>
                          <a:latin typeface="Tahoma" charset="0"/>
                          <a:ea typeface="ＭＳ Ｐゴシック" charset="-128"/>
                        </a:defRPr>
                      </a:lvl6pPr>
                      <a:lvl7pPr marL="914400" eaLnBrk="0" fontAlgn="base" hangingPunct="0">
                        <a:spcBef>
                          <a:spcPct val="20000"/>
                        </a:spcBef>
                        <a:spcAft>
                          <a:spcPct val="0"/>
                        </a:spcAft>
                        <a:defRPr>
                          <a:solidFill>
                            <a:srgbClr val="333333"/>
                          </a:solidFill>
                          <a:latin typeface="Tahoma" charset="0"/>
                          <a:ea typeface="ＭＳ Ｐゴシック" charset="-128"/>
                        </a:defRPr>
                      </a:lvl7pPr>
                      <a:lvl8pPr marL="1371600" eaLnBrk="0" fontAlgn="base" hangingPunct="0">
                        <a:spcBef>
                          <a:spcPct val="20000"/>
                        </a:spcBef>
                        <a:spcAft>
                          <a:spcPct val="0"/>
                        </a:spcAft>
                        <a:defRPr>
                          <a:solidFill>
                            <a:srgbClr val="333333"/>
                          </a:solidFill>
                          <a:latin typeface="Tahoma" charset="0"/>
                          <a:ea typeface="ＭＳ Ｐゴシック" charset="-128"/>
                        </a:defRPr>
                      </a:lvl8pPr>
                      <a:lvl9pPr marL="1828800" eaLnBrk="0" fontAlgn="base" hangingPunct="0">
                        <a:spcBef>
                          <a:spcPct val="20000"/>
                        </a:spcBef>
                        <a:spcAft>
                          <a:spcPct val="0"/>
                        </a:spcAft>
                        <a:defRPr>
                          <a:solidFill>
                            <a:srgbClr val="333333"/>
                          </a:solidFill>
                          <a:latin typeface="Tahoma" charset="0"/>
                          <a:ea typeface="ＭＳ Ｐゴシック" charset="-128"/>
                        </a:defRPr>
                      </a:lvl9pPr>
                    </a:lstStyle>
                    <a:p>
                      <a:pPr marL="342900" marR="0" lvl="0" indent="-342900" algn="l" defTabSz="-13873163" rtl="0" eaLnBrk="1" fontAlgn="base" latinLnBrk="0" hangingPunct="1">
                        <a:lnSpc>
                          <a:spcPct val="100000"/>
                        </a:lnSpc>
                        <a:spcBef>
                          <a:spcPct val="0"/>
                        </a:spcBef>
                        <a:spcAft>
                          <a:spcPct val="0"/>
                        </a:spcAft>
                        <a:buClrTx/>
                        <a:buSzPct val="75000"/>
                        <a:buFontTx/>
                        <a:buNone/>
                        <a:tabLst/>
                      </a:pPr>
                      <a:r>
                        <a:rPr kumimoji="0" lang="es-ES" altLang="es-ES_tradnl" sz="1300" b="1" i="0" u="none" strike="noStrike" cap="none" normalizeH="0" baseline="0">
                          <a:ln>
                            <a:noFill/>
                          </a:ln>
                          <a:solidFill>
                            <a:srgbClr val="333333"/>
                          </a:solidFill>
                          <a:effectLst/>
                          <a:latin typeface="Tahoma" charset="0"/>
                          <a:ea typeface="ＭＳ Ｐゴシック" charset="-128"/>
                        </a:rPr>
                        <a:t>Cod Art</a:t>
                      </a:r>
                      <a:endParaRPr kumimoji="0" lang="es-ES" altLang="es-ES_tradnl" sz="1300" b="1" i="0" u="none" strike="noStrike" cap="none" normalizeH="0" baseline="0">
                        <a:ln>
                          <a:noFill/>
                        </a:ln>
                        <a:solidFill>
                          <a:srgbClr val="333333"/>
                        </a:solidFill>
                        <a:effectLst/>
                        <a:latin typeface="Times New Roman" charset="0"/>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defTabSz="-13873163" eaLnBrk="0" hangingPunct="0">
                        <a:buClr>
                          <a:schemeClr val="accent1"/>
                        </a:buClr>
                        <a:buSzPct val="75000"/>
                        <a:buFont typeface="Wingdings 3" charset="2"/>
                        <a:defRPr sz="2700">
                          <a:solidFill>
                            <a:srgbClr val="333333"/>
                          </a:solidFill>
                          <a:latin typeface="Tahoma" charset="0"/>
                          <a:ea typeface="ＭＳ Ｐゴシック" charset="-128"/>
                        </a:defRPr>
                      </a:lvl1pPr>
                      <a:lvl2pPr marL="37931725" indent="-37474525" defTabSz="-13873163" eaLnBrk="0" hangingPunct="0">
                        <a:spcBef>
                          <a:spcPct val="20000"/>
                        </a:spcBef>
                        <a:buClr>
                          <a:schemeClr val="accent1"/>
                        </a:buClr>
                        <a:buFont typeface="Verdana" charset="0"/>
                        <a:defRPr sz="2200">
                          <a:solidFill>
                            <a:srgbClr val="333333"/>
                          </a:solidFill>
                          <a:latin typeface="Tahoma" charset="0"/>
                          <a:ea typeface="ＭＳ Ｐゴシック" charset="-128"/>
                        </a:defRPr>
                      </a:lvl2pPr>
                      <a:lvl3pPr eaLnBrk="0" hangingPunct="0">
                        <a:spcBef>
                          <a:spcPct val="20000"/>
                        </a:spcBef>
                        <a:defRPr sz="2000">
                          <a:solidFill>
                            <a:srgbClr val="333333"/>
                          </a:solidFill>
                          <a:latin typeface="Tahoma" charset="0"/>
                          <a:ea typeface="ＭＳ Ｐゴシック" charset="-128"/>
                        </a:defRPr>
                      </a:lvl3pPr>
                      <a:lvl4pPr eaLnBrk="0" hangingPunct="0">
                        <a:spcBef>
                          <a:spcPct val="20000"/>
                        </a:spcBef>
                        <a:defRPr sz="2000">
                          <a:solidFill>
                            <a:srgbClr val="333333"/>
                          </a:solidFill>
                          <a:latin typeface="Tahoma" charset="0"/>
                          <a:ea typeface="ＭＳ Ｐゴシック" charset="-128"/>
                        </a:defRPr>
                      </a:lvl4pPr>
                      <a:lvl5pPr eaLnBrk="0" hangingPunct="0">
                        <a:spcBef>
                          <a:spcPct val="20000"/>
                        </a:spcBef>
                        <a:defRPr>
                          <a:solidFill>
                            <a:srgbClr val="333333"/>
                          </a:solidFill>
                          <a:latin typeface="Tahoma" charset="0"/>
                          <a:ea typeface="ＭＳ Ｐゴシック" charset="-128"/>
                        </a:defRPr>
                      </a:lvl5pPr>
                      <a:lvl6pPr marL="457200" eaLnBrk="0" fontAlgn="base" hangingPunct="0">
                        <a:spcBef>
                          <a:spcPct val="20000"/>
                        </a:spcBef>
                        <a:spcAft>
                          <a:spcPct val="0"/>
                        </a:spcAft>
                        <a:defRPr>
                          <a:solidFill>
                            <a:srgbClr val="333333"/>
                          </a:solidFill>
                          <a:latin typeface="Tahoma" charset="0"/>
                          <a:ea typeface="ＭＳ Ｐゴシック" charset="-128"/>
                        </a:defRPr>
                      </a:lvl6pPr>
                      <a:lvl7pPr marL="914400" eaLnBrk="0" fontAlgn="base" hangingPunct="0">
                        <a:spcBef>
                          <a:spcPct val="20000"/>
                        </a:spcBef>
                        <a:spcAft>
                          <a:spcPct val="0"/>
                        </a:spcAft>
                        <a:defRPr>
                          <a:solidFill>
                            <a:srgbClr val="333333"/>
                          </a:solidFill>
                          <a:latin typeface="Tahoma" charset="0"/>
                          <a:ea typeface="ＭＳ Ｐゴシック" charset="-128"/>
                        </a:defRPr>
                      </a:lvl7pPr>
                      <a:lvl8pPr marL="1371600" eaLnBrk="0" fontAlgn="base" hangingPunct="0">
                        <a:spcBef>
                          <a:spcPct val="20000"/>
                        </a:spcBef>
                        <a:spcAft>
                          <a:spcPct val="0"/>
                        </a:spcAft>
                        <a:defRPr>
                          <a:solidFill>
                            <a:srgbClr val="333333"/>
                          </a:solidFill>
                          <a:latin typeface="Tahoma" charset="0"/>
                          <a:ea typeface="ＭＳ Ｐゴシック" charset="-128"/>
                        </a:defRPr>
                      </a:lvl8pPr>
                      <a:lvl9pPr marL="1828800" eaLnBrk="0" fontAlgn="base" hangingPunct="0">
                        <a:spcBef>
                          <a:spcPct val="20000"/>
                        </a:spcBef>
                        <a:spcAft>
                          <a:spcPct val="0"/>
                        </a:spcAft>
                        <a:defRPr>
                          <a:solidFill>
                            <a:srgbClr val="333333"/>
                          </a:solidFill>
                          <a:latin typeface="Tahoma" charset="0"/>
                          <a:ea typeface="ＭＳ Ｐゴシック" charset="-128"/>
                        </a:defRPr>
                      </a:lvl9pPr>
                    </a:lstStyle>
                    <a:p>
                      <a:pPr marL="342900" marR="0" lvl="0" indent="-342900" algn="l" defTabSz="-13873163" rtl="0" eaLnBrk="1" fontAlgn="base" latinLnBrk="0" hangingPunct="1">
                        <a:lnSpc>
                          <a:spcPct val="100000"/>
                        </a:lnSpc>
                        <a:spcBef>
                          <a:spcPct val="0"/>
                        </a:spcBef>
                        <a:spcAft>
                          <a:spcPct val="0"/>
                        </a:spcAft>
                        <a:buClrTx/>
                        <a:buSzPct val="75000"/>
                        <a:buFontTx/>
                        <a:buNone/>
                        <a:tabLst/>
                      </a:pPr>
                      <a:r>
                        <a:rPr kumimoji="0" lang="es-ES" altLang="es-ES_tradnl" sz="1300" b="1" i="0" u="none" strike="noStrike" cap="none" normalizeH="0" baseline="0">
                          <a:ln>
                            <a:noFill/>
                          </a:ln>
                          <a:solidFill>
                            <a:srgbClr val="333333"/>
                          </a:solidFill>
                          <a:effectLst/>
                          <a:latin typeface="Tahoma" charset="0"/>
                          <a:ea typeface="ＭＳ Ｐゴシック" charset="-128"/>
                        </a:rPr>
                        <a:t>Descrip</a:t>
                      </a:r>
                      <a:endParaRPr kumimoji="0" lang="es-ES" altLang="es-ES_tradnl" sz="1300" b="1" i="0" u="none" strike="noStrike" cap="none" normalizeH="0" baseline="0">
                        <a:ln>
                          <a:noFill/>
                        </a:ln>
                        <a:solidFill>
                          <a:srgbClr val="333333"/>
                        </a:solidFill>
                        <a:effectLst/>
                        <a:latin typeface="Times New Roman" charset="0"/>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defTabSz="-13873163" eaLnBrk="0" hangingPunct="0">
                        <a:buClr>
                          <a:schemeClr val="accent1"/>
                        </a:buClr>
                        <a:buSzPct val="75000"/>
                        <a:buFont typeface="Wingdings 3" charset="2"/>
                        <a:defRPr sz="2700">
                          <a:solidFill>
                            <a:srgbClr val="333333"/>
                          </a:solidFill>
                          <a:latin typeface="Tahoma" charset="0"/>
                          <a:ea typeface="ＭＳ Ｐゴシック" charset="-128"/>
                        </a:defRPr>
                      </a:lvl1pPr>
                      <a:lvl2pPr marL="37931725" indent="-37474525" defTabSz="-13873163" eaLnBrk="0" hangingPunct="0">
                        <a:spcBef>
                          <a:spcPct val="20000"/>
                        </a:spcBef>
                        <a:buClr>
                          <a:schemeClr val="accent1"/>
                        </a:buClr>
                        <a:buFont typeface="Verdana" charset="0"/>
                        <a:defRPr sz="2200">
                          <a:solidFill>
                            <a:srgbClr val="333333"/>
                          </a:solidFill>
                          <a:latin typeface="Tahoma" charset="0"/>
                          <a:ea typeface="ＭＳ Ｐゴシック" charset="-128"/>
                        </a:defRPr>
                      </a:lvl2pPr>
                      <a:lvl3pPr eaLnBrk="0" hangingPunct="0">
                        <a:spcBef>
                          <a:spcPct val="20000"/>
                        </a:spcBef>
                        <a:defRPr sz="2000">
                          <a:solidFill>
                            <a:srgbClr val="333333"/>
                          </a:solidFill>
                          <a:latin typeface="Tahoma" charset="0"/>
                          <a:ea typeface="ＭＳ Ｐゴシック" charset="-128"/>
                        </a:defRPr>
                      </a:lvl3pPr>
                      <a:lvl4pPr eaLnBrk="0" hangingPunct="0">
                        <a:spcBef>
                          <a:spcPct val="20000"/>
                        </a:spcBef>
                        <a:defRPr sz="2000">
                          <a:solidFill>
                            <a:srgbClr val="333333"/>
                          </a:solidFill>
                          <a:latin typeface="Tahoma" charset="0"/>
                          <a:ea typeface="ＭＳ Ｐゴシック" charset="-128"/>
                        </a:defRPr>
                      </a:lvl4pPr>
                      <a:lvl5pPr eaLnBrk="0" hangingPunct="0">
                        <a:spcBef>
                          <a:spcPct val="20000"/>
                        </a:spcBef>
                        <a:defRPr>
                          <a:solidFill>
                            <a:srgbClr val="333333"/>
                          </a:solidFill>
                          <a:latin typeface="Tahoma" charset="0"/>
                          <a:ea typeface="ＭＳ Ｐゴシック" charset="-128"/>
                        </a:defRPr>
                      </a:lvl5pPr>
                      <a:lvl6pPr marL="457200" eaLnBrk="0" fontAlgn="base" hangingPunct="0">
                        <a:spcBef>
                          <a:spcPct val="20000"/>
                        </a:spcBef>
                        <a:spcAft>
                          <a:spcPct val="0"/>
                        </a:spcAft>
                        <a:defRPr>
                          <a:solidFill>
                            <a:srgbClr val="333333"/>
                          </a:solidFill>
                          <a:latin typeface="Tahoma" charset="0"/>
                          <a:ea typeface="ＭＳ Ｐゴシック" charset="-128"/>
                        </a:defRPr>
                      </a:lvl6pPr>
                      <a:lvl7pPr marL="914400" eaLnBrk="0" fontAlgn="base" hangingPunct="0">
                        <a:spcBef>
                          <a:spcPct val="20000"/>
                        </a:spcBef>
                        <a:spcAft>
                          <a:spcPct val="0"/>
                        </a:spcAft>
                        <a:defRPr>
                          <a:solidFill>
                            <a:srgbClr val="333333"/>
                          </a:solidFill>
                          <a:latin typeface="Tahoma" charset="0"/>
                          <a:ea typeface="ＭＳ Ｐゴシック" charset="-128"/>
                        </a:defRPr>
                      </a:lvl7pPr>
                      <a:lvl8pPr marL="1371600" eaLnBrk="0" fontAlgn="base" hangingPunct="0">
                        <a:spcBef>
                          <a:spcPct val="20000"/>
                        </a:spcBef>
                        <a:spcAft>
                          <a:spcPct val="0"/>
                        </a:spcAft>
                        <a:defRPr>
                          <a:solidFill>
                            <a:srgbClr val="333333"/>
                          </a:solidFill>
                          <a:latin typeface="Tahoma" charset="0"/>
                          <a:ea typeface="ＭＳ Ｐゴシック" charset="-128"/>
                        </a:defRPr>
                      </a:lvl8pPr>
                      <a:lvl9pPr marL="1828800" eaLnBrk="0" fontAlgn="base" hangingPunct="0">
                        <a:spcBef>
                          <a:spcPct val="20000"/>
                        </a:spcBef>
                        <a:spcAft>
                          <a:spcPct val="0"/>
                        </a:spcAft>
                        <a:defRPr>
                          <a:solidFill>
                            <a:srgbClr val="333333"/>
                          </a:solidFill>
                          <a:latin typeface="Tahoma" charset="0"/>
                          <a:ea typeface="ＭＳ Ｐゴシック" charset="-128"/>
                        </a:defRPr>
                      </a:lvl9pPr>
                    </a:lstStyle>
                    <a:p>
                      <a:pPr marL="342900" marR="0" lvl="0" indent="-342900" algn="l" defTabSz="-13873163" rtl="0" eaLnBrk="1" fontAlgn="base" latinLnBrk="0" hangingPunct="1">
                        <a:lnSpc>
                          <a:spcPct val="100000"/>
                        </a:lnSpc>
                        <a:spcBef>
                          <a:spcPct val="0"/>
                        </a:spcBef>
                        <a:spcAft>
                          <a:spcPct val="0"/>
                        </a:spcAft>
                        <a:buClrTx/>
                        <a:buSzPct val="75000"/>
                        <a:buFontTx/>
                        <a:buNone/>
                        <a:tabLst/>
                      </a:pPr>
                      <a:r>
                        <a:rPr kumimoji="0" lang="es-ES" altLang="es-ES_tradnl" sz="1300" b="1" i="0" u="none" strike="noStrike" cap="none" normalizeH="0" baseline="0">
                          <a:ln>
                            <a:noFill/>
                          </a:ln>
                          <a:solidFill>
                            <a:srgbClr val="CC0000"/>
                          </a:solidFill>
                          <a:effectLst/>
                          <a:latin typeface="Tahoma" charset="0"/>
                          <a:ea typeface="ＭＳ Ｐゴシック" charset="-128"/>
                        </a:rPr>
                        <a:t>Precio </a:t>
                      </a:r>
                    </a:p>
                    <a:p>
                      <a:pPr marL="342900" marR="0" lvl="0" indent="-342900" algn="l" defTabSz="-13873163" rtl="0" eaLnBrk="1" fontAlgn="base" latinLnBrk="0" hangingPunct="1">
                        <a:lnSpc>
                          <a:spcPct val="100000"/>
                        </a:lnSpc>
                        <a:spcBef>
                          <a:spcPct val="0"/>
                        </a:spcBef>
                        <a:spcAft>
                          <a:spcPct val="0"/>
                        </a:spcAft>
                        <a:buClrTx/>
                        <a:buSzPct val="75000"/>
                        <a:buFontTx/>
                        <a:buNone/>
                        <a:tabLst/>
                      </a:pPr>
                      <a:r>
                        <a:rPr kumimoji="0" lang="es-ES" altLang="es-ES_tradnl" sz="1300" b="1" i="0" u="none" strike="noStrike" cap="none" normalizeH="0" baseline="0">
                          <a:ln>
                            <a:noFill/>
                          </a:ln>
                          <a:solidFill>
                            <a:srgbClr val="CC0000"/>
                          </a:solidFill>
                          <a:effectLst/>
                          <a:latin typeface="Tahoma" charset="0"/>
                          <a:ea typeface="ＭＳ Ｐゴシック" charset="-128"/>
                        </a:rPr>
                        <a:t>Base</a:t>
                      </a:r>
                      <a:endParaRPr kumimoji="0" lang="es-ES" altLang="es-ES_tradnl" sz="1300" b="1" i="0" u="none" strike="noStrike" cap="none" normalizeH="0" baseline="0">
                        <a:ln>
                          <a:noFill/>
                        </a:ln>
                        <a:solidFill>
                          <a:srgbClr val="CC0000"/>
                        </a:solidFill>
                        <a:effectLst/>
                        <a:latin typeface="Times New Roman" charset="0"/>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defTabSz="-13873163" eaLnBrk="0" hangingPunct="0">
                        <a:buClr>
                          <a:schemeClr val="accent1"/>
                        </a:buClr>
                        <a:buSzPct val="75000"/>
                        <a:buFont typeface="Wingdings 3" charset="2"/>
                        <a:defRPr sz="2700">
                          <a:solidFill>
                            <a:srgbClr val="333333"/>
                          </a:solidFill>
                          <a:latin typeface="Tahoma" charset="0"/>
                          <a:ea typeface="ＭＳ Ｐゴシック" charset="-128"/>
                        </a:defRPr>
                      </a:lvl1pPr>
                      <a:lvl2pPr marL="37931725" indent="-37474525" defTabSz="-13873163" eaLnBrk="0" hangingPunct="0">
                        <a:spcBef>
                          <a:spcPct val="20000"/>
                        </a:spcBef>
                        <a:buClr>
                          <a:schemeClr val="accent1"/>
                        </a:buClr>
                        <a:buFont typeface="Verdana" charset="0"/>
                        <a:defRPr sz="2200">
                          <a:solidFill>
                            <a:srgbClr val="333333"/>
                          </a:solidFill>
                          <a:latin typeface="Tahoma" charset="0"/>
                          <a:ea typeface="ＭＳ Ｐゴシック" charset="-128"/>
                        </a:defRPr>
                      </a:lvl2pPr>
                      <a:lvl3pPr eaLnBrk="0" hangingPunct="0">
                        <a:spcBef>
                          <a:spcPct val="20000"/>
                        </a:spcBef>
                        <a:defRPr sz="2000">
                          <a:solidFill>
                            <a:srgbClr val="333333"/>
                          </a:solidFill>
                          <a:latin typeface="Tahoma" charset="0"/>
                          <a:ea typeface="ＭＳ Ｐゴシック" charset="-128"/>
                        </a:defRPr>
                      </a:lvl3pPr>
                      <a:lvl4pPr eaLnBrk="0" hangingPunct="0">
                        <a:spcBef>
                          <a:spcPct val="20000"/>
                        </a:spcBef>
                        <a:defRPr sz="2000">
                          <a:solidFill>
                            <a:srgbClr val="333333"/>
                          </a:solidFill>
                          <a:latin typeface="Tahoma" charset="0"/>
                          <a:ea typeface="ＭＳ Ｐゴシック" charset="-128"/>
                        </a:defRPr>
                      </a:lvl4pPr>
                      <a:lvl5pPr eaLnBrk="0" hangingPunct="0">
                        <a:spcBef>
                          <a:spcPct val="20000"/>
                        </a:spcBef>
                        <a:defRPr>
                          <a:solidFill>
                            <a:srgbClr val="333333"/>
                          </a:solidFill>
                          <a:latin typeface="Tahoma" charset="0"/>
                          <a:ea typeface="ＭＳ Ｐゴシック" charset="-128"/>
                        </a:defRPr>
                      </a:lvl5pPr>
                      <a:lvl6pPr marL="457200" eaLnBrk="0" fontAlgn="base" hangingPunct="0">
                        <a:spcBef>
                          <a:spcPct val="20000"/>
                        </a:spcBef>
                        <a:spcAft>
                          <a:spcPct val="0"/>
                        </a:spcAft>
                        <a:defRPr>
                          <a:solidFill>
                            <a:srgbClr val="333333"/>
                          </a:solidFill>
                          <a:latin typeface="Tahoma" charset="0"/>
                          <a:ea typeface="ＭＳ Ｐゴシック" charset="-128"/>
                        </a:defRPr>
                      </a:lvl6pPr>
                      <a:lvl7pPr marL="914400" eaLnBrk="0" fontAlgn="base" hangingPunct="0">
                        <a:spcBef>
                          <a:spcPct val="20000"/>
                        </a:spcBef>
                        <a:spcAft>
                          <a:spcPct val="0"/>
                        </a:spcAft>
                        <a:defRPr>
                          <a:solidFill>
                            <a:srgbClr val="333333"/>
                          </a:solidFill>
                          <a:latin typeface="Tahoma" charset="0"/>
                          <a:ea typeface="ＭＳ Ｐゴシック" charset="-128"/>
                        </a:defRPr>
                      </a:lvl7pPr>
                      <a:lvl8pPr marL="1371600" eaLnBrk="0" fontAlgn="base" hangingPunct="0">
                        <a:spcBef>
                          <a:spcPct val="20000"/>
                        </a:spcBef>
                        <a:spcAft>
                          <a:spcPct val="0"/>
                        </a:spcAft>
                        <a:defRPr>
                          <a:solidFill>
                            <a:srgbClr val="333333"/>
                          </a:solidFill>
                          <a:latin typeface="Tahoma" charset="0"/>
                          <a:ea typeface="ＭＳ Ｐゴシック" charset="-128"/>
                        </a:defRPr>
                      </a:lvl8pPr>
                      <a:lvl9pPr marL="1828800" eaLnBrk="0" fontAlgn="base" hangingPunct="0">
                        <a:spcBef>
                          <a:spcPct val="20000"/>
                        </a:spcBef>
                        <a:spcAft>
                          <a:spcPct val="0"/>
                        </a:spcAft>
                        <a:defRPr>
                          <a:solidFill>
                            <a:srgbClr val="333333"/>
                          </a:solidFill>
                          <a:latin typeface="Tahoma" charset="0"/>
                          <a:ea typeface="ＭＳ Ｐゴシック" charset="-128"/>
                        </a:defRPr>
                      </a:lvl9pPr>
                    </a:lstStyle>
                    <a:p>
                      <a:pPr marL="342900" marR="0" lvl="0" indent="-342900" algn="l" defTabSz="-13873163" rtl="0" eaLnBrk="1" fontAlgn="base" latinLnBrk="0" hangingPunct="1">
                        <a:lnSpc>
                          <a:spcPct val="100000"/>
                        </a:lnSpc>
                        <a:spcBef>
                          <a:spcPct val="0"/>
                        </a:spcBef>
                        <a:spcAft>
                          <a:spcPct val="0"/>
                        </a:spcAft>
                        <a:buClrTx/>
                        <a:buSzPct val="75000"/>
                        <a:buFontTx/>
                        <a:buNone/>
                        <a:tabLst/>
                      </a:pPr>
                      <a:r>
                        <a:rPr kumimoji="0" lang="es-ES" altLang="es-ES_tradnl" sz="1300" b="1" i="0" u="none" strike="noStrike" cap="none" normalizeH="0" baseline="0">
                          <a:ln>
                            <a:noFill/>
                          </a:ln>
                          <a:solidFill>
                            <a:srgbClr val="333333"/>
                          </a:solidFill>
                          <a:effectLst/>
                          <a:latin typeface="Tahoma" charset="0"/>
                          <a:ea typeface="ＭＳ Ｐゴシック" charset="-128"/>
                        </a:rPr>
                        <a:t>Precio </a:t>
                      </a:r>
                    </a:p>
                    <a:p>
                      <a:pPr marL="342900" marR="0" lvl="0" indent="-342900" algn="l" defTabSz="-13873163" rtl="0" eaLnBrk="1" fontAlgn="base" latinLnBrk="0" hangingPunct="1">
                        <a:lnSpc>
                          <a:spcPct val="100000"/>
                        </a:lnSpc>
                        <a:spcBef>
                          <a:spcPct val="0"/>
                        </a:spcBef>
                        <a:spcAft>
                          <a:spcPct val="0"/>
                        </a:spcAft>
                        <a:buClrTx/>
                        <a:buSzPct val="75000"/>
                        <a:buFontTx/>
                        <a:buNone/>
                        <a:tabLst/>
                      </a:pPr>
                      <a:r>
                        <a:rPr kumimoji="0" lang="es-ES" altLang="es-ES_tradnl" sz="1300" b="1" i="0" u="none" strike="noStrike" cap="none" normalizeH="0" baseline="0">
                          <a:ln>
                            <a:noFill/>
                          </a:ln>
                          <a:solidFill>
                            <a:srgbClr val="333333"/>
                          </a:solidFill>
                          <a:effectLst/>
                          <a:latin typeface="Tahoma" charset="0"/>
                          <a:ea typeface="ＭＳ Ｐゴシック" charset="-128"/>
                        </a:rPr>
                        <a:t>Venta</a:t>
                      </a:r>
                      <a:endParaRPr kumimoji="0" lang="es-ES" altLang="es-ES_tradnl" sz="1300" b="1" i="0" u="none" strike="noStrike" cap="none" normalizeH="0" baseline="0">
                        <a:ln>
                          <a:noFill/>
                        </a:ln>
                        <a:solidFill>
                          <a:srgbClr val="333333"/>
                        </a:solidFill>
                        <a:effectLst/>
                        <a:latin typeface="Times New Roman" charset="0"/>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defTabSz="-13873163" eaLnBrk="0" hangingPunct="0">
                        <a:buClr>
                          <a:schemeClr val="accent1"/>
                        </a:buClr>
                        <a:buSzPct val="75000"/>
                        <a:buFont typeface="Wingdings 3" charset="2"/>
                        <a:defRPr sz="2700">
                          <a:solidFill>
                            <a:srgbClr val="333333"/>
                          </a:solidFill>
                          <a:latin typeface="Tahoma" charset="0"/>
                          <a:ea typeface="ＭＳ Ｐゴシック" charset="-128"/>
                        </a:defRPr>
                      </a:lvl1pPr>
                      <a:lvl2pPr marL="37931725" indent="-37474525" defTabSz="-13873163" eaLnBrk="0" hangingPunct="0">
                        <a:spcBef>
                          <a:spcPct val="20000"/>
                        </a:spcBef>
                        <a:buClr>
                          <a:schemeClr val="accent1"/>
                        </a:buClr>
                        <a:buFont typeface="Verdana" charset="0"/>
                        <a:defRPr sz="2200">
                          <a:solidFill>
                            <a:srgbClr val="333333"/>
                          </a:solidFill>
                          <a:latin typeface="Tahoma" charset="0"/>
                          <a:ea typeface="ＭＳ Ｐゴシック" charset="-128"/>
                        </a:defRPr>
                      </a:lvl2pPr>
                      <a:lvl3pPr eaLnBrk="0" hangingPunct="0">
                        <a:spcBef>
                          <a:spcPct val="20000"/>
                        </a:spcBef>
                        <a:defRPr sz="2000">
                          <a:solidFill>
                            <a:srgbClr val="333333"/>
                          </a:solidFill>
                          <a:latin typeface="Tahoma" charset="0"/>
                          <a:ea typeface="ＭＳ Ｐゴシック" charset="-128"/>
                        </a:defRPr>
                      </a:lvl3pPr>
                      <a:lvl4pPr eaLnBrk="0" hangingPunct="0">
                        <a:spcBef>
                          <a:spcPct val="20000"/>
                        </a:spcBef>
                        <a:defRPr sz="2000">
                          <a:solidFill>
                            <a:srgbClr val="333333"/>
                          </a:solidFill>
                          <a:latin typeface="Tahoma" charset="0"/>
                          <a:ea typeface="ＭＳ Ｐゴシック" charset="-128"/>
                        </a:defRPr>
                      </a:lvl4pPr>
                      <a:lvl5pPr eaLnBrk="0" hangingPunct="0">
                        <a:spcBef>
                          <a:spcPct val="20000"/>
                        </a:spcBef>
                        <a:defRPr>
                          <a:solidFill>
                            <a:srgbClr val="333333"/>
                          </a:solidFill>
                          <a:latin typeface="Tahoma" charset="0"/>
                          <a:ea typeface="ＭＳ Ｐゴシック" charset="-128"/>
                        </a:defRPr>
                      </a:lvl5pPr>
                      <a:lvl6pPr marL="457200" eaLnBrk="0" fontAlgn="base" hangingPunct="0">
                        <a:spcBef>
                          <a:spcPct val="20000"/>
                        </a:spcBef>
                        <a:spcAft>
                          <a:spcPct val="0"/>
                        </a:spcAft>
                        <a:defRPr>
                          <a:solidFill>
                            <a:srgbClr val="333333"/>
                          </a:solidFill>
                          <a:latin typeface="Tahoma" charset="0"/>
                          <a:ea typeface="ＭＳ Ｐゴシック" charset="-128"/>
                        </a:defRPr>
                      </a:lvl6pPr>
                      <a:lvl7pPr marL="914400" eaLnBrk="0" fontAlgn="base" hangingPunct="0">
                        <a:spcBef>
                          <a:spcPct val="20000"/>
                        </a:spcBef>
                        <a:spcAft>
                          <a:spcPct val="0"/>
                        </a:spcAft>
                        <a:defRPr>
                          <a:solidFill>
                            <a:srgbClr val="333333"/>
                          </a:solidFill>
                          <a:latin typeface="Tahoma" charset="0"/>
                          <a:ea typeface="ＭＳ Ｐゴシック" charset="-128"/>
                        </a:defRPr>
                      </a:lvl7pPr>
                      <a:lvl8pPr marL="1371600" eaLnBrk="0" fontAlgn="base" hangingPunct="0">
                        <a:spcBef>
                          <a:spcPct val="20000"/>
                        </a:spcBef>
                        <a:spcAft>
                          <a:spcPct val="0"/>
                        </a:spcAft>
                        <a:defRPr>
                          <a:solidFill>
                            <a:srgbClr val="333333"/>
                          </a:solidFill>
                          <a:latin typeface="Tahoma" charset="0"/>
                          <a:ea typeface="ＭＳ Ｐゴシック" charset="-128"/>
                        </a:defRPr>
                      </a:lvl8pPr>
                      <a:lvl9pPr marL="1828800" eaLnBrk="0" fontAlgn="base" hangingPunct="0">
                        <a:spcBef>
                          <a:spcPct val="20000"/>
                        </a:spcBef>
                        <a:spcAft>
                          <a:spcPct val="0"/>
                        </a:spcAft>
                        <a:defRPr>
                          <a:solidFill>
                            <a:srgbClr val="333333"/>
                          </a:solidFill>
                          <a:latin typeface="Tahoma" charset="0"/>
                          <a:ea typeface="ＭＳ Ｐゴシック" charset="-128"/>
                        </a:defRPr>
                      </a:lvl9pPr>
                    </a:lstStyle>
                    <a:p>
                      <a:pPr marL="342900" marR="0" lvl="0" indent="-342900" algn="l" defTabSz="-13873163" rtl="0" eaLnBrk="1" fontAlgn="base" latinLnBrk="0" hangingPunct="1">
                        <a:lnSpc>
                          <a:spcPct val="100000"/>
                        </a:lnSpc>
                        <a:spcBef>
                          <a:spcPct val="0"/>
                        </a:spcBef>
                        <a:spcAft>
                          <a:spcPct val="0"/>
                        </a:spcAft>
                        <a:buClrTx/>
                        <a:buSzPct val="75000"/>
                        <a:buFontTx/>
                        <a:buNone/>
                        <a:tabLst/>
                      </a:pPr>
                      <a:r>
                        <a:rPr kumimoji="0" lang="es-ES" altLang="es-ES_tradnl" sz="1300" b="1" i="0" u="none" strike="noStrike" cap="none" normalizeH="0" baseline="0">
                          <a:ln>
                            <a:noFill/>
                          </a:ln>
                          <a:solidFill>
                            <a:srgbClr val="333333"/>
                          </a:solidFill>
                          <a:effectLst/>
                          <a:latin typeface="Tahoma" charset="0"/>
                          <a:ea typeface="ＭＳ Ｐゴシック" charset="-128"/>
                        </a:rPr>
                        <a:t>Cantidad</a:t>
                      </a:r>
                      <a:endParaRPr kumimoji="0" lang="es-ES" altLang="es-ES_tradnl" sz="1300" b="1" i="0" u="none" strike="noStrike" cap="none" normalizeH="0" baseline="0">
                        <a:ln>
                          <a:noFill/>
                        </a:ln>
                        <a:solidFill>
                          <a:srgbClr val="333333"/>
                        </a:solidFill>
                        <a:effectLst/>
                        <a:latin typeface="Times New Roman" charset="0"/>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defTabSz="-13873163" eaLnBrk="0" hangingPunct="0">
                        <a:buClr>
                          <a:schemeClr val="accent1"/>
                        </a:buClr>
                        <a:buSzPct val="75000"/>
                        <a:buFont typeface="Wingdings 3" charset="2"/>
                        <a:defRPr sz="2700">
                          <a:solidFill>
                            <a:srgbClr val="333333"/>
                          </a:solidFill>
                          <a:latin typeface="Tahoma" charset="0"/>
                          <a:ea typeface="ＭＳ Ｐゴシック" charset="-128"/>
                        </a:defRPr>
                      </a:lvl1pPr>
                      <a:lvl2pPr marL="37931725" indent="-37474525" defTabSz="-13873163" eaLnBrk="0" hangingPunct="0">
                        <a:spcBef>
                          <a:spcPct val="20000"/>
                        </a:spcBef>
                        <a:buClr>
                          <a:schemeClr val="accent1"/>
                        </a:buClr>
                        <a:buFont typeface="Verdana" charset="0"/>
                        <a:defRPr sz="2200">
                          <a:solidFill>
                            <a:srgbClr val="333333"/>
                          </a:solidFill>
                          <a:latin typeface="Tahoma" charset="0"/>
                          <a:ea typeface="ＭＳ Ｐゴシック" charset="-128"/>
                        </a:defRPr>
                      </a:lvl2pPr>
                      <a:lvl3pPr eaLnBrk="0" hangingPunct="0">
                        <a:spcBef>
                          <a:spcPct val="20000"/>
                        </a:spcBef>
                        <a:defRPr sz="2000">
                          <a:solidFill>
                            <a:srgbClr val="333333"/>
                          </a:solidFill>
                          <a:latin typeface="Tahoma" charset="0"/>
                          <a:ea typeface="ＭＳ Ｐゴシック" charset="-128"/>
                        </a:defRPr>
                      </a:lvl3pPr>
                      <a:lvl4pPr eaLnBrk="0" hangingPunct="0">
                        <a:spcBef>
                          <a:spcPct val="20000"/>
                        </a:spcBef>
                        <a:defRPr sz="2000">
                          <a:solidFill>
                            <a:srgbClr val="333333"/>
                          </a:solidFill>
                          <a:latin typeface="Tahoma" charset="0"/>
                          <a:ea typeface="ＭＳ Ｐゴシック" charset="-128"/>
                        </a:defRPr>
                      </a:lvl4pPr>
                      <a:lvl5pPr eaLnBrk="0" hangingPunct="0">
                        <a:spcBef>
                          <a:spcPct val="20000"/>
                        </a:spcBef>
                        <a:defRPr>
                          <a:solidFill>
                            <a:srgbClr val="333333"/>
                          </a:solidFill>
                          <a:latin typeface="Tahoma" charset="0"/>
                          <a:ea typeface="ＭＳ Ｐゴシック" charset="-128"/>
                        </a:defRPr>
                      </a:lvl5pPr>
                      <a:lvl6pPr marL="457200" eaLnBrk="0" fontAlgn="base" hangingPunct="0">
                        <a:spcBef>
                          <a:spcPct val="20000"/>
                        </a:spcBef>
                        <a:spcAft>
                          <a:spcPct val="0"/>
                        </a:spcAft>
                        <a:defRPr>
                          <a:solidFill>
                            <a:srgbClr val="333333"/>
                          </a:solidFill>
                          <a:latin typeface="Tahoma" charset="0"/>
                          <a:ea typeface="ＭＳ Ｐゴシック" charset="-128"/>
                        </a:defRPr>
                      </a:lvl6pPr>
                      <a:lvl7pPr marL="914400" eaLnBrk="0" fontAlgn="base" hangingPunct="0">
                        <a:spcBef>
                          <a:spcPct val="20000"/>
                        </a:spcBef>
                        <a:spcAft>
                          <a:spcPct val="0"/>
                        </a:spcAft>
                        <a:defRPr>
                          <a:solidFill>
                            <a:srgbClr val="333333"/>
                          </a:solidFill>
                          <a:latin typeface="Tahoma" charset="0"/>
                          <a:ea typeface="ＭＳ Ｐゴシック" charset="-128"/>
                        </a:defRPr>
                      </a:lvl7pPr>
                      <a:lvl8pPr marL="1371600" eaLnBrk="0" fontAlgn="base" hangingPunct="0">
                        <a:spcBef>
                          <a:spcPct val="20000"/>
                        </a:spcBef>
                        <a:spcAft>
                          <a:spcPct val="0"/>
                        </a:spcAft>
                        <a:defRPr>
                          <a:solidFill>
                            <a:srgbClr val="333333"/>
                          </a:solidFill>
                          <a:latin typeface="Tahoma" charset="0"/>
                          <a:ea typeface="ＭＳ Ｐゴシック" charset="-128"/>
                        </a:defRPr>
                      </a:lvl8pPr>
                      <a:lvl9pPr marL="1828800" eaLnBrk="0" fontAlgn="base" hangingPunct="0">
                        <a:spcBef>
                          <a:spcPct val="20000"/>
                        </a:spcBef>
                        <a:spcAft>
                          <a:spcPct val="0"/>
                        </a:spcAft>
                        <a:defRPr>
                          <a:solidFill>
                            <a:srgbClr val="333333"/>
                          </a:solidFill>
                          <a:latin typeface="Tahoma" charset="0"/>
                          <a:ea typeface="ＭＳ Ｐゴシック" charset="-128"/>
                        </a:defRPr>
                      </a:lvl9pPr>
                    </a:lstStyle>
                    <a:p>
                      <a:pPr marL="342900" marR="0" lvl="0" indent="-342900" algn="l" defTabSz="-13873163" rtl="0" eaLnBrk="1" fontAlgn="base" latinLnBrk="0" hangingPunct="1">
                        <a:lnSpc>
                          <a:spcPct val="100000"/>
                        </a:lnSpc>
                        <a:spcBef>
                          <a:spcPct val="0"/>
                        </a:spcBef>
                        <a:spcAft>
                          <a:spcPct val="0"/>
                        </a:spcAft>
                        <a:buClrTx/>
                        <a:buSzPct val="75000"/>
                        <a:buFontTx/>
                        <a:buNone/>
                        <a:tabLst/>
                      </a:pPr>
                      <a:r>
                        <a:rPr kumimoji="0" lang="es-ES" altLang="es-ES_tradnl" sz="1300" b="1" i="0" u="none" strike="noStrike" cap="none" normalizeH="0" baseline="0">
                          <a:ln>
                            <a:noFill/>
                          </a:ln>
                          <a:solidFill>
                            <a:srgbClr val="CC0000"/>
                          </a:solidFill>
                          <a:effectLst/>
                          <a:latin typeface="Tahoma" charset="0"/>
                          <a:ea typeface="ＭＳ Ｐゴシック" charset="-128"/>
                        </a:rPr>
                        <a:t>Ganancia </a:t>
                      </a:r>
                    </a:p>
                    <a:p>
                      <a:pPr marL="342900" marR="0" lvl="0" indent="-342900" algn="l" defTabSz="-13873163" rtl="0" eaLnBrk="1" fontAlgn="base" latinLnBrk="0" hangingPunct="1">
                        <a:lnSpc>
                          <a:spcPct val="100000"/>
                        </a:lnSpc>
                        <a:spcBef>
                          <a:spcPct val="0"/>
                        </a:spcBef>
                        <a:spcAft>
                          <a:spcPct val="0"/>
                        </a:spcAft>
                        <a:buClrTx/>
                        <a:buSzPct val="75000"/>
                        <a:buFontTx/>
                        <a:buNone/>
                        <a:tabLst/>
                      </a:pPr>
                      <a:r>
                        <a:rPr kumimoji="0" lang="es-ES" altLang="es-ES_tradnl" sz="1300" b="1" i="0" u="none" strike="noStrike" cap="none" normalizeH="0" baseline="0">
                          <a:ln>
                            <a:noFill/>
                          </a:ln>
                          <a:solidFill>
                            <a:srgbClr val="CC0000"/>
                          </a:solidFill>
                          <a:effectLst/>
                          <a:latin typeface="Tahoma" charset="0"/>
                          <a:ea typeface="ＭＳ Ｐゴシック" charset="-128"/>
                        </a:rPr>
                        <a:t>bruta</a:t>
                      </a:r>
                      <a:endParaRPr kumimoji="0" lang="es-ES" altLang="es-ES_tradnl" sz="1300" b="1" i="0" u="none" strike="noStrike" cap="none" normalizeH="0" baseline="0">
                        <a:ln>
                          <a:noFill/>
                        </a:ln>
                        <a:solidFill>
                          <a:srgbClr val="CC0000"/>
                        </a:solidFill>
                        <a:effectLst/>
                        <a:latin typeface="Times New Roman" charset="0"/>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defTabSz="-13873163" eaLnBrk="0" hangingPunct="0">
                        <a:buClr>
                          <a:schemeClr val="accent1"/>
                        </a:buClr>
                        <a:buSzPct val="75000"/>
                        <a:buFont typeface="Wingdings 3" charset="2"/>
                        <a:defRPr sz="2700">
                          <a:solidFill>
                            <a:srgbClr val="333333"/>
                          </a:solidFill>
                          <a:latin typeface="Tahoma" charset="0"/>
                          <a:ea typeface="ＭＳ Ｐゴシック" charset="-128"/>
                        </a:defRPr>
                      </a:lvl1pPr>
                      <a:lvl2pPr marL="37931725" indent="-37474525" defTabSz="-13873163" eaLnBrk="0" hangingPunct="0">
                        <a:spcBef>
                          <a:spcPct val="20000"/>
                        </a:spcBef>
                        <a:buClr>
                          <a:schemeClr val="accent1"/>
                        </a:buClr>
                        <a:buFont typeface="Verdana" charset="0"/>
                        <a:defRPr sz="2200">
                          <a:solidFill>
                            <a:srgbClr val="333333"/>
                          </a:solidFill>
                          <a:latin typeface="Tahoma" charset="0"/>
                          <a:ea typeface="ＭＳ Ｐゴシック" charset="-128"/>
                        </a:defRPr>
                      </a:lvl2pPr>
                      <a:lvl3pPr eaLnBrk="0" hangingPunct="0">
                        <a:spcBef>
                          <a:spcPct val="20000"/>
                        </a:spcBef>
                        <a:defRPr sz="2000">
                          <a:solidFill>
                            <a:srgbClr val="333333"/>
                          </a:solidFill>
                          <a:latin typeface="Tahoma" charset="0"/>
                          <a:ea typeface="ＭＳ Ｐゴシック" charset="-128"/>
                        </a:defRPr>
                      </a:lvl3pPr>
                      <a:lvl4pPr eaLnBrk="0" hangingPunct="0">
                        <a:spcBef>
                          <a:spcPct val="20000"/>
                        </a:spcBef>
                        <a:defRPr sz="2000">
                          <a:solidFill>
                            <a:srgbClr val="333333"/>
                          </a:solidFill>
                          <a:latin typeface="Tahoma" charset="0"/>
                          <a:ea typeface="ＭＳ Ｐゴシック" charset="-128"/>
                        </a:defRPr>
                      </a:lvl4pPr>
                      <a:lvl5pPr eaLnBrk="0" hangingPunct="0">
                        <a:spcBef>
                          <a:spcPct val="20000"/>
                        </a:spcBef>
                        <a:defRPr>
                          <a:solidFill>
                            <a:srgbClr val="333333"/>
                          </a:solidFill>
                          <a:latin typeface="Tahoma" charset="0"/>
                          <a:ea typeface="ＭＳ Ｐゴシック" charset="-128"/>
                        </a:defRPr>
                      </a:lvl5pPr>
                      <a:lvl6pPr marL="457200" eaLnBrk="0" fontAlgn="base" hangingPunct="0">
                        <a:spcBef>
                          <a:spcPct val="20000"/>
                        </a:spcBef>
                        <a:spcAft>
                          <a:spcPct val="0"/>
                        </a:spcAft>
                        <a:defRPr>
                          <a:solidFill>
                            <a:srgbClr val="333333"/>
                          </a:solidFill>
                          <a:latin typeface="Tahoma" charset="0"/>
                          <a:ea typeface="ＭＳ Ｐゴシック" charset="-128"/>
                        </a:defRPr>
                      </a:lvl6pPr>
                      <a:lvl7pPr marL="914400" eaLnBrk="0" fontAlgn="base" hangingPunct="0">
                        <a:spcBef>
                          <a:spcPct val="20000"/>
                        </a:spcBef>
                        <a:spcAft>
                          <a:spcPct val="0"/>
                        </a:spcAft>
                        <a:defRPr>
                          <a:solidFill>
                            <a:srgbClr val="333333"/>
                          </a:solidFill>
                          <a:latin typeface="Tahoma" charset="0"/>
                          <a:ea typeface="ＭＳ Ｐゴシック" charset="-128"/>
                        </a:defRPr>
                      </a:lvl7pPr>
                      <a:lvl8pPr marL="1371600" eaLnBrk="0" fontAlgn="base" hangingPunct="0">
                        <a:spcBef>
                          <a:spcPct val="20000"/>
                        </a:spcBef>
                        <a:spcAft>
                          <a:spcPct val="0"/>
                        </a:spcAft>
                        <a:defRPr>
                          <a:solidFill>
                            <a:srgbClr val="333333"/>
                          </a:solidFill>
                          <a:latin typeface="Tahoma" charset="0"/>
                          <a:ea typeface="ＭＳ Ｐゴシック" charset="-128"/>
                        </a:defRPr>
                      </a:lvl8pPr>
                      <a:lvl9pPr marL="1828800" eaLnBrk="0" fontAlgn="base" hangingPunct="0">
                        <a:spcBef>
                          <a:spcPct val="20000"/>
                        </a:spcBef>
                        <a:spcAft>
                          <a:spcPct val="0"/>
                        </a:spcAft>
                        <a:defRPr>
                          <a:solidFill>
                            <a:srgbClr val="333333"/>
                          </a:solidFill>
                          <a:latin typeface="Tahoma" charset="0"/>
                          <a:ea typeface="ＭＳ Ｐゴシック" charset="-128"/>
                        </a:defRPr>
                      </a:lvl9pPr>
                    </a:lstStyle>
                    <a:p>
                      <a:pPr marL="342900" marR="0" lvl="0" indent="-342900" algn="l" defTabSz="-13873163" rtl="0" eaLnBrk="1" fontAlgn="base" latinLnBrk="0" hangingPunct="1">
                        <a:lnSpc>
                          <a:spcPct val="100000"/>
                        </a:lnSpc>
                        <a:spcBef>
                          <a:spcPct val="0"/>
                        </a:spcBef>
                        <a:spcAft>
                          <a:spcPct val="0"/>
                        </a:spcAft>
                        <a:buClrTx/>
                        <a:buSzPct val="75000"/>
                        <a:buFontTx/>
                        <a:buNone/>
                        <a:tabLst/>
                      </a:pPr>
                      <a:r>
                        <a:rPr kumimoji="0" lang="es-ES" altLang="es-ES_tradnl" sz="1300" b="1" i="0" u="none" strike="noStrike" cap="none" normalizeH="0" baseline="0">
                          <a:ln>
                            <a:noFill/>
                          </a:ln>
                          <a:solidFill>
                            <a:srgbClr val="CC0000"/>
                          </a:solidFill>
                          <a:effectLst/>
                          <a:latin typeface="Tahoma" charset="0"/>
                          <a:ea typeface="ＭＳ Ｐゴシック" charset="-128"/>
                        </a:rPr>
                        <a:t>% Benef.</a:t>
                      </a:r>
                      <a:endParaRPr kumimoji="0" lang="es-ES" altLang="es-ES_tradnl" sz="1300" b="1" i="0" u="none" strike="noStrike" cap="none" normalizeH="0" baseline="0">
                        <a:ln>
                          <a:noFill/>
                        </a:ln>
                        <a:solidFill>
                          <a:srgbClr val="CC0000"/>
                        </a:solidFill>
                        <a:effectLst/>
                        <a:latin typeface="Times New Roman" charset="0"/>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9275">
                <a:tc>
                  <a:txBody>
                    <a:bodyPr/>
                    <a:lstStyle>
                      <a:lvl1pPr marL="342900" indent="-342900" defTabSz="-13873163" eaLnBrk="0" hangingPunct="0">
                        <a:buClr>
                          <a:schemeClr val="accent1"/>
                        </a:buClr>
                        <a:buSzPct val="75000"/>
                        <a:buFont typeface="Wingdings 3" charset="2"/>
                        <a:defRPr sz="2700">
                          <a:solidFill>
                            <a:srgbClr val="333333"/>
                          </a:solidFill>
                          <a:latin typeface="Tahoma" charset="0"/>
                          <a:ea typeface="ＭＳ Ｐゴシック" charset="-128"/>
                        </a:defRPr>
                      </a:lvl1pPr>
                      <a:lvl2pPr marL="37931725" indent="-37474525" defTabSz="-13873163" eaLnBrk="0" hangingPunct="0">
                        <a:spcBef>
                          <a:spcPct val="20000"/>
                        </a:spcBef>
                        <a:buClr>
                          <a:schemeClr val="accent1"/>
                        </a:buClr>
                        <a:buFont typeface="Verdana" charset="0"/>
                        <a:defRPr sz="2200">
                          <a:solidFill>
                            <a:srgbClr val="333333"/>
                          </a:solidFill>
                          <a:latin typeface="Tahoma" charset="0"/>
                          <a:ea typeface="ＭＳ Ｐゴシック" charset="-128"/>
                        </a:defRPr>
                      </a:lvl2pPr>
                      <a:lvl3pPr eaLnBrk="0" hangingPunct="0">
                        <a:spcBef>
                          <a:spcPct val="20000"/>
                        </a:spcBef>
                        <a:defRPr sz="2000">
                          <a:solidFill>
                            <a:srgbClr val="333333"/>
                          </a:solidFill>
                          <a:latin typeface="Tahoma" charset="0"/>
                          <a:ea typeface="ＭＳ Ｐゴシック" charset="-128"/>
                        </a:defRPr>
                      </a:lvl3pPr>
                      <a:lvl4pPr eaLnBrk="0" hangingPunct="0">
                        <a:spcBef>
                          <a:spcPct val="20000"/>
                        </a:spcBef>
                        <a:defRPr sz="2000">
                          <a:solidFill>
                            <a:srgbClr val="333333"/>
                          </a:solidFill>
                          <a:latin typeface="Tahoma" charset="0"/>
                          <a:ea typeface="ＭＳ Ｐゴシック" charset="-128"/>
                        </a:defRPr>
                      </a:lvl4pPr>
                      <a:lvl5pPr eaLnBrk="0" hangingPunct="0">
                        <a:spcBef>
                          <a:spcPct val="20000"/>
                        </a:spcBef>
                        <a:defRPr>
                          <a:solidFill>
                            <a:srgbClr val="333333"/>
                          </a:solidFill>
                          <a:latin typeface="Tahoma" charset="0"/>
                          <a:ea typeface="ＭＳ Ｐゴシック" charset="-128"/>
                        </a:defRPr>
                      </a:lvl5pPr>
                      <a:lvl6pPr marL="457200" eaLnBrk="0" fontAlgn="base" hangingPunct="0">
                        <a:spcBef>
                          <a:spcPct val="20000"/>
                        </a:spcBef>
                        <a:spcAft>
                          <a:spcPct val="0"/>
                        </a:spcAft>
                        <a:defRPr>
                          <a:solidFill>
                            <a:srgbClr val="333333"/>
                          </a:solidFill>
                          <a:latin typeface="Tahoma" charset="0"/>
                          <a:ea typeface="ＭＳ Ｐゴシック" charset="-128"/>
                        </a:defRPr>
                      </a:lvl6pPr>
                      <a:lvl7pPr marL="914400" eaLnBrk="0" fontAlgn="base" hangingPunct="0">
                        <a:spcBef>
                          <a:spcPct val="20000"/>
                        </a:spcBef>
                        <a:spcAft>
                          <a:spcPct val="0"/>
                        </a:spcAft>
                        <a:defRPr>
                          <a:solidFill>
                            <a:srgbClr val="333333"/>
                          </a:solidFill>
                          <a:latin typeface="Tahoma" charset="0"/>
                          <a:ea typeface="ＭＳ Ｐゴシック" charset="-128"/>
                        </a:defRPr>
                      </a:lvl7pPr>
                      <a:lvl8pPr marL="1371600" eaLnBrk="0" fontAlgn="base" hangingPunct="0">
                        <a:spcBef>
                          <a:spcPct val="20000"/>
                        </a:spcBef>
                        <a:spcAft>
                          <a:spcPct val="0"/>
                        </a:spcAft>
                        <a:defRPr>
                          <a:solidFill>
                            <a:srgbClr val="333333"/>
                          </a:solidFill>
                          <a:latin typeface="Tahoma" charset="0"/>
                          <a:ea typeface="ＭＳ Ｐゴシック" charset="-128"/>
                        </a:defRPr>
                      </a:lvl8pPr>
                      <a:lvl9pPr marL="1828800" eaLnBrk="0" fontAlgn="base" hangingPunct="0">
                        <a:spcBef>
                          <a:spcPct val="20000"/>
                        </a:spcBef>
                        <a:spcAft>
                          <a:spcPct val="0"/>
                        </a:spcAft>
                        <a:defRPr>
                          <a:solidFill>
                            <a:srgbClr val="333333"/>
                          </a:solidFill>
                          <a:latin typeface="Tahoma" charset="0"/>
                          <a:ea typeface="ＭＳ Ｐゴシック" charset="-128"/>
                        </a:defRPr>
                      </a:lvl9pPr>
                    </a:lstStyle>
                    <a:p>
                      <a:pPr marL="342900" marR="0" lvl="0" indent="-342900" algn="l" defTabSz="-13873163" rtl="0" eaLnBrk="1" fontAlgn="base" latinLnBrk="0" hangingPunct="1">
                        <a:lnSpc>
                          <a:spcPct val="100000"/>
                        </a:lnSpc>
                        <a:spcBef>
                          <a:spcPct val="0"/>
                        </a:spcBef>
                        <a:spcAft>
                          <a:spcPct val="0"/>
                        </a:spcAft>
                        <a:buClrTx/>
                        <a:buSzPct val="75000"/>
                        <a:buFontTx/>
                        <a:buNone/>
                        <a:tabLst/>
                      </a:pPr>
                      <a:r>
                        <a:rPr kumimoji="0" lang="es-ES" altLang="es-ES_tradnl" sz="1300" b="0" i="0" u="none" strike="noStrike" cap="none" normalizeH="0" baseline="0">
                          <a:ln>
                            <a:noFill/>
                          </a:ln>
                          <a:solidFill>
                            <a:srgbClr val="333333"/>
                          </a:solidFill>
                          <a:effectLst/>
                          <a:latin typeface="Tahoma" charset="0"/>
                          <a:ea typeface="ＭＳ Ｐゴシック" charset="-128"/>
                        </a:rPr>
                        <a:t>ART1</a:t>
                      </a:r>
                      <a:endParaRPr kumimoji="0" lang="es-ES" altLang="es-ES_tradnl" sz="1300" b="0" i="0" u="none" strike="noStrike" cap="none" normalizeH="0" baseline="0">
                        <a:ln>
                          <a:noFill/>
                        </a:ln>
                        <a:solidFill>
                          <a:srgbClr val="333333"/>
                        </a:solidFill>
                        <a:effectLst/>
                        <a:latin typeface="Times New Roman" charset="0"/>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defTabSz="-13873163" eaLnBrk="0" hangingPunct="0">
                        <a:buClr>
                          <a:schemeClr val="accent1"/>
                        </a:buClr>
                        <a:buSzPct val="75000"/>
                        <a:buFont typeface="Wingdings 3" charset="2"/>
                        <a:defRPr sz="2700">
                          <a:solidFill>
                            <a:srgbClr val="333333"/>
                          </a:solidFill>
                          <a:latin typeface="Tahoma" charset="0"/>
                          <a:ea typeface="ＭＳ Ｐゴシック" charset="-128"/>
                        </a:defRPr>
                      </a:lvl1pPr>
                      <a:lvl2pPr marL="37931725" indent="-37474525" defTabSz="-13873163" eaLnBrk="0" hangingPunct="0">
                        <a:spcBef>
                          <a:spcPct val="20000"/>
                        </a:spcBef>
                        <a:buClr>
                          <a:schemeClr val="accent1"/>
                        </a:buClr>
                        <a:buFont typeface="Verdana" charset="0"/>
                        <a:defRPr sz="2200">
                          <a:solidFill>
                            <a:srgbClr val="333333"/>
                          </a:solidFill>
                          <a:latin typeface="Tahoma" charset="0"/>
                          <a:ea typeface="ＭＳ Ｐゴシック" charset="-128"/>
                        </a:defRPr>
                      </a:lvl2pPr>
                      <a:lvl3pPr eaLnBrk="0" hangingPunct="0">
                        <a:spcBef>
                          <a:spcPct val="20000"/>
                        </a:spcBef>
                        <a:defRPr sz="2000">
                          <a:solidFill>
                            <a:srgbClr val="333333"/>
                          </a:solidFill>
                          <a:latin typeface="Tahoma" charset="0"/>
                          <a:ea typeface="ＭＳ Ｐゴシック" charset="-128"/>
                        </a:defRPr>
                      </a:lvl3pPr>
                      <a:lvl4pPr eaLnBrk="0" hangingPunct="0">
                        <a:spcBef>
                          <a:spcPct val="20000"/>
                        </a:spcBef>
                        <a:defRPr sz="2000">
                          <a:solidFill>
                            <a:srgbClr val="333333"/>
                          </a:solidFill>
                          <a:latin typeface="Tahoma" charset="0"/>
                          <a:ea typeface="ＭＳ Ｐゴシック" charset="-128"/>
                        </a:defRPr>
                      </a:lvl4pPr>
                      <a:lvl5pPr eaLnBrk="0" hangingPunct="0">
                        <a:spcBef>
                          <a:spcPct val="20000"/>
                        </a:spcBef>
                        <a:defRPr>
                          <a:solidFill>
                            <a:srgbClr val="333333"/>
                          </a:solidFill>
                          <a:latin typeface="Tahoma" charset="0"/>
                          <a:ea typeface="ＭＳ Ｐゴシック" charset="-128"/>
                        </a:defRPr>
                      </a:lvl5pPr>
                      <a:lvl6pPr marL="457200" eaLnBrk="0" fontAlgn="base" hangingPunct="0">
                        <a:spcBef>
                          <a:spcPct val="20000"/>
                        </a:spcBef>
                        <a:spcAft>
                          <a:spcPct val="0"/>
                        </a:spcAft>
                        <a:defRPr>
                          <a:solidFill>
                            <a:srgbClr val="333333"/>
                          </a:solidFill>
                          <a:latin typeface="Tahoma" charset="0"/>
                          <a:ea typeface="ＭＳ Ｐゴシック" charset="-128"/>
                        </a:defRPr>
                      </a:lvl6pPr>
                      <a:lvl7pPr marL="914400" eaLnBrk="0" fontAlgn="base" hangingPunct="0">
                        <a:spcBef>
                          <a:spcPct val="20000"/>
                        </a:spcBef>
                        <a:spcAft>
                          <a:spcPct val="0"/>
                        </a:spcAft>
                        <a:defRPr>
                          <a:solidFill>
                            <a:srgbClr val="333333"/>
                          </a:solidFill>
                          <a:latin typeface="Tahoma" charset="0"/>
                          <a:ea typeface="ＭＳ Ｐゴシック" charset="-128"/>
                        </a:defRPr>
                      </a:lvl7pPr>
                      <a:lvl8pPr marL="1371600" eaLnBrk="0" fontAlgn="base" hangingPunct="0">
                        <a:spcBef>
                          <a:spcPct val="20000"/>
                        </a:spcBef>
                        <a:spcAft>
                          <a:spcPct val="0"/>
                        </a:spcAft>
                        <a:defRPr>
                          <a:solidFill>
                            <a:srgbClr val="333333"/>
                          </a:solidFill>
                          <a:latin typeface="Tahoma" charset="0"/>
                          <a:ea typeface="ＭＳ Ｐゴシック" charset="-128"/>
                        </a:defRPr>
                      </a:lvl8pPr>
                      <a:lvl9pPr marL="1828800" eaLnBrk="0" fontAlgn="base" hangingPunct="0">
                        <a:spcBef>
                          <a:spcPct val="20000"/>
                        </a:spcBef>
                        <a:spcAft>
                          <a:spcPct val="0"/>
                        </a:spcAft>
                        <a:defRPr>
                          <a:solidFill>
                            <a:srgbClr val="333333"/>
                          </a:solidFill>
                          <a:latin typeface="Tahoma" charset="0"/>
                          <a:ea typeface="ＭＳ Ｐゴシック" charset="-128"/>
                        </a:defRPr>
                      </a:lvl9pPr>
                    </a:lstStyle>
                    <a:p>
                      <a:pPr marL="342900" marR="0" lvl="0" indent="-342900" algn="l" defTabSz="-13873163" rtl="0" eaLnBrk="1" fontAlgn="base" latinLnBrk="0" hangingPunct="1">
                        <a:lnSpc>
                          <a:spcPct val="100000"/>
                        </a:lnSpc>
                        <a:spcBef>
                          <a:spcPct val="0"/>
                        </a:spcBef>
                        <a:spcAft>
                          <a:spcPct val="0"/>
                        </a:spcAft>
                        <a:buClrTx/>
                        <a:buSzPct val="75000"/>
                        <a:buFontTx/>
                        <a:buNone/>
                        <a:tabLst/>
                      </a:pPr>
                      <a:r>
                        <a:rPr kumimoji="0" lang="es-ES" altLang="es-ES_tradnl" sz="1300" b="0" i="0" u="none" strike="noStrike" cap="none" normalizeH="0" baseline="0">
                          <a:ln>
                            <a:noFill/>
                          </a:ln>
                          <a:solidFill>
                            <a:srgbClr val="333333"/>
                          </a:solidFill>
                          <a:effectLst/>
                          <a:latin typeface="Tahoma" charset="0"/>
                          <a:ea typeface="ＭＳ Ｐゴシック" charset="-128"/>
                        </a:rPr>
                        <a:t>Art</a:t>
                      </a:r>
                      <a:r>
                        <a:rPr kumimoji="0" lang="es-ES" altLang="es-ES_tradnl" sz="1300" b="0" i="0" u="none" strike="noStrike" cap="none" normalizeH="0" baseline="0">
                          <a:ln>
                            <a:noFill/>
                          </a:ln>
                          <a:solidFill>
                            <a:srgbClr val="333333"/>
                          </a:solidFill>
                          <a:effectLst/>
                          <a:latin typeface="Eras Medium ITC" charset="0"/>
                          <a:ea typeface="ＭＳ Ｐゴシック" charset="-128"/>
                        </a:rPr>
                        <a:t>í</a:t>
                      </a:r>
                      <a:r>
                        <a:rPr kumimoji="0" lang="es-ES" altLang="es-ES_tradnl" sz="1300" b="0" i="0" u="none" strike="noStrike" cap="none" normalizeH="0" baseline="0">
                          <a:ln>
                            <a:noFill/>
                          </a:ln>
                          <a:solidFill>
                            <a:srgbClr val="333333"/>
                          </a:solidFill>
                          <a:effectLst/>
                          <a:latin typeface="Tahoma" charset="0"/>
                          <a:ea typeface="ＭＳ Ｐゴシック" charset="-128"/>
                        </a:rPr>
                        <a:t>culo 1</a:t>
                      </a:r>
                      <a:endParaRPr kumimoji="0" lang="es-ES" altLang="es-ES_tradnl" sz="1300" b="0" i="0" u="none" strike="noStrike" cap="none" normalizeH="0" baseline="0">
                        <a:ln>
                          <a:noFill/>
                        </a:ln>
                        <a:solidFill>
                          <a:srgbClr val="333333"/>
                        </a:solidFill>
                        <a:effectLst/>
                        <a:latin typeface="Times New Roman" charset="0"/>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defTabSz="-13873163" eaLnBrk="0" hangingPunct="0">
                        <a:buClr>
                          <a:schemeClr val="accent1"/>
                        </a:buClr>
                        <a:buSzPct val="75000"/>
                        <a:buFont typeface="Wingdings 3" charset="2"/>
                        <a:defRPr sz="2700">
                          <a:solidFill>
                            <a:srgbClr val="333333"/>
                          </a:solidFill>
                          <a:latin typeface="Tahoma" charset="0"/>
                          <a:ea typeface="ＭＳ Ｐゴシック" charset="-128"/>
                        </a:defRPr>
                      </a:lvl1pPr>
                      <a:lvl2pPr marL="37931725" indent="-37474525" defTabSz="-13873163" eaLnBrk="0" hangingPunct="0">
                        <a:spcBef>
                          <a:spcPct val="20000"/>
                        </a:spcBef>
                        <a:buClr>
                          <a:schemeClr val="accent1"/>
                        </a:buClr>
                        <a:buFont typeface="Verdana" charset="0"/>
                        <a:defRPr sz="2200">
                          <a:solidFill>
                            <a:srgbClr val="333333"/>
                          </a:solidFill>
                          <a:latin typeface="Tahoma" charset="0"/>
                          <a:ea typeface="ＭＳ Ｐゴシック" charset="-128"/>
                        </a:defRPr>
                      </a:lvl2pPr>
                      <a:lvl3pPr eaLnBrk="0" hangingPunct="0">
                        <a:spcBef>
                          <a:spcPct val="20000"/>
                        </a:spcBef>
                        <a:defRPr sz="2000">
                          <a:solidFill>
                            <a:srgbClr val="333333"/>
                          </a:solidFill>
                          <a:latin typeface="Tahoma" charset="0"/>
                          <a:ea typeface="ＭＳ Ｐゴシック" charset="-128"/>
                        </a:defRPr>
                      </a:lvl3pPr>
                      <a:lvl4pPr eaLnBrk="0" hangingPunct="0">
                        <a:spcBef>
                          <a:spcPct val="20000"/>
                        </a:spcBef>
                        <a:defRPr sz="2000">
                          <a:solidFill>
                            <a:srgbClr val="333333"/>
                          </a:solidFill>
                          <a:latin typeface="Tahoma" charset="0"/>
                          <a:ea typeface="ＭＳ Ｐゴシック" charset="-128"/>
                        </a:defRPr>
                      </a:lvl4pPr>
                      <a:lvl5pPr eaLnBrk="0" hangingPunct="0">
                        <a:spcBef>
                          <a:spcPct val="20000"/>
                        </a:spcBef>
                        <a:defRPr>
                          <a:solidFill>
                            <a:srgbClr val="333333"/>
                          </a:solidFill>
                          <a:latin typeface="Tahoma" charset="0"/>
                          <a:ea typeface="ＭＳ Ｐゴシック" charset="-128"/>
                        </a:defRPr>
                      </a:lvl5pPr>
                      <a:lvl6pPr marL="457200" eaLnBrk="0" fontAlgn="base" hangingPunct="0">
                        <a:spcBef>
                          <a:spcPct val="20000"/>
                        </a:spcBef>
                        <a:spcAft>
                          <a:spcPct val="0"/>
                        </a:spcAft>
                        <a:defRPr>
                          <a:solidFill>
                            <a:srgbClr val="333333"/>
                          </a:solidFill>
                          <a:latin typeface="Tahoma" charset="0"/>
                          <a:ea typeface="ＭＳ Ｐゴシック" charset="-128"/>
                        </a:defRPr>
                      </a:lvl6pPr>
                      <a:lvl7pPr marL="914400" eaLnBrk="0" fontAlgn="base" hangingPunct="0">
                        <a:spcBef>
                          <a:spcPct val="20000"/>
                        </a:spcBef>
                        <a:spcAft>
                          <a:spcPct val="0"/>
                        </a:spcAft>
                        <a:defRPr>
                          <a:solidFill>
                            <a:srgbClr val="333333"/>
                          </a:solidFill>
                          <a:latin typeface="Tahoma" charset="0"/>
                          <a:ea typeface="ＭＳ Ｐゴシック" charset="-128"/>
                        </a:defRPr>
                      </a:lvl7pPr>
                      <a:lvl8pPr marL="1371600" eaLnBrk="0" fontAlgn="base" hangingPunct="0">
                        <a:spcBef>
                          <a:spcPct val="20000"/>
                        </a:spcBef>
                        <a:spcAft>
                          <a:spcPct val="0"/>
                        </a:spcAft>
                        <a:defRPr>
                          <a:solidFill>
                            <a:srgbClr val="333333"/>
                          </a:solidFill>
                          <a:latin typeface="Tahoma" charset="0"/>
                          <a:ea typeface="ＭＳ Ｐゴシック" charset="-128"/>
                        </a:defRPr>
                      </a:lvl8pPr>
                      <a:lvl9pPr marL="1828800" eaLnBrk="0" fontAlgn="base" hangingPunct="0">
                        <a:spcBef>
                          <a:spcPct val="20000"/>
                        </a:spcBef>
                        <a:spcAft>
                          <a:spcPct val="0"/>
                        </a:spcAft>
                        <a:defRPr>
                          <a:solidFill>
                            <a:srgbClr val="333333"/>
                          </a:solidFill>
                          <a:latin typeface="Tahoma" charset="0"/>
                          <a:ea typeface="ＭＳ Ｐゴシック" charset="-128"/>
                        </a:defRPr>
                      </a:lvl9pPr>
                    </a:lstStyle>
                    <a:p>
                      <a:pPr marL="342900" marR="0" lvl="0" indent="-342900" algn="r" defTabSz="-13873163" rtl="0" eaLnBrk="1" fontAlgn="base" latinLnBrk="0" hangingPunct="1">
                        <a:lnSpc>
                          <a:spcPct val="100000"/>
                        </a:lnSpc>
                        <a:spcBef>
                          <a:spcPct val="0"/>
                        </a:spcBef>
                        <a:spcAft>
                          <a:spcPct val="0"/>
                        </a:spcAft>
                        <a:buClrTx/>
                        <a:buSzPct val="75000"/>
                        <a:buFontTx/>
                        <a:buNone/>
                        <a:tabLst/>
                      </a:pPr>
                      <a:r>
                        <a:rPr kumimoji="0" lang="es-ES" altLang="es-ES_tradnl" sz="1300" b="1" i="0" u="none" strike="noStrike" cap="none" normalizeH="0" baseline="0">
                          <a:ln>
                            <a:noFill/>
                          </a:ln>
                          <a:solidFill>
                            <a:srgbClr val="CC0000"/>
                          </a:solidFill>
                          <a:effectLst/>
                          <a:latin typeface="Tahoma" charset="0"/>
                          <a:ea typeface="ＭＳ Ｐゴシック" charset="-128"/>
                        </a:rPr>
                        <a:t>4,675 </a:t>
                      </a:r>
                      <a:r>
                        <a:rPr kumimoji="0" lang="es-ES" altLang="es-ES_tradnl" sz="1300" b="1" i="0" u="none" strike="noStrike" cap="none" normalizeH="0" baseline="0">
                          <a:ln>
                            <a:noFill/>
                          </a:ln>
                          <a:solidFill>
                            <a:srgbClr val="CC0000"/>
                          </a:solidFill>
                          <a:effectLst/>
                          <a:latin typeface="Eras Medium ITC" charset="0"/>
                          <a:ea typeface="ＭＳ Ｐゴシック" charset="-128"/>
                        </a:rPr>
                        <a:t>€</a:t>
                      </a:r>
                      <a:endParaRPr kumimoji="0" lang="es-ES" altLang="es-ES_tradnl" sz="1300" b="1" i="0" u="none" strike="noStrike" cap="none" normalizeH="0" baseline="0">
                        <a:ln>
                          <a:noFill/>
                        </a:ln>
                        <a:solidFill>
                          <a:srgbClr val="CC0000"/>
                        </a:solidFill>
                        <a:effectLst/>
                        <a:latin typeface="Times New Roman" charset="0"/>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defTabSz="-13873163" eaLnBrk="0" hangingPunct="0">
                        <a:buClr>
                          <a:schemeClr val="accent1"/>
                        </a:buClr>
                        <a:buSzPct val="75000"/>
                        <a:buFont typeface="Wingdings 3" charset="2"/>
                        <a:defRPr sz="2700">
                          <a:solidFill>
                            <a:srgbClr val="333333"/>
                          </a:solidFill>
                          <a:latin typeface="Tahoma" charset="0"/>
                          <a:ea typeface="ＭＳ Ｐゴシック" charset="-128"/>
                        </a:defRPr>
                      </a:lvl1pPr>
                      <a:lvl2pPr marL="37931725" indent="-37474525" defTabSz="-13873163" eaLnBrk="0" hangingPunct="0">
                        <a:spcBef>
                          <a:spcPct val="20000"/>
                        </a:spcBef>
                        <a:buClr>
                          <a:schemeClr val="accent1"/>
                        </a:buClr>
                        <a:buFont typeface="Verdana" charset="0"/>
                        <a:defRPr sz="2200">
                          <a:solidFill>
                            <a:srgbClr val="333333"/>
                          </a:solidFill>
                          <a:latin typeface="Tahoma" charset="0"/>
                          <a:ea typeface="ＭＳ Ｐゴシック" charset="-128"/>
                        </a:defRPr>
                      </a:lvl2pPr>
                      <a:lvl3pPr eaLnBrk="0" hangingPunct="0">
                        <a:spcBef>
                          <a:spcPct val="20000"/>
                        </a:spcBef>
                        <a:defRPr sz="2000">
                          <a:solidFill>
                            <a:srgbClr val="333333"/>
                          </a:solidFill>
                          <a:latin typeface="Tahoma" charset="0"/>
                          <a:ea typeface="ＭＳ Ｐゴシック" charset="-128"/>
                        </a:defRPr>
                      </a:lvl3pPr>
                      <a:lvl4pPr eaLnBrk="0" hangingPunct="0">
                        <a:spcBef>
                          <a:spcPct val="20000"/>
                        </a:spcBef>
                        <a:defRPr sz="2000">
                          <a:solidFill>
                            <a:srgbClr val="333333"/>
                          </a:solidFill>
                          <a:latin typeface="Tahoma" charset="0"/>
                          <a:ea typeface="ＭＳ Ｐゴシック" charset="-128"/>
                        </a:defRPr>
                      </a:lvl4pPr>
                      <a:lvl5pPr eaLnBrk="0" hangingPunct="0">
                        <a:spcBef>
                          <a:spcPct val="20000"/>
                        </a:spcBef>
                        <a:defRPr>
                          <a:solidFill>
                            <a:srgbClr val="333333"/>
                          </a:solidFill>
                          <a:latin typeface="Tahoma" charset="0"/>
                          <a:ea typeface="ＭＳ Ｐゴシック" charset="-128"/>
                        </a:defRPr>
                      </a:lvl5pPr>
                      <a:lvl6pPr marL="457200" eaLnBrk="0" fontAlgn="base" hangingPunct="0">
                        <a:spcBef>
                          <a:spcPct val="20000"/>
                        </a:spcBef>
                        <a:spcAft>
                          <a:spcPct val="0"/>
                        </a:spcAft>
                        <a:defRPr>
                          <a:solidFill>
                            <a:srgbClr val="333333"/>
                          </a:solidFill>
                          <a:latin typeface="Tahoma" charset="0"/>
                          <a:ea typeface="ＭＳ Ｐゴシック" charset="-128"/>
                        </a:defRPr>
                      </a:lvl6pPr>
                      <a:lvl7pPr marL="914400" eaLnBrk="0" fontAlgn="base" hangingPunct="0">
                        <a:spcBef>
                          <a:spcPct val="20000"/>
                        </a:spcBef>
                        <a:spcAft>
                          <a:spcPct val="0"/>
                        </a:spcAft>
                        <a:defRPr>
                          <a:solidFill>
                            <a:srgbClr val="333333"/>
                          </a:solidFill>
                          <a:latin typeface="Tahoma" charset="0"/>
                          <a:ea typeface="ＭＳ Ｐゴシック" charset="-128"/>
                        </a:defRPr>
                      </a:lvl7pPr>
                      <a:lvl8pPr marL="1371600" eaLnBrk="0" fontAlgn="base" hangingPunct="0">
                        <a:spcBef>
                          <a:spcPct val="20000"/>
                        </a:spcBef>
                        <a:spcAft>
                          <a:spcPct val="0"/>
                        </a:spcAft>
                        <a:defRPr>
                          <a:solidFill>
                            <a:srgbClr val="333333"/>
                          </a:solidFill>
                          <a:latin typeface="Tahoma" charset="0"/>
                          <a:ea typeface="ＭＳ Ｐゴシック" charset="-128"/>
                        </a:defRPr>
                      </a:lvl8pPr>
                      <a:lvl9pPr marL="1828800" eaLnBrk="0" fontAlgn="base" hangingPunct="0">
                        <a:spcBef>
                          <a:spcPct val="20000"/>
                        </a:spcBef>
                        <a:spcAft>
                          <a:spcPct val="0"/>
                        </a:spcAft>
                        <a:defRPr>
                          <a:solidFill>
                            <a:srgbClr val="333333"/>
                          </a:solidFill>
                          <a:latin typeface="Tahoma" charset="0"/>
                          <a:ea typeface="ＭＳ Ｐゴシック" charset="-128"/>
                        </a:defRPr>
                      </a:lvl9pPr>
                    </a:lstStyle>
                    <a:p>
                      <a:pPr marL="342900" marR="0" lvl="0" indent="-342900" algn="r" defTabSz="-13873163" rtl="0" eaLnBrk="1" fontAlgn="base" latinLnBrk="0" hangingPunct="1">
                        <a:lnSpc>
                          <a:spcPct val="100000"/>
                        </a:lnSpc>
                        <a:spcBef>
                          <a:spcPct val="0"/>
                        </a:spcBef>
                        <a:spcAft>
                          <a:spcPct val="0"/>
                        </a:spcAft>
                        <a:buClrTx/>
                        <a:buSzPct val="75000"/>
                        <a:buFontTx/>
                        <a:buNone/>
                        <a:tabLst/>
                      </a:pPr>
                      <a:r>
                        <a:rPr kumimoji="0" lang="es-ES" altLang="es-ES_tradnl" sz="1300" b="0" i="0" u="none" strike="noStrike" cap="none" normalizeH="0" baseline="0">
                          <a:ln>
                            <a:noFill/>
                          </a:ln>
                          <a:solidFill>
                            <a:srgbClr val="333333"/>
                          </a:solidFill>
                          <a:effectLst/>
                          <a:latin typeface="Tahoma" charset="0"/>
                          <a:ea typeface="ＭＳ Ｐゴシック" charset="-128"/>
                        </a:rPr>
                        <a:t>6,997 </a:t>
                      </a:r>
                      <a:r>
                        <a:rPr kumimoji="0" lang="es-ES" altLang="es-ES_tradnl" sz="1300" b="0" i="0" u="none" strike="noStrike" cap="none" normalizeH="0" baseline="0">
                          <a:ln>
                            <a:noFill/>
                          </a:ln>
                          <a:solidFill>
                            <a:srgbClr val="333333"/>
                          </a:solidFill>
                          <a:effectLst/>
                          <a:latin typeface="Eras Medium ITC" charset="0"/>
                          <a:ea typeface="ＭＳ Ｐゴシック" charset="-128"/>
                        </a:rPr>
                        <a:t>€</a:t>
                      </a:r>
                      <a:endParaRPr kumimoji="0" lang="es-ES" altLang="es-ES_tradnl" sz="1300" b="0" i="0" u="none" strike="noStrike" cap="none" normalizeH="0" baseline="0">
                        <a:ln>
                          <a:noFill/>
                        </a:ln>
                        <a:solidFill>
                          <a:srgbClr val="333333"/>
                        </a:solidFill>
                        <a:effectLst/>
                        <a:latin typeface="Times New Roman" charset="0"/>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defTabSz="-13873163" eaLnBrk="0" hangingPunct="0">
                        <a:buClr>
                          <a:schemeClr val="accent1"/>
                        </a:buClr>
                        <a:buSzPct val="75000"/>
                        <a:buFont typeface="Wingdings 3" charset="2"/>
                        <a:defRPr sz="2700">
                          <a:solidFill>
                            <a:srgbClr val="333333"/>
                          </a:solidFill>
                          <a:latin typeface="Tahoma" charset="0"/>
                          <a:ea typeface="ＭＳ Ｐゴシック" charset="-128"/>
                        </a:defRPr>
                      </a:lvl1pPr>
                      <a:lvl2pPr marL="37931725" indent="-37474525" defTabSz="-13873163" eaLnBrk="0" hangingPunct="0">
                        <a:spcBef>
                          <a:spcPct val="20000"/>
                        </a:spcBef>
                        <a:buClr>
                          <a:schemeClr val="accent1"/>
                        </a:buClr>
                        <a:buFont typeface="Verdana" charset="0"/>
                        <a:defRPr sz="2200">
                          <a:solidFill>
                            <a:srgbClr val="333333"/>
                          </a:solidFill>
                          <a:latin typeface="Tahoma" charset="0"/>
                          <a:ea typeface="ＭＳ Ｐゴシック" charset="-128"/>
                        </a:defRPr>
                      </a:lvl2pPr>
                      <a:lvl3pPr eaLnBrk="0" hangingPunct="0">
                        <a:spcBef>
                          <a:spcPct val="20000"/>
                        </a:spcBef>
                        <a:defRPr sz="2000">
                          <a:solidFill>
                            <a:srgbClr val="333333"/>
                          </a:solidFill>
                          <a:latin typeface="Tahoma" charset="0"/>
                          <a:ea typeface="ＭＳ Ｐゴシック" charset="-128"/>
                        </a:defRPr>
                      </a:lvl3pPr>
                      <a:lvl4pPr eaLnBrk="0" hangingPunct="0">
                        <a:spcBef>
                          <a:spcPct val="20000"/>
                        </a:spcBef>
                        <a:defRPr sz="2000">
                          <a:solidFill>
                            <a:srgbClr val="333333"/>
                          </a:solidFill>
                          <a:latin typeface="Tahoma" charset="0"/>
                          <a:ea typeface="ＭＳ Ｐゴシック" charset="-128"/>
                        </a:defRPr>
                      </a:lvl4pPr>
                      <a:lvl5pPr eaLnBrk="0" hangingPunct="0">
                        <a:spcBef>
                          <a:spcPct val="20000"/>
                        </a:spcBef>
                        <a:defRPr>
                          <a:solidFill>
                            <a:srgbClr val="333333"/>
                          </a:solidFill>
                          <a:latin typeface="Tahoma" charset="0"/>
                          <a:ea typeface="ＭＳ Ｐゴシック" charset="-128"/>
                        </a:defRPr>
                      </a:lvl5pPr>
                      <a:lvl6pPr marL="457200" eaLnBrk="0" fontAlgn="base" hangingPunct="0">
                        <a:spcBef>
                          <a:spcPct val="20000"/>
                        </a:spcBef>
                        <a:spcAft>
                          <a:spcPct val="0"/>
                        </a:spcAft>
                        <a:defRPr>
                          <a:solidFill>
                            <a:srgbClr val="333333"/>
                          </a:solidFill>
                          <a:latin typeface="Tahoma" charset="0"/>
                          <a:ea typeface="ＭＳ Ｐゴシック" charset="-128"/>
                        </a:defRPr>
                      </a:lvl6pPr>
                      <a:lvl7pPr marL="914400" eaLnBrk="0" fontAlgn="base" hangingPunct="0">
                        <a:spcBef>
                          <a:spcPct val="20000"/>
                        </a:spcBef>
                        <a:spcAft>
                          <a:spcPct val="0"/>
                        </a:spcAft>
                        <a:defRPr>
                          <a:solidFill>
                            <a:srgbClr val="333333"/>
                          </a:solidFill>
                          <a:latin typeface="Tahoma" charset="0"/>
                          <a:ea typeface="ＭＳ Ｐゴシック" charset="-128"/>
                        </a:defRPr>
                      </a:lvl7pPr>
                      <a:lvl8pPr marL="1371600" eaLnBrk="0" fontAlgn="base" hangingPunct="0">
                        <a:spcBef>
                          <a:spcPct val="20000"/>
                        </a:spcBef>
                        <a:spcAft>
                          <a:spcPct val="0"/>
                        </a:spcAft>
                        <a:defRPr>
                          <a:solidFill>
                            <a:srgbClr val="333333"/>
                          </a:solidFill>
                          <a:latin typeface="Tahoma" charset="0"/>
                          <a:ea typeface="ＭＳ Ｐゴシック" charset="-128"/>
                        </a:defRPr>
                      </a:lvl8pPr>
                      <a:lvl9pPr marL="1828800" eaLnBrk="0" fontAlgn="base" hangingPunct="0">
                        <a:spcBef>
                          <a:spcPct val="20000"/>
                        </a:spcBef>
                        <a:spcAft>
                          <a:spcPct val="0"/>
                        </a:spcAft>
                        <a:defRPr>
                          <a:solidFill>
                            <a:srgbClr val="333333"/>
                          </a:solidFill>
                          <a:latin typeface="Tahoma" charset="0"/>
                          <a:ea typeface="ＭＳ Ｐゴシック" charset="-128"/>
                        </a:defRPr>
                      </a:lvl9pPr>
                    </a:lstStyle>
                    <a:p>
                      <a:pPr marL="342900" marR="0" lvl="0" indent="-342900" algn="r" defTabSz="-13873163" rtl="0" eaLnBrk="1" fontAlgn="base" latinLnBrk="0" hangingPunct="1">
                        <a:lnSpc>
                          <a:spcPct val="100000"/>
                        </a:lnSpc>
                        <a:spcBef>
                          <a:spcPct val="0"/>
                        </a:spcBef>
                        <a:spcAft>
                          <a:spcPct val="0"/>
                        </a:spcAft>
                        <a:buClrTx/>
                        <a:buSzPct val="75000"/>
                        <a:buFontTx/>
                        <a:buNone/>
                        <a:tabLst/>
                      </a:pPr>
                      <a:r>
                        <a:rPr kumimoji="0" lang="es-ES" altLang="es-ES_tradnl" sz="1300" b="0" i="0" u="none" strike="noStrike" cap="none" normalizeH="0" baseline="0">
                          <a:ln>
                            <a:noFill/>
                          </a:ln>
                          <a:solidFill>
                            <a:srgbClr val="333333"/>
                          </a:solidFill>
                          <a:effectLst/>
                          <a:latin typeface="Tahoma" charset="0"/>
                          <a:ea typeface="ＭＳ Ｐゴシック" charset="-128"/>
                        </a:rPr>
                        <a:t>478,11</a:t>
                      </a:r>
                      <a:endParaRPr kumimoji="0" lang="es-ES" altLang="es-ES_tradnl" sz="1300" b="0" i="0" u="none" strike="noStrike" cap="none" normalizeH="0" baseline="0">
                        <a:ln>
                          <a:noFill/>
                        </a:ln>
                        <a:solidFill>
                          <a:srgbClr val="333333"/>
                        </a:solidFill>
                        <a:effectLst/>
                        <a:latin typeface="Times New Roman" charset="0"/>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defTabSz="-13873163" eaLnBrk="0" hangingPunct="0">
                        <a:buClr>
                          <a:schemeClr val="accent1"/>
                        </a:buClr>
                        <a:buSzPct val="75000"/>
                        <a:buFont typeface="Wingdings 3" charset="2"/>
                        <a:defRPr sz="2700">
                          <a:solidFill>
                            <a:srgbClr val="333333"/>
                          </a:solidFill>
                          <a:latin typeface="Tahoma" charset="0"/>
                          <a:ea typeface="ＭＳ Ｐゴシック" charset="-128"/>
                        </a:defRPr>
                      </a:lvl1pPr>
                      <a:lvl2pPr marL="37931725" indent="-37474525" defTabSz="-13873163" eaLnBrk="0" hangingPunct="0">
                        <a:spcBef>
                          <a:spcPct val="20000"/>
                        </a:spcBef>
                        <a:buClr>
                          <a:schemeClr val="accent1"/>
                        </a:buClr>
                        <a:buFont typeface="Verdana" charset="0"/>
                        <a:defRPr sz="2200">
                          <a:solidFill>
                            <a:srgbClr val="333333"/>
                          </a:solidFill>
                          <a:latin typeface="Tahoma" charset="0"/>
                          <a:ea typeface="ＭＳ Ｐゴシック" charset="-128"/>
                        </a:defRPr>
                      </a:lvl2pPr>
                      <a:lvl3pPr eaLnBrk="0" hangingPunct="0">
                        <a:spcBef>
                          <a:spcPct val="20000"/>
                        </a:spcBef>
                        <a:defRPr sz="2000">
                          <a:solidFill>
                            <a:srgbClr val="333333"/>
                          </a:solidFill>
                          <a:latin typeface="Tahoma" charset="0"/>
                          <a:ea typeface="ＭＳ Ｐゴシック" charset="-128"/>
                        </a:defRPr>
                      </a:lvl3pPr>
                      <a:lvl4pPr eaLnBrk="0" hangingPunct="0">
                        <a:spcBef>
                          <a:spcPct val="20000"/>
                        </a:spcBef>
                        <a:defRPr sz="2000">
                          <a:solidFill>
                            <a:srgbClr val="333333"/>
                          </a:solidFill>
                          <a:latin typeface="Tahoma" charset="0"/>
                          <a:ea typeface="ＭＳ Ｐゴシック" charset="-128"/>
                        </a:defRPr>
                      </a:lvl4pPr>
                      <a:lvl5pPr eaLnBrk="0" hangingPunct="0">
                        <a:spcBef>
                          <a:spcPct val="20000"/>
                        </a:spcBef>
                        <a:defRPr>
                          <a:solidFill>
                            <a:srgbClr val="333333"/>
                          </a:solidFill>
                          <a:latin typeface="Tahoma" charset="0"/>
                          <a:ea typeface="ＭＳ Ｐゴシック" charset="-128"/>
                        </a:defRPr>
                      </a:lvl5pPr>
                      <a:lvl6pPr marL="457200" eaLnBrk="0" fontAlgn="base" hangingPunct="0">
                        <a:spcBef>
                          <a:spcPct val="20000"/>
                        </a:spcBef>
                        <a:spcAft>
                          <a:spcPct val="0"/>
                        </a:spcAft>
                        <a:defRPr>
                          <a:solidFill>
                            <a:srgbClr val="333333"/>
                          </a:solidFill>
                          <a:latin typeface="Tahoma" charset="0"/>
                          <a:ea typeface="ＭＳ Ｐゴシック" charset="-128"/>
                        </a:defRPr>
                      </a:lvl6pPr>
                      <a:lvl7pPr marL="914400" eaLnBrk="0" fontAlgn="base" hangingPunct="0">
                        <a:spcBef>
                          <a:spcPct val="20000"/>
                        </a:spcBef>
                        <a:spcAft>
                          <a:spcPct val="0"/>
                        </a:spcAft>
                        <a:defRPr>
                          <a:solidFill>
                            <a:srgbClr val="333333"/>
                          </a:solidFill>
                          <a:latin typeface="Tahoma" charset="0"/>
                          <a:ea typeface="ＭＳ Ｐゴシック" charset="-128"/>
                        </a:defRPr>
                      </a:lvl7pPr>
                      <a:lvl8pPr marL="1371600" eaLnBrk="0" fontAlgn="base" hangingPunct="0">
                        <a:spcBef>
                          <a:spcPct val="20000"/>
                        </a:spcBef>
                        <a:spcAft>
                          <a:spcPct val="0"/>
                        </a:spcAft>
                        <a:defRPr>
                          <a:solidFill>
                            <a:srgbClr val="333333"/>
                          </a:solidFill>
                          <a:latin typeface="Tahoma" charset="0"/>
                          <a:ea typeface="ＭＳ Ｐゴシック" charset="-128"/>
                        </a:defRPr>
                      </a:lvl8pPr>
                      <a:lvl9pPr marL="1828800" eaLnBrk="0" fontAlgn="base" hangingPunct="0">
                        <a:spcBef>
                          <a:spcPct val="20000"/>
                        </a:spcBef>
                        <a:spcAft>
                          <a:spcPct val="0"/>
                        </a:spcAft>
                        <a:defRPr>
                          <a:solidFill>
                            <a:srgbClr val="333333"/>
                          </a:solidFill>
                          <a:latin typeface="Tahoma" charset="0"/>
                          <a:ea typeface="ＭＳ Ｐゴシック" charset="-128"/>
                        </a:defRPr>
                      </a:lvl9pPr>
                    </a:lstStyle>
                    <a:p>
                      <a:pPr marL="342900" marR="0" lvl="0" indent="-342900" algn="r" defTabSz="-13873163" rtl="0" eaLnBrk="1" fontAlgn="base" latinLnBrk="0" hangingPunct="1">
                        <a:lnSpc>
                          <a:spcPct val="100000"/>
                        </a:lnSpc>
                        <a:spcBef>
                          <a:spcPct val="0"/>
                        </a:spcBef>
                        <a:spcAft>
                          <a:spcPct val="0"/>
                        </a:spcAft>
                        <a:buClrTx/>
                        <a:buSzPct val="75000"/>
                        <a:buFontTx/>
                        <a:buNone/>
                        <a:tabLst/>
                      </a:pPr>
                      <a:r>
                        <a:rPr kumimoji="0" lang="es-ES" altLang="es-ES_tradnl" sz="1300" b="1" i="0" u="none" strike="noStrike" cap="none" normalizeH="0" baseline="0">
                          <a:ln>
                            <a:noFill/>
                          </a:ln>
                          <a:solidFill>
                            <a:srgbClr val="CC0000"/>
                          </a:solidFill>
                          <a:effectLst/>
                          <a:latin typeface="Tahoma" charset="0"/>
                          <a:ea typeface="ＭＳ Ｐゴシック" charset="-128"/>
                        </a:rPr>
                        <a:t>1.110,18 </a:t>
                      </a:r>
                      <a:r>
                        <a:rPr kumimoji="0" lang="es-ES" altLang="es-ES_tradnl" sz="1300" b="1" i="0" u="none" strike="noStrike" cap="none" normalizeH="0" baseline="0">
                          <a:ln>
                            <a:noFill/>
                          </a:ln>
                          <a:solidFill>
                            <a:srgbClr val="CC0000"/>
                          </a:solidFill>
                          <a:effectLst/>
                          <a:latin typeface="Eras Medium ITC" charset="0"/>
                          <a:ea typeface="ＭＳ Ｐゴシック" charset="-128"/>
                        </a:rPr>
                        <a:t>€</a:t>
                      </a:r>
                      <a:endParaRPr kumimoji="0" lang="es-ES" altLang="es-ES_tradnl" sz="1300" b="1" i="0" u="none" strike="noStrike" cap="none" normalizeH="0" baseline="0">
                        <a:ln>
                          <a:noFill/>
                        </a:ln>
                        <a:solidFill>
                          <a:srgbClr val="CC0000"/>
                        </a:solidFill>
                        <a:effectLst/>
                        <a:latin typeface="Times New Roman" charset="0"/>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defTabSz="-13873163" eaLnBrk="0" hangingPunct="0">
                        <a:buClr>
                          <a:schemeClr val="accent1"/>
                        </a:buClr>
                        <a:buSzPct val="75000"/>
                        <a:buFont typeface="Wingdings 3" charset="2"/>
                        <a:defRPr sz="2700">
                          <a:solidFill>
                            <a:srgbClr val="333333"/>
                          </a:solidFill>
                          <a:latin typeface="Tahoma" charset="0"/>
                          <a:ea typeface="ＭＳ Ｐゴシック" charset="-128"/>
                        </a:defRPr>
                      </a:lvl1pPr>
                      <a:lvl2pPr marL="37931725" indent="-37474525" defTabSz="-13873163" eaLnBrk="0" hangingPunct="0">
                        <a:spcBef>
                          <a:spcPct val="20000"/>
                        </a:spcBef>
                        <a:buClr>
                          <a:schemeClr val="accent1"/>
                        </a:buClr>
                        <a:buFont typeface="Verdana" charset="0"/>
                        <a:defRPr sz="2200">
                          <a:solidFill>
                            <a:srgbClr val="333333"/>
                          </a:solidFill>
                          <a:latin typeface="Tahoma" charset="0"/>
                          <a:ea typeface="ＭＳ Ｐゴシック" charset="-128"/>
                        </a:defRPr>
                      </a:lvl2pPr>
                      <a:lvl3pPr eaLnBrk="0" hangingPunct="0">
                        <a:spcBef>
                          <a:spcPct val="20000"/>
                        </a:spcBef>
                        <a:defRPr sz="2000">
                          <a:solidFill>
                            <a:srgbClr val="333333"/>
                          </a:solidFill>
                          <a:latin typeface="Tahoma" charset="0"/>
                          <a:ea typeface="ＭＳ Ｐゴシック" charset="-128"/>
                        </a:defRPr>
                      </a:lvl3pPr>
                      <a:lvl4pPr eaLnBrk="0" hangingPunct="0">
                        <a:spcBef>
                          <a:spcPct val="20000"/>
                        </a:spcBef>
                        <a:defRPr sz="2000">
                          <a:solidFill>
                            <a:srgbClr val="333333"/>
                          </a:solidFill>
                          <a:latin typeface="Tahoma" charset="0"/>
                          <a:ea typeface="ＭＳ Ｐゴシック" charset="-128"/>
                        </a:defRPr>
                      </a:lvl4pPr>
                      <a:lvl5pPr eaLnBrk="0" hangingPunct="0">
                        <a:spcBef>
                          <a:spcPct val="20000"/>
                        </a:spcBef>
                        <a:defRPr>
                          <a:solidFill>
                            <a:srgbClr val="333333"/>
                          </a:solidFill>
                          <a:latin typeface="Tahoma" charset="0"/>
                          <a:ea typeface="ＭＳ Ｐゴシック" charset="-128"/>
                        </a:defRPr>
                      </a:lvl5pPr>
                      <a:lvl6pPr marL="457200" eaLnBrk="0" fontAlgn="base" hangingPunct="0">
                        <a:spcBef>
                          <a:spcPct val="20000"/>
                        </a:spcBef>
                        <a:spcAft>
                          <a:spcPct val="0"/>
                        </a:spcAft>
                        <a:defRPr>
                          <a:solidFill>
                            <a:srgbClr val="333333"/>
                          </a:solidFill>
                          <a:latin typeface="Tahoma" charset="0"/>
                          <a:ea typeface="ＭＳ Ｐゴシック" charset="-128"/>
                        </a:defRPr>
                      </a:lvl6pPr>
                      <a:lvl7pPr marL="914400" eaLnBrk="0" fontAlgn="base" hangingPunct="0">
                        <a:spcBef>
                          <a:spcPct val="20000"/>
                        </a:spcBef>
                        <a:spcAft>
                          <a:spcPct val="0"/>
                        </a:spcAft>
                        <a:defRPr>
                          <a:solidFill>
                            <a:srgbClr val="333333"/>
                          </a:solidFill>
                          <a:latin typeface="Tahoma" charset="0"/>
                          <a:ea typeface="ＭＳ Ｐゴシック" charset="-128"/>
                        </a:defRPr>
                      </a:lvl7pPr>
                      <a:lvl8pPr marL="1371600" eaLnBrk="0" fontAlgn="base" hangingPunct="0">
                        <a:spcBef>
                          <a:spcPct val="20000"/>
                        </a:spcBef>
                        <a:spcAft>
                          <a:spcPct val="0"/>
                        </a:spcAft>
                        <a:defRPr>
                          <a:solidFill>
                            <a:srgbClr val="333333"/>
                          </a:solidFill>
                          <a:latin typeface="Tahoma" charset="0"/>
                          <a:ea typeface="ＭＳ Ｐゴシック" charset="-128"/>
                        </a:defRPr>
                      </a:lvl8pPr>
                      <a:lvl9pPr marL="1828800" eaLnBrk="0" fontAlgn="base" hangingPunct="0">
                        <a:spcBef>
                          <a:spcPct val="20000"/>
                        </a:spcBef>
                        <a:spcAft>
                          <a:spcPct val="0"/>
                        </a:spcAft>
                        <a:defRPr>
                          <a:solidFill>
                            <a:srgbClr val="333333"/>
                          </a:solidFill>
                          <a:latin typeface="Tahoma" charset="0"/>
                          <a:ea typeface="ＭＳ Ｐゴシック" charset="-128"/>
                        </a:defRPr>
                      </a:lvl9pPr>
                    </a:lstStyle>
                    <a:p>
                      <a:pPr marL="342900" marR="0" lvl="0" indent="-342900" algn="r" defTabSz="-13873163" rtl="0" eaLnBrk="1" fontAlgn="base" latinLnBrk="0" hangingPunct="1">
                        <a:lnSpc>
                          <a:spcPct val="100000"/>
                        </a:lnSpc>
                        <a:spcBef>
                          <a:spcPct val="0"/>
                        </a:spcBef>
                        <a:spcAft>
                          <a:spcPct val="0"/>
                        </a:spcAft>
                        <a:buClrTx/>
                        <a:buSzPct val="75000"/>
                        <a:buFontTx/>
                        <a:buNone/>
                        <a:tabLst/>
                      </a:pPr>
                      <a:r>
                        <a:rPr kumimoji="0" lang="es-ES" altLang="es-ES_tradnl" sz="1300" b="0" i="0" u="none" strike="noStrike" cap="none" normalizeH="0" baseline="0">
                          <a:ln>
                            <a:noFill/>
                          </a:ln>
                          <a:solidFill>
                            <a:srgbClr val="CC0000"/>
                          </a:solidFill>
                          <a:effectLst/>
                          <a:latin typeface="Tahoma" charset="0"/>
                          <a:ea typeface="ＭＳ Ｐゴシック" charset="-128"/>
                        </a:rPr>
                        <a:t>49,67 %</a:t>
                      </a:r>
                      <a:endParaRPr kumimoji="0" lang="es-ES" altLang="es-ES_tradnl" sz="1300" b="0" i="0" u="none" strike="noStrike" cap="none" normalizeH="0" baseline="0">
                        <a:ln>
                          <a:noFill/>
                        </a:ln>
                        <a:solidFill>
                          <a:srgbClr val="CC0000"/>
                        </a:solidFill>
                        <a:effectLst/>
                        <a:latin typeface="Times New Roman" charset="0"/>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7363">
                <a:tc>
                  <a:txBody>
                    <a:bodyPr/>
                    <a:lstStyle>
                      <a:lvl1pPr marL="342900" indent="-342900" defTabSz="-13873163" eaLnBrk="0" hangingPunct="0">
                        <a:buClr>
                          <a:schemeClr val="accent1"/>
                        </a:buClr>
                        <a:buSzPct val="75000"/>
                        <a:buFont typeface="Wingdings 3" charset="2"/>
                        <a:defRPr sz="2700">
                          <a:solidFill>
                            <a:srgbClr val="333333"/>
                          </a:solidFill>
                          <a:latin typeface="Tahoma" charset="0"/>
                          <a:ea typeface="ＭＳ Ｐゴシック" charset="-128"/>
                        </a:defRPr>
                      </a:lvl1pPr>
                      <a:lvl2pPr marL="37931725" indent="-37474525" defTabSz="-13873163" eaLnBrk="0" hangingPunct="0">
                        <a:spcBef>
                          <a:spcPct val="20000"/>
                        </a:spcBef>
                        <a:buClr>
                          <a:schemeClr val="accent1"/>
                        </a:buClr>
                        <a:buFont typeface="Verdana" charset="0"/>
                        <a:defRPr sz="2200">
                          <a:solidFill>
                            <a:srgbClr val="333333"/>
                          </a:solidFill>
                          <a:latin typeface="Tahoma" charset="0"/>
                          <a:ea typeface="ＭＳ Ｐゴシック" charset="-128"/>
                        </a:defRPr>
                      </a:lvl2pPr>
                      <a:lvl3pPr eaLnBrk="0" hangingPunct="0">
                        <a:spcBef>
                          <a:spcPct val="20000"/>
                        </a:spcBef>
                        <a:defRPr sz="2000">
                          <a:solidFill>
                            <a:srgbClr val="333333"/>
                          </a:solidFill>
                          <a:latin typeface="Tahoma" charset="0"/>
                          <a:ea typeface="ＭＳ Ｐゴシック" charset="-128"/>
                        </a:defRPr>
                      </a:lvl3pPr>
                      <a:lvl4pPr eaLnBrk="0" hangingPunct="0">
                        <a:spcBef>
                          <a:spcPct val="20000"/>
                        </a:spcBef>
                        <a:defRPr sz="2000">
                          <a:solidFill>
                            <a:srgbClr val="333333"/>
                          </a:solidFill>
                          <a:latin typeface="Tahoma" charset="0"/>
                          <a:ea typeface="ＭＳ Ｐゴシック" charset="-128"/>
                        </a:defRPr>
                      </a:lvl4pPr>
                      <a:lvl5pPr eaLnBrk="0" hangingPunct="0">
                        <a:spcBef>
                          <a:spcPct val="20000"/>
                        </a:spcBef>
                        <a:defRPr>
                          <a:solidFill>
                            <a:srgbClr val="333333"/>
                          </a:solidFill>
                          <a:latin typeface="Tahoma" charset="0"/>
                          <a:ea typeface="ＭＳ Ｐゴシック" charset="-128"/>
                        </a:defRPr>
                      </a:lvl5pPr>
                      <a:lvl6pPr marL="457200" eaLnBrk="0" fontAlgn="base" hangingPunct="0">
                        <a:spcBef>
                          <a:spcPct val="20000"/>
                        </a:spcBef>
                        <a:spcAft>
                          <a:spcPct val="0"/>
                        </a:spcAft>
                        <a:defRPr>
                          <a:solidFill>
                            <a:srgbClr val="333333"/>
                          </a:solidFill>
                          <a:latin typeface="Tahoma" charset="0"/>
                          <a:ea typeface="ＭＳ Ｐゴシック" charset="-128"/>
                        </a:defRPr>
                      </a:lvl6pPr>
                      <a:lvl7pPr marL="914400" eaLnBrk="0" fontAlgn="base" hangingPunct="0">
                        <a:spcBef>
                          <a:spcPct val="20000"/>
                        </a:spcBef>
                        <a:spcAft>
                          <a:spcPct val="0"/>
                        </a:spcAft>
                        <a:defRPr>
                          <a:solidFill>
                            <a:srgbClr val="333333"/>
                          </a:solidFill>
                          <a:latin typeface="Tahoma" charset="0"/>
                          <a:ea typeface="ＭＳ Ｐゴシック" charset="-128"/>
                        </a:defRPr>
                      </a:lvl7pPr>
                      <a:lvl8pPr marL="1371600" eaLnBrk="0" fontAlgn="base" hangingPunct="0">
                        <a:spcBef>
                          <a:spcPct val="20000"/>
                        </a:spcBef>
                        <a:spcAft>
                          <a:spcPct val="0"/>
                        </a:spcAft>
                        <a:defRPr>
                          <a:solidFill>
                            <a:srgbClr val="333333"/>
                          </a:solidFill>
                          <a:latin typeface="Tahoma" charset="0"/>
                          <a:ea typeface="ＭＳ Ｐゴシック" charset="-128"/>
                        </a:defRPr>
                      </a:lvl8pPr>
                      <a:lvl9pPr marL="1828800" eaLnBrk="0" fontAlgn="base" hangingPunct="0">
                        <a:spcBef>
                          <a:spcPct val="20000"/>
                        </a:spcBef>
                        <a:spcAft>
                          <a:spcPct val="0"/>
                        </a:spcAft>
                        <a:defRPr>
                          <a:solidFill>
                            <a:srgbClr val="333333"/>
                          </a:solidFill>
                          <a:latin typeface="Tahoma" charset="0"/>
                          <a:ea typeface="ＭＳ Ｐゴシック" charset="-128"/>
                        </a:defRPr>
                      </a:lvl9pPr>
                    </a:lstStyle>
                    <a:p>
                      <a:pPr marL="342900" marR="0" lvl="0" indent="-342900" algn="l" defTabSz="-13873163" rtl="0" eaLnBrk="1" fontAlgn="base" latinLnBrk="0" hangingPunct="1">
                        <a:lnSpc>
                          <a:spcPct val="100000"/>
                        </a:lnSpc>
                        <a:spcBef>
                          <a:spcPct val="0"/>
                        </a:spcBef>
                        <a:spcAft>
                          <a:spcPct val="0"/>
                        </a:spcAft>
                        <a:buClrTx/>
                        <a:buSzPct val="75000"/>
                        <a:buFontTx/>
                        <a:buNone/>
                        <a:tabLst/>
                      </a:pPr>
                      <a:r>
                        <a:rPr kumimoji="0" lang="es-ES" altLang="es-ES_tradnl" sz="1300" b="0" i="0" u="none" strike="noStrike" cap="none" normalizeH="0" baseline="0">
                          <a:ln>
                            <a:noFill/>
                          </a:ln>
                          <a:solidFill>
                            <a:srgbClr val="333333"/>
                          </a:solidFill>
                          <a:effectLst/>
                          <a:latin typeface="Tahoma" charset="0"/>
                          <a:ea typeface="ＭＳ Ｐゴシック" charset="-128"/>
                        </a:rPr>
                        <a:t>ART2</a:t>
                      </a:r>
                      <a:endParaRPr kumimoji="0" lang="es-ES" altLang="es-ES_tradnl" sz="1300" b="0" i="0" u="none" strike="noStrike" cap="none" normalizeH="0" baseline="0">
                        <a:ln>
                          <a:noFill/>
                        </a:ln>
                        <a:solidFill>
                          <a:srgbClr val="333333"/>
                        </a:solidFill>
                        <a:effectLst/>
                        <a:latin typeface="Times New Roman" charset="0"/>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defTabSz="-13873163" eaLnBrk="0" hangingPunct="0">
                        <a:buClr>
                          <a:schemeClr val="accent1"/>
                        </a:buClr>
                        <a:buSzPct val="75000"/>
                        <a:buFont typeface="Wingdings 3" charset="2"/>
                        <a:defRPr sz="2700">
                          <a:solidFill>
                            <a:srgbClr val="333333"/>
                          </a:solidFill>
                          <a:latin typeface="Tahoma" charset="0"/>
                          <a:ea typeface="ＭＳ Ｐゴシック" charset="-128"/>
                        </a:defRPr>
                      </a:lvl1pPr>
                      <a:lvl2pPr marL="37931725" indent="-37474525" defTabSz="-13873163" eaLnBrk="0" hangingPunct="0">
                        <a:spcBef>
                          <a:spcPct val="20000"/>
                        </a:spcBef>
                        <a:buClr>
                          <a:schemeClr val="accent1"/>
                        </a:buClr>
                        <a:buFont typeface="Verdana" charset="0"/>
                        <a:defRPr sz="2200">
                          <a:solidFill>
                            <a:srgbClr val="333333"/>
                          </a:solidFill>
                          <a:latin typeface="Tahoma" charset="0"/>
                          <a:ea typeface="ＭＳ Ｐゴシック" charset="-128"/>
                        </a:defRPr>
                      </a:lvl2pPr>
                      <a:lvl3pPr eaLnBrk="0" hangingPunct="0">
                        <a:spcBef>
                          <a:spcPct val="20000"/>
                        </a:spcBef>
                        <a:defRPr sz="2000">
                          <a:solidFill>
                            <a:srgbClr val="333333"/>
                          </a:solidFill>
                          <a:latin typeface="Tahoma" charset="0"/>
                          <a:ea typeface="ＭＳ Ｐゴシック" charset="-128"/>
                        </a:defRPr>
                      </a:lvl3pPr>
                      <a:lvl4pPr eaLnBrk="0" hangingPunct="0">
                        <a:spcBef>
                          <a:spcPct val="20000"/>
                        </a:spcBef>
                        <a:defRPr sz="2000">
                          <a:solidFill>
                            <a:srgbClr val="333333"/>
                          </a:solidFill>
                          <a:latin typeface="Tahoma" charset="0"/>
                          <a:ea typeface="ＭＳ Ｐゴシック" charset="-128"/>
                        </a:defRPr>
                      </a:lvl4pPr>
                      <a:lvl5pPr eaLnBrk="0" hangingPunct="0">
                        <a:spcBef>
                          <a:spcPct val="20000"/>
                        </a:spcBef>
                        <a:defRPr>
                          <a:solidFill>
                            <a:srgbClr val="333333"/>
                          </a:solidFill>
                          <a:latin typeface="Tahoma" charset="0"/>
                          <a:ea typeface="ＭＳ Ｐゴシック" charset="-128"/>
                        </a:defRPr>
                      </a:lvl5pPr>
                      <a:lvl6pPr marL="457200" eaLnBrk="0" fontAlgn="base" hangingPunct="0">
                        <a:spcBef>
                          <a:spcPct val="20000"/>
                        </a:spcBef>
                        <a:spcAft>
                          <a:spcPct val="0"/>
                        </a:spcAft>
                        <a:defRPr>
                          <a:solidFill>
                            <a:srgbClr val="333333"/>
                          </a:solidFill>
                          <a:latin typeface="Tahoma" charset="0"/>
                          <a:ea typeface="ＭＳ Ｐゴシック" charset="-128"/>
                        </a:defRPr>
                      </a:lvl6pPr>
                      <a:lvl7pPr marL="914400" eaLnBrk="0" fontAlgn="base" hangingPunct="0">
                        <a:spcBef>
                          <a:spcPct val="20000"/>
                        </a:spcBef>
                        <a:spcAft>
                          <a:spcPct val="0"/>
                        </a:spcAft>
                        <a:defRPr>
                          <a:solidFill>
                            <a:srgbClr val="333333"/>
                          </a:solidFill>
                          <a:latin typeface="Tahoma" charset="0"/>
                          <a:ea typeface="ＭＳ Ｐゴシック" charset="-128"/>
                        </a:defRPr>
                      </a:lvl7pPr>
                      <a:lvl8pPr marL="1371600" eaLnBrk="0" fontAlgn="base" hangingPunct="0">
                        <a:spcBef>
                          <a:spcPct val="20000"/>
                        </a:spcBef>
                        <a:spcAft>
                          <a:spcPct val="0"/>
                        </a:spcAft>
                        <a:defRPr>
                          <a:solidFill>
                            <a:srgbClr val="333333"/>
                          </a:solidFill>
                          <a:latin typeface="Tahoma" charset="0"/>
                          <a:ea typeface="ＭＳ Ｐゴシック" charset="-128"/>
                        </a:defRPr>
                      </a:lvl8pPr>
                      <a:lvl9pPr marL="1828800" eaLnBrk="0" fontAlgn="base" hangingPunct="0">
                        <a:spcBef>
                          <a:spcPct val="20000"/>
                        </a:spcBef>
                        <a:spcAft>
                          <a:spcPct val="0"/>
                        </a:spcAft>
                        <a:defRPr>
                          <a:solidFill>
                            <a:srgbClr val="333333"/>
                          </a:solidFill>
                          <a:latin typeface="Tahoma" charset="0"/>
                          <a:ea typeface="ＭＳ Ｐゴシック" charset="-128"/>
                        </a:defRPr>
                      </a:lvl9pPr>
                    </a:lstStyle>
                    <a:p>
                      <a:pPr marL="342900" marR="0" lvl="0" indent="-342900" algn="l" defTabSz="-13873163" rtl="0" eaLnBrk="1" fontAlgn="base" latinLnBrk="0" hangingPunct="1">
                        <a:lnSpc>
                          <a:spcPct val="100000"/>
                        </a:lnSpc>
                        <a:spcBef>
                          <a:spcPct val="0"/>
                        </a:spcBef>
                        <a:spcAft>
                          <a:spcPct val="0"/>
                        </a:spcAft>
                        <a:buClrTx/>
                        <a:buSzPct val="75000"/>
                        <a:buFontTx/>
                        <a:buNone/>
                        <a:tabLst/>
                      </a:pPr>
                      <a:r>
                        <a:rPr kumimoji="0" lang="es-ES" altLang="es-ES_tradnl" sz="1300" b="0" i="0" u="none" strike="noStrike" cap="none" normalizeH="0" baseline="0">
                          <a:ln>
                            <a:noFill/>
                          </a:ln>
                          <a:solidFill>
                            <a:srgbClr val="333333"/>
                          </a:solidFill>
                          <a:effectLst/>
                          <a:latin typeface="Tahoma" charset="0"/>
                          <a:ea typeface="ＭＳ Ｐゴシック" charset="-128"/>
                        </a:rPr>
                        <a:t>Art</a:t>
                      </a:r>
                      <a:r>
                        <a:rPr kumimoji="0" lang="es-ES" altLang="es-ES_tradnl" sz="1300" b="0" i="0" u="none" strike="noStrike" cap="none" normalizeH="0" baseline="0">
                          <a:ln>
                            <a:noFill/>
                          </a:ln>
                          <a:solidFill>
                            <a:srgbClr val="333333"/>
                          </a:solidFill>
                          <a:effectLst/>
                          <a:latin typeface="Eras Medium ITC" charset="0"/>
                          <a:ea typeface="ＭＳ Ｐゴシック" charset="-128"/>
                        </a:rPr>
                        <a:t>í</a:t>
                      </a:r>
                      <a:r>
                        <a:rPr kumimoji="0" lang="es-ES" altLang="es-ES_tradnl" sz="1300" b="0" i="0" u="none" strike="noStrike" cap="none" normalizeH="0" baseline="0">
                          <a:ln>
                            <a:noFill/>
                          </a:ln>
                          <a:solidFill>
                            <a:srgbClr val="333333"/>
                          </a:solidFill>
                          <a:effectLst/>
                          <a:latin typeface="Tahoma" charset="0"/>
                          <a:ea typeface="ＭＳ Ｐゴシック" charset="-128"/>
                        </a:rPr>
                        <a:t>culo 2</a:t>
                      </a:r>
                      <a:endParaRPr kumimoji="0" lang="es-ES" altLang="es-ES_tradnl" sz="1300" b="0" i="0" u="none" strike="noStrike" cap="none" normalizeH="0" baseline="0">
                        <a:ln>
                          <a:noFill/>
                        </a:ln>
                        <a:solidFill>
                          <a:srgbClr val="333333"/>
                        </a:solidFill>
                        <a:effectLst/>
                        <a:latin typeface="Times New Roman" charset="0"/>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defTabSz="-13873163" eaLnBrk="0" hangingPunct="0">
                        <a:buClr>
                          <a:schemeClr val="accent1"/>
                        </a:buClr>
                        <a:buSzPct val="75000"/>
                        <a:buFont typeface="Wingdings 3" charset="2"/>
                        <a:defRPr sz="2700">
                          <a:solidFill>
                            <a:srgbClr val="333333"/>
                          </a:solidFill>
                          <a:latin typeface="Tahoma" charset="0"/>
                          <a:ea typeface="ＭＳ Ｐゴシック" charset="-128"/>
                        </a:defRPr>
                      </a:lvl1pPr>
                      <a:lvl2pPr marL="37931725" indent="-37474525" defTabSz="-13873163" eaLnBrk="0" hangingPunct="0">
                        <a:spcBef>
                          <a:spcPct val="20000"/>
                        </a:spcBef>
                        <a:buClr>
                          <a:schemeClr val="accent1"/>
                        </a:buClr>
                        <a:buFont typeface="Verdana" charset="0"/>
                        <a:defRPr sz="2200">
                          <a:solidFill>
                            <a:srgbClr val="333333"/>
                          </a:solidFill>
                          <a:latin typeface="Tahoma" charset="0"/>
                          <a:ea typeface="ＭＳ Ｐゴシック" charset="-128"/>
                        </a:defRPr>
                      </a:lvl2pPr>
                      <a:lvl3pPr eaLnBrk="0" hangingPunct="0">
                        <a:spcBef>
                          <a:spcPct val="20000"/>
                        </a:spcBef>
                        <a:defRPr sz="2000">
                          <a:solidFill>
                            <a:srgbClr val="333333"/>
                          </a:solidFill>
                          <a:latin typeface="Tahoma" charset="0"/>
                          <a:ea typeface="ＭＳ Ｐゴシック" charset="-128"/>
                        </a:defRPr>
                      </a:lvl3pPr>
                      <a:lvl4pPr eaLnBrk="0" hangingPunct="0">
                        <a:spcBef>
                          <a:spcPct val="20000"/>
                        </a:spcBef>
                        <a:defRPr sz="2000">
                          <a:solidFill>
                            <a:srgbClr val="333333"/>
                          </a:solidFill>
                          <a:latin typeface="Tahoma" charset="0"/>
                          <a:ea typeface="ＭＳ Ｐゴシック" charset="-128"/>
                        </a:defRPr>
                      </a:lvl4pPr>
                      <a:lvl5pPr eaLnBrk="0" hangingPunct="0">
                        <a:spcBef>
                          <a:spcPct val="20000"/>
                        </a:spcBef>
                        <a:defRPr>
                          <a:solidFill>
                            <a:srgbClr val="333333"/>
                          </a:solidFill>
                          <a:latin typeface="Tahoma" charset="0"/>
                          <a:ea typeface="ＭＳ Ｐゴシック" charset="-128"/>
                        </a:defRPr>
                      </a:lvl5pPr>
                      <a:lvl6pPr marL="457200" eaLnBrk="0" fontAlgn="base" hangingPunct="0">
                        <a:spcBef>
                          <a:spcPct val="20000"/>
                        </a:spcBef>
                        <a:spcAft>
                          <a:spcPct val="0"/>
                        </a:spcAft>
                        <a:defRPr>
                          <a:solidFill>
                            <a:srgbClr val="333333"/>
                          </a:solidFill>
                          <a:latin typeface="Tahoma" charset="0"/>
                          <a:ea typeface="ＭＳ Ｐゴシック" charset="-128"/>
                        </a:defRPr>
                      </a:lvl6pPr>
                      <a:lvl7pPr marL="914400" eaLnBrk="0" fontAlgn="base" hangingPunct="0">
                        <a:spcBef>
                          <a:spcPct val="20000"/>
                        </a:spcBef>
                        <a:spcAft>
                          <a:spcPct val="0"/>
                        </a:spcAft>
                        <a:defRPr>
                          <a:solidFill>
                            <a:srgbClr val="333333"/>
                          </a:solidFill>
                          <a:latin typeface="Tahoma" charset="0"/>
                          <a:ea typeface="ＭＳ Ｐゴシック" charset="-128"/>
                        </a:defRPr>
                      </a:lvl7pPr>
                      <a:lvl8pPr marL="1371600" eaLnBrk="0" fontAlgn="base" hangingPunct="0">
                        <a:spcBef>
                          <a:spcPct val="20000"/>
                        </a:spcBef>
                        <a:spcAft>
                          <a:spcPct val="0"/>
                        </a:spcAft>
                        <a:defRPr>
                          <a:solidFill>
                            <a:srgbClr val="333333"/>
                          </a:solidFill>
                          <a:latin typeface="Tahoma" charset="0"/>
                          <a:ea typeface="ＭＳ Ｐゴシック" charset="-128"/>
                        </a:defRPr>
                      </a:lvl8pPr>
                      <a:lvl9pPr marL="1828800" eaLnBrk="0" fontAlgn="base" hangingPunct="0">
                        <a:spcBef>
                          <a:spcPct val="20000"/>
                        </a:spcBef>
                        <a:spcAft>
                          <a:spcPct val="0"/>
                        </a:spcAft>
                        <a:defRPr>
                          <a:solidFill>
                            <a:srgbClr val="333333"/>
                          </a:solidFill>
                          <a:latin typeface="Tahoma" charset="0"/>
                          <a:ea typeface="ＭＳ Ｐゴシック" charset="-128"/>
                        </a:defRPr>
                      </a:lvl9pPr>
                    </a:lstStyle>
                    <a:p>
                      <a:pPr marL="342900" marR="0" lvl="0" indent="-342900" algn="r" defTabSz="-13873163" rtl="0" eaLnBrk="1" fontAlgn="base" latinLnBrk="0" hangingPunct="1">
                        <a:lnSpc>
                          <a:spcPct val="100000"/>
                        </a:lnSpc>
                        <a:spcBef>
                          <a:spcPct val="0"/>
                        </a:spcBef>
                        <a:spcAft>
                          <a:spcPct val="0"/>
                        </a:spcAft>
                        <a:buClrTx/>
                        <a:buSzPct val="75000"/>
                        <a:buFontTx/>
                        <a:buNone/>
                        <a:tabLst/>
                      </a:pPr>
                      <a:r>
                        <a:rPr kumimoji="0" lang="es-ES" altLang="es-ES_tradnl" sz="1300" b="1" i="0" u="none" strike="noStrike" cap="none" normalizeH="0" baseline="0">
                          <a:ln>
                            <a:noFill/>
                          </a:ln>
                          <a:solidFill>
                            <a:srgbClr val="CC0000"/>
                          </a:solidFill>
                          <a:effectLst/>
                          <a:latin typeface="Tahoma" charset="0"/>
                          <a:ea typeface="ＭＳ Ｐゴシック" charset="-128"/>
                        </a:rPr>
                        <a:t>4,687 </a:t>
                      </a:r>
                      <a:r>
                        <a:rPr kumimoji="0" lang="es-ES" altLang="es-ES_tradnl" sz="1300" b="1" i="0" u="none" strike="noStrike" cap="none" normalizeH="0" baseline="0">
                          <a:ln>
                            <a:noFill/>
                          </a:ln>
                          <a:solidFill>
                            <a:srgbClr val="CC0000"/>
                          </a:solidFill>
                          <a:effectLst/>
                          <a:latin typeface="Eras Medium ITC" charset="0"/>
                          <a:ea typeface="ＭＳ Ｐゴシック" charset="-128"/>
                        </a:rPr>
                        <a:t>€</a:t>
                      </a:r>
                      <a:endParaRPr kumimoji="0" lang="es-ES" altLang="es-ES_tradnl" sz="1300" b="1" i="0" u="none" strike="noStrike" cap="none" normalizeH="0" baseline="0">
                        <a:ln>
                          <a:noFill/>
                        </a:ln>
                        <a:solidFill>
                          <a:srgbClr val="CC0000"/>
                        </a:solidFill>
                        <a:effectLst/>
                        <a:latin typeface="Times New Roman" charset="0"/>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defTabSz="-13873163" eaLnBrk="0" hangingPunct="0">
                        <a:buClr>
                          <a:schemeClr val="accent1"/>
                        </a:buClr>
                        <a:buSzPct val="75000"/>
                        <a:buFont typeface="Wingdings 3" charset="2"/>
                        <a:defRPr sz="2700">
                          <a:solidFill>
                            <a:srgbClr val="333333"/>
                          </a:solidFill>
                          <a:latin typeface="Tahoma" charset="0"/>
                          <a:ea typeface="ＭＳ Ｐゴシック" charset="-128"/>
                        </a:defRPr>
                      </a:lvl1pPr>
                      <a:lvl2pPr marL="37931725" indent="-37474525" defTabSz="-13873163" eaLnBrk="0" hangingPunct="0">
                        <a:spcBef>
                          <a:spcPct val="20000"/>
                        </a:spcBef>
                        <a:buClr>
                          <a:schemeClr val="accent1"/>
                        </a:buClr>
                        <a:buFont typeface="Verdana" charset="0"/>
                        <a:defRPr sz="2200">
                          <a:solidFill>
                            <a:srgbClr val="333333"/>
                          </a:solidFill>
                          <a:latin typeface="Tahoma" charset="0"/>
                          <a:ea typeface="ＭＳ Ｐゴシック" charset="-128"/>
                        </a:defRPr>
                      </a:lvl2pPr>
                      <a:lvl3pPr eaLnBrk="0" hangingPunct="0">
                        <a:spcBef>
                          <a:spcPct val="20000"/>
                        </a:spcBef>
                        <a:defRPr sz="2000">
                          <a:solidFill>
                            <a:srgbClr val="333333"/>
                          </a:solidFill>
                          <a:latin typeface="Tahoma" charset="0"/>
                          <a:ea typeface="ＭＳ Ｐゴシック" charset="-128"/>
                        </a:defRPr>
                      </a:lvl3pPr>
                      <a:lvl4pPr eaLnBrk="0" hangingPunct="0">
                        <a:spcBef>
                          <a:spcPct val="20000"/>
                        </a:spcBef>
                        <a:defRPr sz="2000">
                          <a:solidFill>
                            <a:srgbClr val="333333"/>
                          </a:solidFill>
                          <a:latin typeface="Tahoma" charset="0"/>
                          <a:ea typeface="ＭＳ Ｐゴシック" charset="-128"/>
                        </a:defRPr>
                      </a:lvl4pPr>
                      <a:lvl5pPr eaLnBrk="0" hangingPunct="0">
                        <a:spcBef>
                          <a:spcPct val="20000"/>
                        </a:spcBef>
                        <a:defRPr>
                          <a:solidFill>
                            <a:srgbClr val="333333"/>
                          </a:solidFill>
                          <a:latin typeface="Tahoma" charset="0"/>
                          <a:ea typeface="ＭＳ Ｐゴシック" charset="-128"/>
                        </a:defRPr>
                      </a:lvl5pPr>
                      <a:lvl6pPr marL="457200" eaLnBrk="0" fontAlgn="base" hangingPunct="0">
                        <a:spcBef>
                          <a:spcPct val="20000"/>
                        </a:spcBef>
                        <a:spcAft>
                          <a:spcPct val="0"/>
                        </a:spcAft>
                        <a:defRPr>
                          <a:solidFill>
                            <a:srgbClr val="333333"/>
                          </a:solidFill>
                          <a:latin typeface="Tahoma" charset="0"/>
                          <a:ea typeface="ＭＳ Ｐゴシック" charset="-128"/>
                        </a:defRPr>
                      </a:lvl6pPr>
                      <a:lvl7pPr marL="914400" eaLnBrk="0" fontAlgn="base" hangingPunct="0">
                        <a:spcBef>
                          <a:spcPct val="20000"/>
                        </a:spcBef>
                        <a:spcAft>
                          <a:spcPct val="0"/>
                        </a:spcAft>
                        <a:defRPr>
                          <a:solidFill>
                            <a:srgbClr val="333333"/>
                          </a:solidFill>
                          <a:latin typeface="Tahoma" charset="0"/>
                          <a:ea typeface="ＭＳ Ｐゴシック" charset="-128"/>
                        </a:defRPr>
                      </a:lvl7pPr>
                      <a:lvl8pPr marL="1371600" eaLnBrk="0" fontAlgn="base" hangingPunct="0">
                        <a:spcBef>
                          <a:spcPct val="20000"/>
                        </a:spcBef>
                        <a:spcAft>
                          <a:spcPct val="0"/>
                        </a:spcAft>
                        <a:defRPr>
                          <a:solidFill>
                            <a:srgbClr val="333333"/>
                          </a:solidFill>
                          <a:latin typeface="Tahoma" charset="0"/>
                          <a:ea typeface="ＭＳ Ｐゴシック" charset="-128"/>
                        </a:defRPr>
                      </a:lvl8pPr>
                      <a:lvl9pPr marL="1828800" eaLnBrk="0" fontAlgn="base" hangingPunct="0">
                        <a:spcBef>
                          <a:spcPct val="20000"/>
                        </a:spcBef>
                        <a:spcAft>
                          <a:spcPct val="0"/>
                        </a:spcAft>
                        <a:defRPr>
                          <a:solidFill>
                            <a:srgbClr val="333333"/>
                          </a:solidFill>
                          <a:latin typeface="Tahoma" charset="0"/>
                          <a:ea typeface="ＭＳ Ｐゴシック" charset="-128"/>
                        </a:defRPr>
                      </a:lvl9pPr>
                    </a:lstStyle>
                    <a:p>
                      <a:pPr marL="342900" marR="0" lvl="0" indent="-342900" algn="r" defTabSz="-13873163" rtl="0" eaLnBrk="1" fontAlgn="base" latinLnBrk="0" hangingPunct="1">
                        <a:lnSpc>
                          <a:spcPct val="100000"/>
                        </a:lnSpc>
                        <a:spcBef>
                          <a:spcPct val="0"/>
                        </a:spcBef>
                        <a:spcAft>
                          <a:spcPct val="0"/>
                        </a:spcAft>
                        <a:buClrTx/>
                        <a:buSzPct val="75000"/>
                        <a:buFontTx/>
                        <a:buNone/>
                        <a:tabLst/>
                      </a:pPr>
                      <a:r>
                        <a:rPr kumimoji="0" lang="es-ES" altLang="es-ES_tradnl" sz="1300" b="0" i="0" u="none" strike="noStrike" cap="none" normalizeH="0" baseline="0">
                          <a:ln>
                            <a:noFill/>
                          </a:ln>
                          <a:solidFill>
                            <a:srgbClr val="333333"/>
                          </a:solidFill>
                          <a:effectLst/>
                          <a:latin typeface="Tahoma" charset="0"/>
                          <a:ea typeface="ＭＳ Ｐゴシック" charset="-128"/>
                        </a:rPr>
                        <a:t>6,997 </a:t>
                      </a:r>
                      <a:r>
                        <a:rPr kumimoji="0" lang="es-ES" altLang="es-ES_tradnl" sz="1300" b="0" i="0" u="none" strike="noStrike" cap="none" normalizeH="0" baseline="0">
                          <a:ln>
                            <a:noFill/>
                          </a:ln>
                          <a:solidFill>
                            <a:srgbClr val="333333"/>
                          </a:solidFill>
                          <a:effectLst/>
                          <a:latin typeface="Eras Medium ITC" charset="0"/>
                          <a:ea typeface="ＭＳ Ｐゴシック" charset="-128"/>
                        </a:rPr>
                        <a:t>€</a:t>
                      </a:r>
                      <a:endParaRPr kumimoji="0" lang="es-ES" altLang="es-ES_tradnl" sz="1300" b="0" i="0" u="none" strike="noStrike" cap="none" normalizeH="0" baseline="0">
                        <a:ln>
                          <a:noFill/>
                        </a:ln>
                        <a:solidFill>
                          <a:srgbClr val="333333"/>
                        </a:solidFill>
                        <a:effectLst/>
                        <a:latin typeface="Times New Roman" charset="0"/>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defTabSz="-13873163" eaLnBrk="0" hangingPunct="0">
                        <a:buClr>
                          <a:schemeClr val="accent1"/>
                        </a:buClr>
                        <a:buSzPct val="75000"/>
                        <a:buFont typeface="Wingdings 3" charset="2"/>
                        <a:defRPr sz="2700">
                          <a:solidFill>
                            <a:srgbClr val="333333"/>
                          </a:solidFill>
                          <a:latin typeface="Tahoma" charset="0"/>
                          <a:ea typeface="ＭＳ Ｐゴシック" charset="-128"/>
                        </a:defRPr>
                      </a:lvl1pPr>
                      <a:lvl2pPr marL="37931725" indent="-37474525" defTabSz="-13873163" eaLnBrk="0" hangingPunct="0">
                        <a:spcBef>
                          <a:spcPct val="20000"/>
                        </a:spcBef>
                        <a:buClr>
                          <a:schemeClr val="accent1"/>
                        </a:buClr>
                        <a:buFont typeface="Verdana" charset="0"/>
                        <a:defRPr sz="2200">
                          <a:solidFill>
                            <a:srgbClr val="333333"/>
                          </a:solidFill>
                          <a:latin typeface="Tahoma" charset="0"/>
                          <a:ea typeface="ＭＳ Ｐゴシック" charset="-128"/>
                        </a:defRPr>
                      </a:lvl2pPr>
                      <a:lvl3pPr eaLnBrk="0" hangingPunct="0">
                        <a:spcBef>
                          <a:spcPct val="20000"/>
                        </a:spcBef>
                        <a:defRPr sz="2000">
                          <a:solidFill>
                            <a:srgbClr val="333333"/>
                          </a:solidFill>
                          <a:latin typeface="Tahoma" charset="0"/>
                          <a:ea typeface="ＭＳ Ｐゴシック" charset="-128"/>
                        </a:defRPr>
                      </a:lvl3pPr>
                      <a:lvl4pPr eaLnBrk="0" hangingPunct="0">
                        <a:spcBef>
                          <a:spcPct val="20000"/>
                        </a:spcBef>
                        <a:defRPr sz="2000">
                          <a:solidFill>
                            <a:srgbClr val="333333"/>
                          </a:solidFill>
                          <a:latin typeface="Tahoma" charset="0"/>
                          <a:ea typeface="ＭＳ Ｐゴシック" charset="-128"/>
                        </a:defRPr>
                      </a:lvl4pPr>
                      <a:lvl5pPr eaLnBrk="0" hangingPunct="0">
                        <a:spcBef>
                          <a:spcPct val="20000"/>
                        </a:spcBef>
                        <a:defRPr>
                          <a:solidFill>
                            <a:srgbClr val="333333"/>
                          </a:solidFill>
                          <a:latin typeface="Tahoma" charset="0"/>
                          <a:ea typeface="ＭＳ Ｐゴシック" charset="-128"/>
                        </a:defRPr>
                      </a:lvl5pPr>
                      <a:lvl6pPr marL="457200" eaLnBrk="0" fontAlgn="base" hangingPunct="0">
                        <a:spcBef>
                          <a:spcPct val="20000"/>
                        </a:spcBef>
                        <a:spcAft>
                          <a:spcPct val="0"/>
                        </a:spcAft>
                        <a:defRPr>
                          <a:solidFill>
                            <a:srgbClr val="333333"/>
                          </a:solidFill>
                          <a:latin typeface="Tahoma" charset="0"/>
                          <a:ea typeface="ＭＳ Ｐゴシック" charset="-128"/>
                        </a:defRPr>
                      </a:lvl6pPr>
                      <a:lvl7pPr marL="914400" eaLnBrk="0" fontAlgn="base" hangingPunct="0">
                        <a:spcBef>
                          <a:spcPct val="20000"/>
                        </a:spcBef>
                        <a:spcAft>
                          <a:spcPct val="0"/>
                        </a:spcAft>
                        <a:defRPr>
                          <a:solidFill>
                            <a:srgbClr val="333333"/>
                          </a:solidFill>
                          <a:latin typeface="Tahoma" charset="0"/>
                          <a:ea typeface="ＭＳ Ｐゴシック" charset="-128"/>
                        </a:defRPr>
                      </a:lvl7pPr>
                      <a:lvl8pPr marL="1371600" eaLnBrk="0" fontAlgn="base" hangingPunct="0">
                        <a:spcBef>
                          <a:spcPct val="20000"/>
                        </a:spcBef>
                        <a:spcAft>
                          <a:spcPct val="0"/>
                        </a:spcAft>
                        <a:defRPr>
                          <a:solidFill>
                            <a:srgbClr val="333333"/>
                          </a:solidFill>
                          <a:latin typeface="Tahoma" charset="0"/>
                          <a:ea typeface="ＭＳ Ｐゴシック" charset="-128"/>
                        </a:defRPr>
                      </a:lvl8pPr>
                      <a:lvl9pPr marL="1828800" eaLnBrk="0" fontAlgn="base" hangingPunct="0">
                        <a:spcBef>
                          <a:spcPct val="20000"/>
                        </a:spcBef>
                        <a:spcAft>
                          <a:spcPct val="0"/>
                        </a:spcAft>
                        <a:defRPr>
                          <a:solidFill>
                            <a:srgbClr val="333333"/>
                          </a:solidFill>
                          <a:latin typeface="Tahoma" charset="0"/>
                          <a:ea typeface="ＭＳ Ｐゴシック" charset="-128"/>
                        </a:defRPr>
                      </a:lvl9pPr>
                    </a:lstStyle>
                    <a:p>
                      <a:pPr marL="342900" marR="0" lvl="0" indent="-342900" algn="r" defTabSz="-13873163" rtl="0" eaLnBrk="1" fontAlgn="base" latinLnBrk="0" hangingPunct="1">
                        <a:lnSpc>
                          <a:spcPct val="100000"/>
                        </a:lnSpc>
                        <a:spcBef>
                          <a:spcPct val="0"/>
                        </a:spcBef>
                        <a:spcAft>
                          <a:spcPct val="0"/>
                        </a:spcAft>
                        <a:buClrTx/>
                        <a:buSzPct val="75000"/>
                        <a:buFontTx/>
                        <a:buNone/>
                        <a:tabLst/>
                      </a:pPr>
                      <a:r>
                        <a:rPr kumimoji="0" lang="es-ES" altLang="es-ES_tradnl" sz="1300" b="0" i="0" u="none" strike="noStrike" cap="none" normalizeH="0" baseline="0">
                          <a:ln>
                            <a:noFill/>
                          </a:ln>
                          <a:solidFill>
                            <a:srgbClr val="333333"/>
                          </a:solidFill>
                          <a:effectLst/>
                          <a:latin typeface="Tahoma" charset="0"/>
                          <a:ea typeface="ＭＳ Ｐゴシック" charset="-128"/>
                        </a:rPr>
                        <a:t>367,44</a:t>
                      </a:r>
                      <a:endParaRPr kumimoji="0" lang="es-ES" altLang="es-ES_tradnl" sz="1300" b="0" i="0" u="none" strike="noStrike" cap="none" normalizeH="0" baseline="0">
                        <a:ln>
                          <a:noFill/>
                        </a:ln>
                        <a:solidFill>
                          <a:srgbClr val="333333"/>
                        </a:solidFill>
                        <a:effectLst/>
                        <a:latin typeface="Times New Roman" charset="0"/>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defTabSz="-13873163" eaLnBrk="0" hangingPunct="0">
                        <a:buClr>
                          <a:schemeClr val="accent1"/>
                        </a:buClr>
                        <a:buSzPct val="75000"/>
                        <a:buFont typeface="Wingdings 3" charset="2"/>
                        <a:defRPr sz="2700">
                          <a:solidFill>
                            <a:srgbClr val="333333"/>
                          </a:solidFill>
                          <a:latin typeface="Tahoma" charset="0"/>
                          <a:ea typeface="ＭＳ Ｐゴシック" charset="-128"/>
                        </a:defRPr>
                      </a:lvl1pPr>
                      <a:lvl2pPr marL="37931725" indent="-37474525" defTabSz="-13873163" eaLnBrk="0" hangingPunct="0">
                        <a:spcBef>
                          <a:spcPct val="20000"/>
                        </a:spcBef>
                        <a:buClr>
                          <a:schemeClr val="accent1"/>
                        </a:buClr>
                        <a:buFont typeface="Verdana" charset="0"/>
                        <a:defRPr sz="2200">
                          <a:solidFill>
                            <a:srgbClr val="333333"/>
                          </a:solidFill>
                          <a:latin typeface="Tahoma" charset="0"/>
                          <a:ea typeface="ＭＳ Ｐゴシック" charset="-128"/>
                        </a:defRPr>
                      </a:lvl2pPr>
                      <a:lvl3pPr eaLnBrk="0" hangingPunct="0">
                        <a:spcBef>
                          <a:spcPct val="20000"/>
                        </a:spcBef>
                        <a:defRPr sz="2000">
                          <a:solidFill>
                            <a:srgbClr val="333333"/>
                          </a:solidFill>
                          <a:latin typeface="Tahoma" charset="0"/>
                          <a:ea typeface="ＭＳ Ｐゴシック" charset="-128"/>
                        </a:defRPr>
                      </a:lvl3pPr>
                      <a:lvl4pPr eaLnBrk="0" hangingPunct="0">
                        <a:spcBef>
                          <a:spcPct val="20000"/>
                        </a:spcBef>
                        <a:defRPr sz="2000">
                          <a:solidFill>
                            <a:srgbClr val="333333"/>
                          </a:solidFill>
                          <a:latin typeface="Tahoma" charset="0"/>
                          <a:ea typeface="ＭＳ Ｐゴシック" charset="-128"/>
                        </a:defRPr>
                      </a:lvl4pPr>
                      <a:lvl5pPr eaLnBrk="0" hangingPunct="0">
                        <a:spcBef>
                          <a:spcPct val="20000"/>
                        </a:spcBef>
                        <a:defRPr>
                          <a:solidFill>
                            <a:srgbClr val="333333"/>
                          </a:solidFill>
                          <a:latin typeface="Tahoma" charset="0"/>
                          <a:ea typeface="ＭＳ Ｐゴシック" charset="-128"/>
                        </a:defRPr>
                      </a:lvl5pPr>
                      <a:lvl6pPr marL="457200" eaLnBrk="0" fontAlgn="base" hangingPunct="0">
                        <a:spcBef>
                          <a:spcPct val="20000"/>
                        </a:spcBef>
                        <a:spcAft>
                          <a:spcPct val="0"/>
                        </a:spcAft>
                        <a:defRPr>
                          <a:solidFill>
                            <a:srgbClr val="333333"/>
                          </a:solidFill>
                          <a:latin typeface="Tahoma" charset="0"/>
                          <a:ea typeface="ＭＳ Ｐゴシック" charset="-128"/>
                        </a:defRPr>
                      </a:lvl6pPr>
                      <a:lvl7pPr marL="914400" eaLnBrk="0" fontAlgn="base" hangingPunct="0">
                        <a:spcBef>
                          <a:spcPct val="20000"/>
                        </a:spcBef>
                        <a:spcAft>
                          <a:spcPct val="0"/>
                        </a:spcAft>
                        <a:defRPr>
                          <a:solidFill>
                            <a:srgbClr val="333333"/>
                          </a:solidFill>
                          <a:latin typeface="Tahoma" charset="0"/>
                          <a:ea typeface="ＭＳ Ｐゴシック" charset="-128"/>
                        </a:defRPr>
                      </a:lvl7pPr>
                      <a:lvl8pPr marL="1371600" eaLnBrk="0" fontAlgn="base" hangingPunct="0">
                        <a:spcBef>
                          <a:spcPct val="20000"/>
                        </a:spcBef>
                        <a:spcAft>
                          <a:spcPct val="0"/>
                        </a:spcAft>
                        <a:defRPr>
                          <a:solidFill>
                            <a:srgbClr val="333333"/>
                          </a:solidFill>
                          <a:latin typeface="Tahoma" charset="0"/>
                          <a:ea typeface="ＭＳ Ｐゴシック" charset="-128"/>
                        </a:defRPr>
                      </a:lvl8pPr>
                      <a:lvl9pPr marL="1828800" eaLnBrk="0" fontAlgn="base" hangingPunct="0">
                        <a:spcBef>
                          <a:spcPct val="20000"/>
                        </a:spcBef>
                        <a:spcAft>
                          <a:spcPct val="0"/>
                        </a:spcAft>
                        <a:defRPr>
                          <a:solidFill>
                            <a:srgbClr val="333333"/>
                          </a:solidFill>
                          <a:latin typeface="Tahoma" charset="0"/>
                          <a:ea typeface="ＭＳ Ｐゴシック" charset="-128"/>
                        </a:defRPr>
                      </a:lvl9pPr>
                    </a:lstStyle>
                    <a:p>
                      <a:pPr marL="342900" marR="0" lvl="0" indent="-342900" algn="r" defTabSz="-13873163" rtl="0" eaLnBrk="1" fontAlgn="base" latinLnBrk="0" hangingPunct="1">
                        <a:lnSpc>
                          <a:spcPct val="100000"/>
                        </a:lnSpc>
                        <a:spcBef>
                          <a:spcPct val="0"/>
                        </a:spcBef>
                        <a:spcAft>
                          <a:spcPct val="0"/>
                        </a:spcAft>
                        <a:buClrTx/>
                        <a:buSzPct val="75000"/>
                        <a:buFontTx/>
                        <a:buNone/>
                        <a:tabLst/>
                      </a:pPr>
                      <a:r>
                        <a:rPr kumimoji="0" lang="es-ES" altLang="es-ES_tradnl" sz="1300" b="1" i="0" u="none" strike="noStrike" cap="none" normalizeH="0" baseline="0">
                          <a:ln>
                            <a:noFill/>
                          </a:ln>
                          <a:solidFill>
                            <a:srgbClr val="CC0000"/>
                          </a:solidFill>
                          <a:effectLst/>
                          <a:latin typeface="Tahoma" charset="0"/>
                          <a:ea typeface="ＭＳ Ｐゴシック" charset="-128"/>
                        </a:rPr>
                        <a:t>848,79 </a:t>
                      </a:r>
                      <a:r>
                        <a:rPr kumimoji="0" lang="es-ES" altLang="es-ES_tradnl" sz="1300" b="1" i="0" u="none" strike="noStrike" cap="none" normalizeH="0" baseline="0">
                          <a:ln>
                            <a:noFill/>
                          </a:ln>
                          <a:solidFill>
                            <a:srgbClr val="CC0000"/>
                          </a:solidFill>
                          <a:effectLst/>
                          <a:latin typeface="Eras Medium ITC" charset="0"/>
                          <a:ea typeface="ＭＳ Ｐゴシック" charset="-128"/>
                        </a:rPr>
                        <a:t>€</a:t>
                      </a:r>
                      <a:endParaRPr kumimoji="0" lang="es-ES" altLang="es-ES_tradnl" sz="1300" b="1" i="0" u="none" strike="noStrike" cap="none" normalizeH="0" baseline="0">
                        <a:ln>
                          <a:noFill/>
                        </a:ln>
                        <a:solidFill>
                          <a:srgbClr val="CC0000"/>
                        </a:solidFill>
                        <a:effectLst/>
                        <a:latin typeface="Times New Roman" charset="0"/>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defTabSz="-13873163" eaLnBrk="0" hangingPunct="0">
                        <a:buClr>
                          <a:schemeClr val="accent1"/>
                        </a:buClr>
                        <a:buSzPct val="75000"/>
                        <a:buFont typeface="Wingdings 3" charset="2"/>
                        <a:defRPr sz="2700">
                          <a:solidFill>
                            <a:srgbClr val="333333"/>
                          </a:solidFill>
                          <a:latin typeface="Tahoma" charset="0"/>
                          <a:ea typeface="ＭＳ Ｐゴシック" charset="-128"/>
                        </a:defRPr>
                      </a:lvl1pPr>
                      <a:lvl2pPr marL="37931725" indent="-37474525" defTabSz="-13873163" eaLnBrk="0" hangingPunct="0">
                        <a:spcBef>
                          <a:spcPct val="20000"/>
                        </a:spcBef>
                        <a:buClr>
                          <a:schemeClr val="accent1"/>
                        </a:buClr>
                        <a:buFont typeface="Verdana" charset="0"/>
                        <a:defRPr sz="2200">
                          <a:solidFill>
                            <a:srgbClr val="333333"/>
                          </a:solidFill>
                          <a:latin typeface="Tahoma" charset="0"/>
                          <a:ea typeface="ＭＳ Ｐゴシック" charset="-128"/>
                        </a:defRPr>
                      </a:lvl2pPr>
                      <a:lvl3pPr eaLnBrk="0" hangingPunct="0">
                        <a:spcBef>
                          <a:spcPct val="20000"/>
                        </a:spcBef>
                        <a:defRPr sz="2000">
                          <a:solidFill>
                            <a:srgbClr val="333333"/>
                          </a:solidFill>
                          <a:latin typeface="Tahoma" charset="0"/>
                          <a:ea typeface="ＭＳ Ｐゴシック" charset="-128"/>
                        </a:defRPr>
                      </a:lvl3pPr>
                      <a:lvl4pPr eaLnBrk="0" hangingPunct="0">
                        <a:spcBef>
                          <a:spcPct val="20000"/>
                        </a:spcBef>
                        <a:defRPr sz="2000">
                          <a:solidFill>
                            <a:srgbClr val="333333"/>
                          </a:solidFill>
                          <a:latin typeface="Tahoma" charset="0"/>
                          <a:ea typeface="ＭＳ Ｐゴシック" charset="-128"/>
                        </a:defRPr>
                      </a:lvl4pPr>
                      <a:lvl5pPr eaLnBrk="0" hangingPunct="0">
                        <a:spcBef>
                          <a:spcPct val="20000"/>
                        </a:spcBef>
                        <a:defRPr>
                          <a:solidFill>
                            <a:srgbClr val="333333"/>
                          </a:solidFill>
                          <a:latin typeface="Tahoma" charset="0"/>
                          <a:ea typeface="ＭＳ Ｐゴシック" charset="-128"/>
                        </a:defRPr>
                      </a:lvl5pPr>
                      <a:lvl6pPr marL="457200" eaLnBrk="0" fontAlgn="base" hangingPunct="0">
                        <a:spcBef>
                          <a:spcPct val="20000"/>
                        </a:spcBef>
                        <a:spcAft>
                          <a:spcPct val="0"/>
                        </a:spcAft>
                        <a:defRPr>
                          <a:solidFill>
                            <a:srgbClr val="333333"/>
                          </a:solidFill>
                          <a:latin typeface="Tahoma" charset="0"/>
                          <a:ea typeface="ＭＳ Ｐゴシック" charset="-128"/>
                        </a:defRPr>
                      </a:lvl6pPr>
                      <a:lvl7pPr marL="914400" eaLnBrk="0" fontAlgn="base" hangingPunct="0">
                        <a:spcBef>
                          <a:spcPct val="20000"/>
                        </a:spcBef>
                        <a:spcAft>
                          <a:spcPct val="0"/>
                        </a:spcAft>
                        <a:defRPr>
                          <a:solidFill>
                            <a:srgbClr val="333333"/>
                          </a:solidFill>
                          <a:latin typeface="Tahoma" charset="0"/>
                          <a:ea typeface="ＭＳ Ｐゴシック" charset="-128"/>
                        </a:defRPr>
                      </a:lvl7pPr>
                      <a:lvl8pPr marL="1371600" eaLnBrk="0" fontAlgn="base" hangingPunct="0">
                        <a:spcBef>
                          <a:spcPct val="20000"/>
                        </a:spcBef>
                        <a:spcAft>
                          <a:spcPct val="0"/>
                        </a:spcAft>
                        <a:defRPr>
                          <a:solidFill>
                            <a:srgbClr val="333333"/>
                          </a:solidFill>
                          <a:latin typeface="Tahoma" charset="0"/>
                          <a:ea typeface="ＭＳ Ｐゴシック" charset="-128"/>
                        </a:defRPr>
                      </a:lvl8pPr>
                      <a:lvl9pPr marL="1828800" eaLnBrk="0" fontAlgn="base" hangingPunct="0">
                        <a:spcBef>
                          <a:spcPct val="20000"/>
                        </a:spcBef>
                        <a:spcAft>
                          <a:spcPct val="0"/>
                        </a:spcAft>
                        <a:defRPr>
                          <a:solidFill>
                            <a:srgbClr val="333333"/>
                          </a:solidFill>
                          <a:latin typeface="Tahoma" charset="0"/>
                          <a:ea typeface="ＭＳ Ｐゴシック" charset="-128"/>
                        </a:defRPr>
                      </a:lvl9pPr>
                    </a:lstStyle>
                    <a:p>
                      <a:pPr marL="342900" marR="0" lvl="0" indent="-342900" algn="r" defTabSz="-13873163" rtl="0" eaLnBrk="1" fontAlgn="base" latinLnBrk="0" hangingPunct="1">
                        <a:lnSpc>
                          <a:spcPct val="100000"/>
                        </a:lnSpc>
                        <a:spcBef>
                          <a:spcPct val="0"/>
                        </a:spcBef>
                        <a:spcAft>
                          <a:spcPct val="0"/>
                        </a:spcAft>
                        <a:buClrTx/>
                        <a:buSzPct val="75000"/>
                        <a:buFontTx/>
                        <a:buNone/>
                        <a:tabLst/>
                      </a:pPr>
                      <a:r>
                        <a:rPr kumimoji="0" lang="es-ES" altLang="es-ES_tradnl" sz="1300" b="0" i="0" u="none" strike="noStrike" cap="none" normalizeH="0" baseline="0">
                          <a:ln>
                            <a:noFill/>
                          </a:ln>
                          <a:solidFill>
                            <a:srgbClr val="CC0000"/>
                          </a:solidFill>
                          <a:effectLst/>
                          <a:latin typeface="Tahoma" charset="0"/>
                          <a:ea typeface="ＭＳ Ｐゴシック" charset="-128"/>
                        </a:rPr>
                        <a:t>49,29 %</a:t>
                      </a:r>
                      <a:endParaRPr kumimoji="0" lang="es-ES" altLang="es-ES_tradnl" sz="1300" b="0" i="0" u="none" strike="noStrike" cap="none" normalizeH="0" baseline="0">
                        <a:ln>
                          <a:noFill/>
                        </a:ln>
                        <a:solidFill>
                          <a:srgbClr val="CC0000"/>
                        </a:solidFill>
                        <a:effectLst/>
                        <a:latin typeface="Times New Roman" charset="0"/>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82613">
                <a:tc>
                  <a:txBody>
                    <a:bodyPr/>
                    <a:lstStyle>
                      <a:lvl1pPr marL="342900" indent="-342900" defTabSz="-13873163" eaLnBrk="0" hangingPunct="0">
                        <a:buClr>
                          <a:schemeClr val="accent1"/>
                        </a:buClr>
                        <a:buSzPct val="75000"/>
                        <a:buFont typeface="Wingdings 3" charset="2"/>
                        <a:defRPr sz="2700">
                          <a:solidFill>
                            <a:srgbClr val="333333"/>
                          </a:solidFill>
                          <a:latin typeface="Tahoma" charset="0"/>
                          <a:ea typeface="ＭＳ Ｐゴシック" charset="-128"/>
                        </a:defRPr>
                      </a:lvl1pPr>
                      <a:lvl2pPr marL="37931725" indent="-37474525" defTabSz="-13873163" eaLnBrk="0" hangingPunct="0">
                        <a:spcBef>
                          <a:spcPct val="20000"/>
                        </a:spcBef>
                        <a:buClr>
                          <a:schemeClr val="accent1"/>
                        </a:buClr>
                        <a:buFont typeface="Verdana" charset="0"/>
                        <a:defRPr sz="2200">
                          <a:solidFill>
                            <a:srgbClr val="333333"/>
                          </a:solidFill>
                          <a:latin typeface="Tahoma" charset="0"/>
                          <a:ea typeface="ＭＳ Ｐゴシック" charset="-128"/>
                        </a:defRPr>
                      </a:lvl2pPr>
                      <a:lvl3pPr eaLnBrk="0" hangingPunct="0">
                        <a:spcBef>
                          <a:spcPct val="20000"/>
                        </a:spcBef>
                        <a:defRPr sz="2000">
                          <a:solidFill>
                            <a:srgbClr val="333333"/>
                          </a:solidFill>
                          <a:latin typeface="Tahoma" charset="0"/>
                          <a:ea typeface="ＭＳ Ｐゴシック" charset="-128"/>
                        </a:defRPr>
                      </a:lvl3pPr>
                      <a:lvl4pPr eaLnBrk="0" hangingPunct="0">
                        <a:spcBef>
                          <a:spcPct val="20000"/>
                        </a:spcBef>
                        <a:defRPr sz="2000">
                          <a:solidFill>
                            <a:srgbClr val="333333"/>
                          </a:solidFill>
                          <a:latin typeface="Tahoma" charset="0"/>
                          <a:ea typeface="ＭＳ Ｐゴシック" charset="-128"/>
                        </a:defRPr>
                      </a:lvl4pPr>
                      <a:lvl5pPr eaLnBrk="0" hangingPunct="0">
                        <a:spcBef>
                          <a:spcPct val="20000"/>
                        </a:spcBef>
                        <a:defRPr>
                          <a:solidFill>
                            <a:srgbClr val="333333"/>
                          </a:solidFill>
                          <a:latin typeface="Tahoma" charset="0"/>
                          <a:ea typeface="ＭＳ Ｐゴシック" charset="-128"/>
                        </a:defRPr>
                      </a:lvl5pPr>
                      <a:lvl6pPr marL="457200" eaLnBrk="0" fontAlgn="base" hangingPunct="0">
                        <a:spcBef>
                          <a:spcPct val="20000"/>
                        </a:spcBef>
                        <a:spcAft>
                          <a:spcPct val="0"/>
                        </a:spcAft>
                        <a:defRPr>
                          <a:solidFill>
                            <a:srgbClr val="333333"/>
                          </a:solidFill>
                          <a:latin typeface="Tahoma" charset="0"/>
                          <a:ea typeface="ＭＳ Ｐゴシック" charset="-128"/>
                        </a:defRPr>
                      </a:lvl6pPr>
                      <a:lvl7pPr marL="914400" eaLnBrk="0" fontAlgn="base" hangingPunct="0">
                        <a:spcBef>
                          <a:spcPct val="20000"/>
                        </a:spcBef>
                        <a:spcAft>
                          <a:spcPct val="0"/>
                        </a:spcAft>
                        <a:defRPr>
                          <a:solidFill>
                            <a:srgbClr val="333333"/>
                          </a:solidFill>
                          <a:latin typeface="Tahoma" charset="0"/>
                          <a:ea typeface="ＭＳ Ｐゴシック" charset="-128"/>
                        </a:defRPr>
                      </a:lvl7pPr>
                      <a:lvl8pPr marL="1371600" eaLnBrk="0" fontAlgn="base" hangingPunct="0">
                        <a:spcBef>
                          <a:spcPct val="20000"/>
                        </a:spcBef>
                        <a:spcAft>
                          <a:spcPct val="0"/>
                        </a:spcAft>
                        <a:defRPr>
                          <a:solidFill>
                            <a:srgbClr val="333333"/>
                          </a:solidFill>
                          <a:latin typeface="Tahoma" charset="0"/>
                          <a:ea typeface="ＭＳ Ｐゴシック" charset="-128"/>
                        </a:defRPr>
                      </a:lvl8pPr>
                      <a:lvl9pPr marL="1828800" eaLnBrk="0" fontAlgn="base" hangingPunct="0">
                        <a:spcBef>
                          <a:spcPct val="20000"/>
                        </a:spcBef>
                        <a:spcAft>
                          <a:spcPct val="0"/>
                        </a:spcAft>
                        <a:defRPr>
                          <a:solidFill>
                            <a:srgbClr val="333333"/>
                          </a:solidFill>
                          <a:latin typeface="Tahoma" charset="0"/>
                          <a:ea typeface="ＭＳ Ｐゴシック" charset="-128"/>
                        </a:defRPr>
                      </a:lvl9pPr>
                    </a:lstStyle>
                    <a:p>
                      <a:pPr marL="342900" marR="0" lvl="0" indent="-342900" algn="l" defTabSz="-13873163" rtl="0" eaLnBrk="1" fontAlgn="base" latinLnBrk="0" hangingPunct="1">
                        <a:lnSpc>
                          <a:spcPct val="100000"/>
                        </a:lnSpc>
                        <a:spcBef>
                          <a:spcPct val="0"/>
                        </a:spcBef>
                        <a:spcAft>
                          <a:spcPct val="0"/>
                        </a:spcAft>
                        <a:buClrTx/>
                        <a:buSzPct val="75000"/>
                        <a:buFontTx/>
                        <a:buNone/>
                        <a:tabLst/>
                      </a:pPr>
                      <a:r>
                        <a:rPr kumimoji="0" lang="es-ES" altLang="es-ES_tradnl" sz="1300" b="0" i="0" u="none" strike="noStrike" cap="none" normalizeH="0" baseline="0">
                          <a:ln>
                            <a:noFill/>
                          </a:ln>
                          <a:solidFill>
                            <a:srgbClr val="333333"/>
                          </a:solidFill>
                          <a:effectLst/>
                          <a:latin typeface="Tahoma" charset="0"/>
                          <a:ea typeface="ＭＳ Ｐゴシック" charset="-128"/>
                        </a:rPr>
                        <a:t>ART3</a:t>
                      </a:r>
                      <a:endParaRPr kumimoji="0" lang="es-ES" altLang="es-ES_tradnl" sz="1300" b="0" i="0" u="none" strike="noStrike" cap="none" normalizeH="0" baseline="0">
                        <a:ln>
                          <a:noFill/>
                        </a:ln>
                        <a:solidFill>
                          <a:srgbClr val="333333"/>
                        </a:solidFill>
                        <a:effectLst/>
                        <a:latin typeface="Times New Roman" charset="0"/>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defTabSz="-13873163" eaLnBrk="0" hangingPunct="0">
                        <a:buClr>
                          <a:schemeClr val="accent1"/>
                        </a:buClr>
                        <a:buSzPct val="75000"/>
                        <a:buFont typeface="Wingdings 3" charset="2"/>
                        <a:defRPr sz="2700">
                          <a:solidFill>
                            <a:srgbClr val="333333"/>
                          </a:solidFill>
                          <a:latin typeface="Tahoma" charset="0"/>
                          <a:ea typeface="ＭＳ Ｐゴシック" charset="-128"/>
                        </a:defRPr>
                      </a:lvl1pPr>
                      <a:lvl2pPr marL="37931725" indent="-37474525" defTabSz="-13873163" eaLnBrk="0" hangingPunct="0">
                        <a:spcBef>
                          <a:spcPct val="20000"/>
                        </a:spcBef>
                        <a:buClr>
                          <a:schemeClr val="accent1"/>
                        </a:buClr>
                        <a:buFont typeface="Verdana" charset="0"/>
                        <a:defRPr sz="2200">
                          <a:solidFill>
                            <a:srgbClr val="333333"/>
                          </a:solidFill>
                          <a:latin typeface="Tahoma" charset="0"/>
                          <a:ea typeface="ＭＳ Ｐゴシック" charset="-128"/>
                        </a:defRPr>
                      </a:lvl2pPr>
                      <a:lvl3pPr eaLnBrk="0" hangingPunct="0">
                        <a:spcBef>
                          <a:spcPct val="20000"/>
                        </a:spcBef>
                        <a:defRPr sz="2000">
                          <a:solidFill>
                            <a:srgbClr val="333333"/>
                          </a:solidFill>
                          <a:latin typeface="Tahoma" charset="0"/>
                          <a:ea typeface="ＭＳ Ｐゴシック" charset="-128"/>
                        </a:defRPr>
                      </a:lvl3pPr>
                      <a:lvl4pPr eaLnBrk="0" hangingPunct="0">
                        <a:spcBef>
                          <a:spcPct val="20000"/>
                        </a:spcBef>
                        <a:defRPr sz="2000">
                          <a:solidFill>
                            <a:srgbClr val="333333"/>
                          </a:solidFill>
                          <a:latin typeface="Tahoma" charset="0"/>
                          <a:ea typeface="ＭＳ Ｐゴシック" charset="-128"/>
                        </a:defRPr>
                      </a:lvl4pPr>
                      <a:lvl5pPr eaLnBrk="0" hangingPunct="0">
                        <a:spcBef>
                          <a:spcPct val="20000"/>
                        </a:spcBef>
                        <a:defRPr>
                          <a:solidFill>
                            <a:srgbClr val="333333"/>
                          </a:solidFill>
                          <a:latin typeface="Tahoma" charset="0"/>
                          <a:ea typeface="ＭＳ Ｐゴシック" charset="-128"/>
                        </a:defRPr>
                      </a:lvl5pPr>
                      <a:lvl6pPr marL="457200" eaLnBrk="0" fontAlgn="base" hangingPunct="0">
                        <a:spcBef>
                          <a:spcPct val="20000"/>
                        </a:spcBef>
                        <a:spcAft>
                          <a:spcPct val="0"/>
                        </a:spcAft>
                        <a:defRPr>
                          <a:solidFill>
                            <a:srgbClr val="333333"/>
                          </a:solidFill>
                          <a:latin typeface="Tahoma" charset="0"/>
                          <a:ea typeface="ＭＳ Ｐゴシック" charset="-128"/>
                        </a:defRPr>
                      </a:lvl6pPr>
                      <a:lvl7pPr marL="914400" eaLnBrk="0" fontAlgn="base" hangingPunct="0">
                        <a:spcBef>
                          <a:spcPct val="20000"/>
                        </a:spcBef>
                        <a:spcAft>
                          <a:spcPct val="0"/>
                        </a:spcAft>
                        <a:defRPr>
                          <a:solidFill>
                            <a:srgbClr val="333333"/>
                          </a:solidFill>
                          <a:latin typeface="Tahoma" charset="0"/>
                          <a:ea typeface="ＭＳ Ｐゴシック" charset="-128"/>
                        </a:defRPr>
                      </a:lvl7pPr>
                      <a:lvl8pPr marL="1371600" eaLnBrk="0" fontAlgn="base" hangingPunct="0">
                        <a:spcBef>
                          <a:spcPct val="20000"/>
                        </a:spcBef>
                        <a:spcAft>
                          <a:spcPct val="0"/>
                        </a:spcAft>
                        <a:defRPr>
                          <a:solidFill>
                            <a:srgbClr val="333333"/>
                          </a:solidFill>
                          <a:latin typeface="Tahoma" charset="0"/>
                          <a:ea typeface="ＭＳ Ｐゴシック" charset="-128"/>
                        </a:defRPr>
                      </a:lvl8pPr>
                      <a:lvl9pPr marL="1828800" eaLnBrk="0" fontAlgn="base" hangingPunct="0">
                        <a:spcBef>
                          <a:spcPct val="20000"/>
                        </a:spcBef>
                        <a:spcAft>
                          <a:spcPct val="0"/>
                        </a:spcAft>
                        <a:defRPr>
                          <a:solidFill>
                            <a:srgbClr val="333333"/>
                          </a:solidFill>
                          <a:latin typeface="Tahoma" charset="0"/>
                          <a:ea typeface="ＭＳ Ｐゴシック" charset="-128"/>
                        </a:defRPr>
                      </a:lvl9pPr>
                    </a:lstStyle>
                    <a:p>
                      <a:pPr marL="342900" marR="0" lvl="0" indent="-342900" algn="l" defTabSz="-13873163" rtl="0" eaLnBrk="1" fontAlgn="base" latinLnBrk="0" hangingPunct="1">
                        <a:lnSpc>
                          <a:spcPct val="100000"/>
                        </a:lnSpc>
                        <a:spcBef>
                          <a:spcPct val="0"/>
                        </a:spcBef>
                        <a:spcAft>
                          <a:spcPct val="0"/>
                        </a:spcAft>
                        <a:buClrTx/>
                        <a:buSzPct val="75000"/>
                        <a:buFontTx/>
                        <a:buNone/>
                        <a:tabLst/>
                      </a:pPr>
                      <a:r>
                        <a:rPr kumimoji="0" lang="es-ES" altLang="es-ES_tradnl" sz="1300" b="0" i="0" u="none" strike="noStrike" cap="none" normalizeH="0" baseline="0">
                          <a:ln>
                            <a:noFill/>
                          </a:ln>
                          <a:solidFill>
                            <a:srgbClr val="333333"/>
                          </a:solidFill>
                          <a:effectLst/>
                          <a:latin typeface="Tahoma" charset="0"/>
                          <a:ea typeface="ＭＳ Ｐゴシック" charset="-128"/>
                        </a:rPr>
                        <a:t>Art</a:t>
                      </a:r>
                      <a:r>
                        <a:rPr kumimoji="0" lang="es-ES" altLang="es-ES_tradnl" sz="1300" b="0" i="0" u="none" strike="noStrike" cap="none" normalizeH="0" baseline="0">
                          <a:ln>
                            <a:noFill/>
                          </a:ln>
                          <a:solidFill>
                            <a:srgbClr val="333333"/>
                          </a:solidFill>
                          <a:effectLst/>
                          <a:latin typeface="Eras Medium ITC" charset="0"/>
                          <a:ea typeface="ＭＳ Ｐゴシック" charset="-128"/>
                        </a:rPr>
                        <a:t>í</a:t>
                      </a:r>
                      <a:r>
                        <a:rPr kumimoji="0" lang="es-ES" altLang="es-ES_tradnl" sz="1300" b="0" i="0" u="none" strike="noStrike" cap="none" normalizeH="0" baseline="0">
                          <a:ln>
                            <a:noFill/>
                          </a:ln>
                          <a:solidFill>
                            <a:srgbClr val="333333"/>
                          </a:solidFill>
                          <a:effectLst/>
                          <a:latin typeface="Tahoma" charset="0"/>
                          <a:ea typeface="ＭＳ Ｐゴシック" charset="-128"/>
                        </a:rPr>
                        <a:t>culo 3</a:t>
                      </a:r>
                      <a:endParaRPr kumimoji="0" lang="es-ES" altLang="es-ES_tradnl" sz="1300" b="0" i="0" u="none" strike="noStrike" cap="none" normalizeH="0" baseline="0">
                        <a:ln>
                          <a:noFill/>
                        </a:ln>
                        <a:solidFill>
                          <a:srgbClr val="333333"/>
                        </a:solidFill>
                        <a:effectLst/>
                        <a:latin typeface="Times New Roman" charset="0"/>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defTabSz="-13873163" eaLnBrk="0" hangingPunct="0">
                        <a:buClr>
                          <a:schemeClr val="accent1"/>
                        </a:buClr>
                        <a:buSzPct val="75000"/>
                        <a:buFont typeface="Wingdings 3" charset="2"/>
                        <a:defRPr sz="2700">
                          <a:solidFill>
                            <a:srgbClr val="333333"/>
                          </a:solidFill>
                          <a:latin typeface="Tahoma" charset="0"/>
                          <a:ea typeface="ＭＳ Ｐゴシック" charset="-128"/>
                        </a:defRPr>
                      </a:lvl1pPr>
                      <a:lvl2pPr marL="37931725" indent="-37474525" defTabSz="-13873163" eaLnBrk="0" hangingPunct="0">
                        <a:spcBef>
                          <a:spcPct val="20000"/>
                        </a:spcBef>
                        <a:buClr>
                          <a:schemeClr val="accent1"/>
                        </a:buClr>
                        <a:buFont typeface="Verdana" charset="0"/>
                        <a:defRPr sz="2200">
                          <a:solidFill>
                            <a:srgbClr val="333333"/>
                          </a:solidFill>
                          <a:latin typeface="Tahoma" charset="0"/>
                          <a:ea typeface="ＭＳ Ｐゴシック" charset="-128"/>
                        </a:defRPr>
                      </a:lvl2pPr>
                      <a:lvl3pPr eaLnBrk="0" hangingPunct="0">
                        <a:spcBef>
                          <a:spcPct val="20000"/>
                        </a:spcBef>
                        <a:defRPr sz="2000">
                          <a:solidFill>
                            <a:srgbClr val="333333"/>
                          </a:solidFill>
                          <a:latin typeface="Tahoma" charset="0"/>
                          <a:ea typeface="ＭＳ Ｐゴシック" charset="-128"/>
                        </a:defRPr>
                      </a:lvl3pPr>
                      <a:lvl4pPr eaLnBrk="0" hangingPunct="0">
                        <a:spcBef>
                          <a:spcPct val="20000"/>
                        </a:spcBef>
                        <a:defRPr sz="2000">
                          <a:solidFill>
                            <a:srgbClr val="333333"/>
                          </a:solidFill>
                          <a:latin typeface="Tahoma" charset="0"/>
                          <a:ea typeface="ＭＳ Ｐゴシック" charset="-128"/>
                        </a:defRPr>
                      </a:lvl4pPr>
                      <a:lvl5pPr eaLnBrk="0" hangingPunct="0">
                        <a:spcBef>
                          <a:spcPct val="20000"/>
                        </a:spcBef>
                        <a:defRPr>
                          <a:solidFill>
                            <a:srgbClr val="333333"/>
                          </a:solidFill>
                          <a:latin typeface="Tahoma" charset="0"/>
                          <a:ea typeface="ＭＳ Ｐゴシック" charset="-128"/>
                        </a:defRPr>
                      </a:lvl5pPr>
                      <a:lvl6pPr marL="457200" eaLnBrk="0" fontAlgn="base" hangingPunct="0">
                        <a:spcBef>
                          <a:spcPct val="20000"/>
                        </a:spcBef>
                        <a:spcAft>
                          <a:spcPct val="0"/>
                        </a:spcAft>
                        <a:defRPr>
                          <a:solidFill>
                            <a:srgbClr val="333333"/>
                          </a:solidFill>
                          <a:latin typeface="Tahoma" charset="0"/>
                          <a:ea typeface="ＭＳ Ｐゴシック" charset="-128"/>
                        </a:defRPr>
                      </a:lvl6pPr>
                      <a:lvl7pPr marL="914400" eaLnBrk="0" fontAlgn="base" hangingPunct="0">
                        <a:spcBef>
                          <a:spcPct val="20000"/>
                        </a:spcBef>
                        <a:spcAft>
                          <a:spcPct val="0"/>
                        </a:spcAft>
                        <a:defRPr>
                          <a:solidFill>
                            <a:srgbClr val="333333"/>
                          </a:solidFill>
                          <a:latin typeface="Tahoma" charset="0"/>
                          <a:ea typeface="ＭＳ Ｐゴシック" charset="-128"/>
                        </a:defRPr>
                      </a:lvl7pPr>
                      <a:lvl8pPr marL="1371600" eaLnBrk="0" fontAlgn="base" hangingPunct="0">
                        <a:spcBef>
                          <a:spcPct val="20000"/>
                        </a:spcBef>
                        <a:spcAft>
                          <a:spcPct val="0"/>
                        </a:spcAft>
                        <a:defRPr>
                          <a:solidFill>
                            <a:srgbClr val="333333"/>
                          </a:solidFill>
                          <a:latin typeface="Tahoma" charset="0"/>
                          <a:ea typeface="ＭＳ Ｐゴシック" charset="-128"/>
                        </a:defRPr>
                      </a:lvl8pPr>
                      <a:lvl9pPr marL="1828800" eaLnBrk="0" fontAlgn="base" hangingPunct="0">
                        <a:spcBef>
                          <a:spcPct val="20000"/>
                        </a:spcBef>
                        <a:spcAft>
                          <a:spcPct val="0"/>
                        </a:spcAft>
                        <a:defRPr>
                          <a:solidFill>
                            <a:srgbClr val="333333"/>
                          </a:solidFill>
                          <a:latin typeface="Tahoma" charset="0"/>
                          <a:ea typeface="ＭＳ Ｐゴシック" charset="-128"/>
                        </a:defRPr>
                      </a:lvl9pPr>
                    </a:lstStyle>
                    <a:p>
                      <a:pPr marL="342900" marR="0" lvl="0" indent="-342900" algn="r" defTabSz="-13873163" rtl="0" eaLnBrk="1" fontAlgn="base" latinLnBrk="0" hangingPunct="1">
                        <a:lnSpc>
                          <a:spcPct val="100000"/>
                        </a:lnSpc>
                        <a:spcBef>
                          <a:spcPct val="0"/>
                        </a:spcBef>
                        <a:spcAft>
                          <a:spcPct val="0"/>
                        </a:spcAft>
                        <a:buClrTx/>
                        <a:buSzPct val="75000"/>
                        <a:buFontTx/>
                        <a:buNone/>
                        <a:tabLst/>
                      </a:pPr>
                      <a:r>
                        <a:rPr kumimoji="0" lang="es-ES" altLang="es-ES_tradnl" sz="1300" b="1" i="0" u="none" strike="noStrike" cap="none" normalizeH="0" baseline="0">
                          <a:ln>
                            <a:noFill/>
                          </a:ln>
                          <a:solidFill>
                            <a:srgbClr val="CC0000"/>
                          </a:solidFill>
                          <a:effectLst/>
                          <a:latin typeface="Tahoma" charset="0"/>
                          <a:ea typeface="ＭＳ Ｐゴシック" charset="-128"/>
                        </a:rPr>
                        <a:t>4,676 </a:t>
                      </a:r>
                      <a:r>
                        <a:rPr kumimoji="0" lang="es-ES" altLang="es-ES_tradnl" sz="1300" b="1" i="0" u="none" strike="noStrike" cap="none" normalizeH="0" baseline="0">
                          <a:ln>
                            <a:noFill/>
                          </a:ln>
                          <a:solidFill>
                            <a:srgbClr val="CC0000"/>
                          </a:solidFill>
                          <a:effectLst/>
                          <a:latin typeface="Eras Medium ITC" charset="0"/>
                          <a:ea typeface="ＭＳ Ｐゴシック" charset="-128"/>
                        </a:rPr>
                        <a:t>€</a:t>
                      </a:r>
                      <a:endParaRPr kumimoji="0" lang="es-ES" altLang="es-ES_tradnl" sz="1300" b="1" i="0" u="none" strike="noStrike" cap="none" normalizeH="0" baseline="0">
                        <a:ln>
                          <a:noFill/>
                        </a:ln>
                        <a:solidFill>
                          <a:srgbClr val="CC0000"/>
                        </a:solidFill>
                        <a:effectLst/>
                        <a:latin typeface="Times New Roman" charset="0"/>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defTabSz="-13873163" eaLnBrk="0" hangingPunct="0">
                        <a:buClr>
                          <a:schemeClr val="accent1"/>
                        </a:buClr>
                        <a:buSzPct val="75000"/>
                        <a:buFont typeface="Wingdings 3" charset="2"/>
                        <a:defRPr sz="2700">
                          <a:solidFill>
                            <a:srgbClr val="333333"/>
                          </a:solidFill>
                          <a:latin typeface="Tahoma" charset="0"/>
                          <a:ea typeface="ＭＳ Ｐゴシック" charset="-128"/>
                        </a:defRPr>
                      </a:lvl1pPr>
                      <a:lvl2pPr marL="37931725" indent="-37474525" defTabSz="-13873163" eaLnBrk="0" hangingPunct="0">
                        <a:spcBef>
                          <a:spcPct val="20000"/>
                        </a:spcBef>
                        <a:buClr>
                          <a:schemeClr val="accent1"/>
                        </a:buClr>
                        <a:buFont typeface="Verdana" charset="0"/>
                        <a:defRPr sz="2200">
                          <a:solidFill>
                            <a:srgbClr val="333333"/>
                          </a:solidFill>
                          <a:latin typeface="Tahoma" charset="0"/>
                          <a:ea typeface="ＭＳ Ｐゴシック" charset="-128"/>
                        </a:defRPr>
                      </a:lvl2pPr>
                      <a:lvl3pPr eaLnBrk="0" hangingPunct="0">
                        <a:spcBef>
                          <a:spcPct val="20000"/>
                        </a:spcBef>
                        <a:defRPr sz="2000">
                          <a:solidFill>
                            <a:srgbClr val="333333"/>
                          </a:solidFill>
                          <a:latin typeface="Tahoma" charset="0"/>
                          <a:ea typeface="ＭＳ Ｐゴシック" charset="-128"/>
                        </a:defRPr>
                      </a:lvl3pPr>
                      <a:lvl4pPr eaLnBrk="0" hangingPunct="0">
                        <a:spcBef>
                          <a:spcPct val="20000"/>
                        </a:spcBef>
                        <a:defRPr sz="2000">
                          <a:solidFill>
                            <a:srgbClr val="333333"/>
                          </a:solidFill>
                          <a:latin typeface="Tahoma" charset="0"/>
                          <a:ea typeface="ＭＳ Ｐゴシック" charset="-128"/>
                        </a:defRPr>
                      </a:lvl4pPr>
                      <a:lvl5pPr eaLnBrk="0" hangingPunct="0">
                        <a:spcBef>
                          <a:spcPct val="20000"/>
                        </a:spcBef>
                        <a:defRPr>
                          <a:solidFill>
                            <a:srgbClr val="333333"/>
                          </a:solidFill>
                          <a:latin typeface="Tahoma" charset="0"/>
                          <a:ea typeface="ＭＳ Ｐゴシック" charset="-128"/>
                        </a:defRPr>
                      </a:lvl5pPr>
                      <a:lvl6pPr marL="457200" eaLnBrk="0" fontAlgn="base" hangingPunct="0">
                        <a:spcBef>
                          <a:spcPct val="20000"/>
                        </a:spcBef>
                        <a:spcAft>
                          <a:spcPct val="0"/>
                        </a:spcAft>
                        <a:defRPr>
                          <a:solidFill>
                            <a:srgbClr val="333333"/>
                          </a:solidFill>
                          <a:latin typeface="Tahoma" charset="0"/>
                          <a:ea typeface="ＭＳ Ｐゴシック" charset="-128"/>
                        </a:defRPr>
                      </a:lvl6pPr>
                      <a:lvl7pPr marL="914400" eaLnBrk="0" fontAlgn="base" hangingPunct="0">
                        <a:spcBef>
                          <a:spcPct val="20000"/>
                        </a:spcBef>
                        <a:spcAft>
                          <a:spcPct val="0"/>
                        </a:spcAft>
                        <a:defRPr>
                          <a:solidFill>
                            <a:srgbClr val="333333"/>
                          </a:solidFill>
                          <a:latin typeface="Tahoma" charset="0"/>
                          <a:ea typeface="ＭＳ Ｐゴシック" charset="-128"/>
                        </a:defRPr>
                      </a:lvl7pPr>
                      <a:lvl8pPr marL="1371600" eaLnBrk="0" fontAlgn="base" hangingPunct="0">
                        <a:spcBef>
                          <a:spcPct val="20000"/>
                        </a:spcBef>
                        <a:spcAft>
                          <a:spcPct val="0"/>
                        </a:spcAft>
                        <a:defRPr>
                          <a:solidFill>
                            <a:srgbClr val="333333"/>
                          </a:solidFill>
                          <a:latin typeface="Tahoma" charset="0"/>
                          <a:ea typeface="ＭＳ Ｐゴシック" charset="-128"/>
                        </a:defRPr>
                      </a:lvl8pPr>
                      <a:lvl9pPr marL="1828800" eaLnBrk="0" fontAlgn="base" hangingPunct="0">
                        <a:spcBef>
                          <a:spcPct val="20000"/>
                        </a:spcBef>
                        <a:spcAft>
                          <a:spcPct val="0"/>
                        </a:spcAft>
                        <a:defRPr>
                          <a:solidFill>
                            <a:srgbClr val="333333"/>
                          </a:solidFill>
                          <a:latin typeface="Tahoma" charset="0"/>
                          <a:ea typeface="ＭＳ Ｐゴシック" charset="-128"/>
                        </a:defRPr>
                      </a:lvl9pPr>
                    </a:lstStyle>
                    <a:p>
                      <a:pPr marL="342900" marR="0" lvl="0" indent="-342900" algn="r" defTabSz="-13873163" rtl="0" eaLnBrk="1" fontAlgn="base" latinLnBrk="0" hangingPunct="1">
                        <a:lnSpc>
                          <a:spcPct val="100000"/>
                        </a:lnSpc>
                        <a:spcBef>
                          <a:spcPct val="0"/>
                        </a:spcBef>
                        <a:spcAft>
                          <a:spcPct val="0"/>
                        </a:spcAft>
                        <a:buClrTx/>
                        <a:buSzPct val="75000"/>
                        <a:buFontTx/>
                        <a:buNone/>
                        <a:tabLst/>
                      </a:pPr>
                      <a:r>
                        <a:rPr kumimoji="0" lang="es-ES" altLang="es-ES_tradnl" sz="1300" b="0" i="0" u="none" strike="noStrike" cap="none" normalizeH="0" baseline="0">
                          <a:ln>
                            <a:noFill/>
                          </a:ln>
                          <a:solidFill>
                            <a:srgbClr val="333333"/>
                          </a:solidFill>
                          <a:effectLst/>
                          <a:latin typeface="Tahoma" charset="0"/>
                          <a:ea typeface="ＭＳ Ｐゴシック" charset="-128"/>
                        </a:rPr>
                        <a:t>6,997 </a:t>
                      </a:r>
                      <a:r>
                        <a:rPr kumimoji="0" lang="es-ES" altLang="es-ES_tradnl" sz="1300" b="0" i="0" u="none" strike="noStrike" cap="none" normalizeH="0" baseline="0">
                          <a:ln>
                            <a:noFill/>
                          </a:ln>
                          <a:solidFill>
                            <a:srgbClr val="333333"/>
                          </a:solidFill>
                          <a:effectLst/>
                          <a:latin typeface="Eras Medium ITC" charset="0"/>
                          <a:ea typeface="ＭＳ Ｐゴシック" charset="-128"/>
                        </a:rPr>
                        <a:t>€</a:t>
                      </a:r>
                      <a:endParaRPr kumimoji="0" lang="es-ES" altLang="es-ES_tradnl" sz="1300" b="0" i="0" u="none" strike="noStrike" cap="none" normalizeH="0" baseline="0">
                        <a:ln>
                          <a:noFill/>
                        </a:ln>
                        <a:solidFill>
                          <a:srgbClr val="333333"/>
                        </a:solidFill>
                        <a:effectLst/>
                        <a:latin typeface="Times New Roman" charset="0"/>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defTabSz="-13873163" eaLnBrk="0" hangingPunct="0">
                        <a:buClr>
                          <a:schemeClr val="accent1"/>
                        </a:buClr>
                        <a:buSzPct val="75000"/>
                        <a:buFont typeface="Wingdings 3" charset="2"/>
                        <a:defRPr sz="2700">
                          <a:solidFill>
                            <a:srgbClr val="333333"/>
                          </a:solidFill>
                          <a:latin typeface="Tahoma" charset="0"/>
                          <a:ea typeface="ＭＳ Ｐゴシック" charset="-128"/>
                        </a:defRPr>
                      </a:lvl1pPr>
                      <a:lvl2pPr marL="37931725" indent="-37474525" defTabSz="-13873163" eaLnBrk="0" hangingPunct="0">
                        <a:spcBef>
                          <a:spcPct val="20000"/>
                        </a:spcBef>
                        <a:buClr>
                          <a:schemeClr val="accent1"/>
                        </a:buClr>
                        <a:buFont typeface="Verdana" charset="0"/>
                        <a:defRPr sz="2200">
                          <a:solidFill>
                            <a:srgbClr val="333333"/>
                          </a:solidFill>
                          <a:latin typeface="Tahoma" charset="0"/>
                          <a:ea typeface="ＭＳ Ｐゴシック" charset="-128"/>
                        </a:defRPr>
                      </a:lvl2pPr>
                      <a:lvl3pPr eaLnBrk="0" hangingPunct="0">
                        <a:spcBef>
                          <a:spcPct val="20000"/>
                        </a:spcBef>
                        <a:defRPr sz="2000">
                          <a:solidFill>
                            <a:srgbClr val="333333"/>
                          </a:solidFill>
                          <a:latin typeface="Tahoma" charset="0"/>
                          <a:ea typeface="ＭＳ Ｐゴシック" charset="-128"/>
                        </a:defRPr>
                      </a:lvl3pPr>
                      <a:lvl4pPr eaLnBrk="0" hangingPunct="0">
                        <a:spcBef>
                          <a:spcPct val="20000"/>
                        </a:spcBef>
                        <a:defRPr sz="2000">
                          <a:solidFill>
                            <a:srgbClr val="333333"/>
                          </a:solidFill>
                          <a:latin typeface="Tahoma" charset="0"/>
                          <a:ea typeface="ＭＳ Ｐゴシック" charset="-128"/>
                        </a:defRPr>
                      </a:lvl4pPr>
                      <a:lvl5pPr eaLnBrk="0" hangingPunct="0">
                        <a:spcBef>
                          <a:spcPct val="20000"/>
                        </a:spcBef>
                        <a:defRPr>
                          <a:solidFill>
                            <a:srgbClr val="333333"/>
                          </a:solidFill>
                          <a:latin typeface="Tahoma" charset="0"/>
                          <a:ea typeface="ＭＳ Ｐゴシック" charset="-128"/>
                        </a:defRPr>
                      </a:lvl5pPr>
                      <a:lvl6pPr marL="457200" eaLnBrk="0" fontAlgn="base" hangingPunct="0">
                        <a:spcBef>
                          <a:spcPct val="20000"/>
                        </a:spcBef>
                        <a:spcAft>
                          <a:spcPct val="0"/>
                        </a:spcAft>
                        <a:defRPr>
                          <a:solidFill>
                            <a:srgbClr val="333333"/>
                          </a:solidFill>
                          <a:latin typeface="Tahoma" charset="0"/>
                          <a:ea typeface="ＭＳ Ｐゴシック" charset="-128"/>
                        </a:defRPr>
                      </a:lvl6pPr>
                      <a:lvl7pPr marL="914400" eaLnBrk="0" fontAlgn="base" hangingPunct="0">
                        <a:spcBef>
                          <a:spcPct val="20000"/>
                        </a:spcBef>
                        <a:spcAft>
                          <a:spcPct val="0"/>
                        </a:spcAft>
                        <a:defRPr>
                          <a:solidFill>
                            <a:srgbClr val="333333"/>
                          </a:solidFill>
                          <a:latin typeface="Tahoma" charset="0"/>
                          <a:ea typeface="ＭＳ Ｐゴシック" charset="-128"/>
                        </a:defRPr>
                      </a:lvl7pPr>
                      <a:lvl8pPr marL="1371600" eaLnBrk="0" fontAlgn="base" hangingPunct="0">
                        <a:spcBef>
                          <a:spcPct val="20000"/>
                        </a:spcBef>
                        <a:spcAft>
                          <a:spcPct val="0"/>
                        </a:spcAft>
                        <a:defRPr>
                          <a:solidFill>
                            <a:srgbClr val="333333"/>
                          </a:solidFill>
                          <a:latin typeface="Tahoma" charset="0"/>
                          <a:ea typeface="ＭＳ Ｐゴシック" charset="-128"/>
                        </a:defRPr>
                      </a:lvl8pPr>
                      <a:lvl9pPr marL="1828800" eaLnBrk="0" fontAlgn="base" hangingPunct="0">
                        <a:spcBef>
                          <a:spcPct val="20000"/>
                        </a:spcBef>
                        <a:spcAft>
                          <a:spcPct val="0"/>
                        </a:spcAft>
                        <a:defRPr>
                          <a:solidFill>
                            <a:srgbClr val="333333"/>
                          </a:solidFill>
                          <a:latin typeface="Tahoma" charset="0"/>
                          <a:ea typeface="ＭＳ Ｐゴシック" charset="-128"/>
                        </a:defRPr>
                      </a:lvl9pPr>
                    </a:lstStyle>
                    <a:p>
                      <a:pPr marL="342900" marR="0" lvl="0" indent="-342900" algn="r" defTabSz="-13873163" rtl="0" eaLnBrk="1" fontAlgn="base" latinLnBrk="0" hangingPunct="1">
                        <a:lnSpc>
                          <a:spcPct val="100000"/>
                        </a:lnSpc>
                        <a:spcBef>
                          <a:spcPct val="0"/>
                        </a:spcBef>
                        <a:spcAft>
                          <a:spcPct val="0"/>
                        </a:spcAft>
                        <a:buClrTx/>
                        <a:buSzPct val="75000"/>
                        <a:buFontTx/>
                        <a:buNone/>
                        <a:tabLst/>
                      </a:pPr>
                      <a:r>
                        <a:rPr kumimoji="0" lang="es-ES" altLang="es-ES_tradnl" sz="1300" b="0" i="0" u="none" strike="noStrike" cap="none" normalizeH="0" baseline="0">
                          <a:ln>
                            <a:noFill/>
                          </a:ln>
                          <a:solidFill>
                            <a:srgbClr val="333333"/>
                          </a:solidFill>
                          <a:effectLst/>
                          <a:latin typeface="Tahoma" charset="0"/>
                          <a:ea typeface="ＭＳ Ｐゴシック" charset="-128"/>
                        </a:rPr>
                        <a:t>92,12</a:t>
                      </a:r>
                      <a:endParaRPr kumimoji="0" lang="es-ES" altLang="es-ES_tradnl" sz="1300" b="0" i="0" u="none" strike="noStrike" cap="none" normalizeH="0" baseline="0">
                        <a:ln>
                          <a:noFill/>
                        </a:ln>
                        <a:solidFill>
                          <a:srgbClr val="333333"/>
                        </a:solidFill>
                        <a:effectLst/>
                        <a:latin typeface="Times New Roman" charset="0"/>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defTabSz="-13873163" eaLnBrk="0" hangingPunct="0">
                        <a:buClr>
                          <a:schemeClr val="accent1"/>
                        </a:buClr>
                        <a:buSzPct val="75000"/>
                        <a:buFont typeface="Wingdings 3" charset="2"/>
                        <a:defRPr sz="2700">
                          <a:solidFill>
                            <a:srgbClr val="333333"/>
                          </a:solidFill>
                          <a:latin typeface="Tahoma" charset="0"/>
                          <a:ea typeface="ＭＳ Ｐゴシック" charset="-128"/>
                        </a:defRPr>
                      </a:lvl1pPr>
                      <a:lvl2pPr marL="37931725" indent="-37474525" defTabSz="-13873163" eaLnBrk="0" hangingPunct="0">
                        <a:spcBef>
                          <a:spcPct val="20000"/>
                        </a:spcBef>
                        <a:buClr>
                          <a:schemeClr val="accent1"/>
                        </a:buClr>
                        <a:buFont typeface="Verdana" charset="0"/>
                        <a:defRPr sz="2200">
                          <a:solidFill>
                            <a:srgbClr val="333333"/>
                          </a:solidFill>
                          <a:latin typeface="Tahoma" charset="0"/>
                          <a:ea typeface="ＭＳ Ｐゴシック" charset="-128"/>
                        </a:defRPr>
                      </a:lvl2pPr>
                      <a:lvl3pPr eaLnBrk="0" hangingPunct="0">
                        <a:spcBef>
                          <a:spcPct val="20000"/>
                        </a:spcBef>
                        <a:defRPr sz="2000">
                          <a:solidFill>
                            <a:srgbClr val="333333"/>
                          </a:solidFill>
                          <a:latin typeface="Tahoma" charset="0"/>
                          <a:ea typeface="ＭＳ Ｐゴシック" charset="-128"/>
                        </a:defRPr>
                      </a:lvl3pPr>
                      <a:lvl4pPr eaLnBrk="0" hangingPunct="0">
                        <a:spcBef>
                          <a:spcPct val="20000"/>
                        </a:spcBef>
                        <a:defRPr sz="2000">
                          <a:solidFill>
                            <a:srgbClr val="333333"/>
                          </a:solidFill>
                          <a:latin typeface="Tahoma" charset="0"/>
                          <a:ea typeface="ＭＳ Ｐゴシック" charset="-128"/>
                        </a:defRPr>
                      </a:lvl4pPr>
                      <a:lvl5pPr eaLnBrk="0" hangingPunct="0">
                        <a:spcBef>
                          <a:spcPct val="20000"/>
                        </a:spcBef>
                        <a:defRPr>
                          <a:solidFill>
                            <a:srgbClr val="333333"/>
                          </a:solidFill>
                          <a:latin typeface="Tahoma" charset="0"/>
                          <a:ea typeface="ＭＳ Ｐゴシック" charset="-128"/>
                        </a:defRPr>
                      </a:lvl5pPr>
                      <a:lvl6pPr marL="457200" eaLnBrk="0" fontAlgn="base" hangingPunct="0">
                        <a:spcBef>
                          <a:spcPct val="20000"/>
                        </a:spcBef>
                        <a:spcAft>
                          <a:spcPct val="0"/>
                        </a:spcAft>
                        <a:defRPr>
                          <a:solidFill>
                            <a:srgbClr val="333333"/>
                          </a:solidFill>
                          <a:latin typeface="Tahoma" charset="0"/>
                          <a:ea typeface="ＭＳ Ｐゴシック" charset="-128"/>
                        </a:defRPr>
                      </a:lvl6pPr>
                      <a:lvl7pPr marL="914400" eaLnBrk="0" fontAlgn="base" hangingPunct="0">
                        <a:spcBef>
                          <a:spcPct val="20000"/>
                        </a:spcBef>
                        <a:spcAft>
                          <a:spcPct val="0"/>
                        </a:spcAft>
                        <a:defRPr>
                          <a:solidFill>
                            <a:srgbClr val="333333"/>
                          </a:solidFill>
                          <a:latin typeface="Tahoma" charset="0"/>
                          <a:ea typeface="ＭＳ Ｐゴシック" charset="-128"/>
                        </a:defRPr>
                      </a:lvl7pPr>
                      <a:lvl8pPr marL="1371600" eaLnBrk="0" fontAlgn="base" hangingPunct="0">
                        <a:spcBef>
                          <a:spcPct val="20000"/>
                        </a:spcBef>
                        <a:spcAft>
                          <a:spcPct val="0"/>
                        </a:spcAft>
                        <a:defRPr>
                          <a:solidFill>
                            <a:srgbClr val="333333"/>
                          </a:solidFill>
                          <a:latin typeface="Tahoma" charset="0"/>
                          <a:ea typeface="ＭＳ Ｐゴシック" charset="-128"/>
                        </a:defRPr>
                      </a:lvl8pPr>
                      <a:lvl9pPr marL="1828800" eaLnBrk="0" fontAlgn="base" hangingPunct="0">
                        <a:spcBef>
                          <a:spcPct val="20000"/>
                        </a:spcBef>
                        <a:spcAft>
                          <a:spcPct val="0"/>
                        </a:spcAft>
                        <a:defRPr>
                          <a:solidFill>
                            <a:srgbClr val="333333"/>
                          </a:solidFill>
                          <a:latin typeface="Tahoma" charset="0"/>
                          <a:ea typeface="ＭＳ Ｐゴシック" charset="-128"/>
                        </a:defRPr>
                      </a:lvl9pPr>
                    </a:lstStyle>
                    <a:p>
                      <a:pPr marL="342900" marR="0" lvl="0" indent="-342900" algn="r" defTabSz="-13873163" rtl="0" eaLnBrk="1" fontAlgn="base" latinLnBrk="0" hangingPunct="1">
                        <a:lnSpc>
                          <a:spcPct val="100000"/>
                        </a:lnSpc>
                        <a:spcBef>
                          <a:spcPct val="0"/>
                        </a:spcBef>
                        <a:spcAft>
                          <a:spcPct val="0"/>
                        </a:spcAft>
                        <a:buClrTx/>
                        <a:buSzPct val="75000"/>
                        <a:buFontTx/>
                        <a:buNone/>
                        <a:tabLst/>
                      </a:pPr>
                      <a:r>
                        <a:rPr kumimoji="0" lang="es-ES" altLang="es-ES_tradnl" sz="1300" b="1" i="0" u="none" strike="noStrike" cap="none" normalizeH="0" baseline="0">
                          <a:ln>
                            <a:noFill/>
                          </a:ln>
                          <a:solidFill>
                            <a:srgbClr val="CC0000"/>
                          </a:solidFill>
                          <a:effectLst/>
                          <a:latin typeface="Tahoma" charset="0"/>
                          <a:ea typeface="ＭＳ Ｐゴシック" charset="-128"/>
                        </a:rPr>
                        <a:t>213,81 </a:t>
                      </a:r>
                      <a:r>
                        <a:rPr kumimoji="0" lang="es-ES" altLang="es-ES_tradnl" sz="1300" b="1" i="0" u="none" strike="noStrike" cap="none" normalizeH="0" baseline="0">
                          <a:ln>
                            <a:noFill/>
                          </a:ln>
                          <a:solidFill>
                            <a:srgbClr val="CC0000"/>
                          </a:solidFill>
                          <a:effectLst/>
                          <a:latin typeface="Eras Medium ITC" charset="0"/>
                          <a:ea typeface="ＭＳ Ｐゴシック" charset="-128"/>
                        </a:rPr>
                        <a:t>€</a:t>
                      </a:r>
                      <a:endParaRPr kumimoji="0" lang="es-ES" altLang="es-ES_tradnl" sz="1300" b="1" i="0" u="none" strike="noStrike" cap="none" normalizeH="0" baseline="0">
                        <a:ln>
                          <a:noFill/>
                        </a:ln>
                        <a:solidFill>
                          <a:srgbClr val="CC0000"/>
                        </a:solidFill>
                        <a:effectLst/>
                        <a:latin typeface="Times New Roman" charset="0"/>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defTabSz="-13873163" eaLnBrk="0" hangingPunct="0">
                        <a:buClr>
                          <a:schemeClr val="accent1"/>
                        </a:buClr>
                        <a:buSzPct val="75000"/>
                        <a:buFont typeface="Wingdings 3" charset="2"/>
                        <a:defRPr sz="2700">
                          <a:solidFill>
                            <a:srgbClr val="333333"/>
                          </a:solidFill>
                          <a:latin typeface="Tahoma" charset="0"/>
                          <a:ea typeface="ＭＳ Ｐゴシック" charset="-128"/>
                        </a:defRPr>
                      </a:lvl1pPr>
                      <a:lvl2pPr marL="37931725" indent="-37474525" defTabSz="-13873163" eaLnBrk="0" hangingPunct="0">
                        <a:spcBef>
                          <a:spcPct val="20000"/>
                        </a:spcBef>
                        <a:buClr>
                          <a:schemeClr val="accent1"/>
                        </a:buClr>
                        <a:buFont typeface="Verdana" charset="0"/>
                        <a:defRPr sz="2200">
                          <a:solidFill>
                            <a:srgbClr val="333333"/>
                          </a:solidFill>
                          <a:latin typeface="Tahoma" charset="0"/>
                          <a:ea typeface="ＭＳ Ｐゴシック" charset="-128"/>
                        </a:defRPr>
                      </a:lvl2pPr>
                      <a:lvl3pPr eaLnBrk="0" hangingPunct="0">
                        <a:spcBef>
                          <a:spcPct val="20000"/>
                        </a:spcBef>
                        <a:defRPr sz="2000">
                          <a:solidFill>
                            <a:srgbClr val="333333"/>
                          </a:solidFill>
                          <a:latin typeface="Tahoma" charset="0"/>
                          <a:ea typeface="ＭＳ Ｐゴシック" charset="-128"/>
                        </a:defRPr>
                      </a:lvl3pPr>
                      <a:lvl4pPr eaLnBrk="0" hangingPunct="0">
                        <a:spcBef>
                          <a:spcPct val="20000"/>
                        </a:spcBef>
                        <a:defRPr sz="2000">
                          <a:solidFill>
                            <a:srgbClr val="333333"/>
                          </a:solidFill>
                          <a:latin typeface="Tahoma" charset="0"/>
                          <a:ea typeface="ＭＳ Ｐゴシック" charset="-128"/>
                        </a:defRPr>
                      </a:lvl4pPr>
                      <a:lvl5pPr eaLnBrk="0" hangingPunct="0">
                        <a:spcBef>
                          <a:spcPct val="20000"/>
                        </a:spcBef>
                        <a:defRPr>
                          <a:solidFill>
                            <a:srgbClr val="333333"/>
                          </a:solidFill>
                          <a:latin typeface="Tahoma" charset="0"/>
                          <a:ea typeface="ＭＳ Ｐゴシック" charset="-128"/>
                        </a:defRPr>
                      </a:lvl5pPr>
                      <a:lvl6pPr marL="457200" eaLnBrk="0" fontAlgn="base" hangingPunct="0">
                        <a:spcBef>
                          <a:spcPct val="20000"/>
                        </a:spcBef>
                        <a:spcAft>
                          <a:spcPct val="0"/>
                        </a:spcAft>
                        <a:defRPr>
                          <a:solidFill>
                            <a:srgbClr val="333333"/>
                          </a:solidFill>
                          <a:latin typeface="Tahoma" charset="0"/>
                          <a:ea typeface="ＭＳ Ｐゴシック" charset="-128"/>
                        </a:defRPr>
                      </a:lvl6pPr>
                      <a:lvl7pPr marL="914400" eaLnBrk="0" fontAlgn="base" hangingPunct="0">
                        <a:spcBef>
                          <a:spcPct val="20000"/>
                        </a:spcBef>
                        <a:spcAft>
                          <a:spcPct val="0"/>
                        </a:spcAft>
                        <a:defRPr>
                          <a:solidFill>
                            <a:srgbClr val="333333"/>
                          </a:solidFill>
                          <a:latin typeface="Tahoma" charset="0"/>
                          <a:ea typeface="ＭＳ Ｐゴシック" charset="-128"/>
                        </a:defRPr>
                      </a:lvl7pPr>
                      <a:lvl8pPr marL="1371600" eaLnBrk="0" fontAlgn="base" hangingPunct="0">
                        <a:spcBef>
                          <a:spcPct val="20000"/>
                        </a:spcBef>
                        <a:spcAft>
                          <a:spcPct val="0"/>
                        </a:spcAft>
                        <a:defRPr>
                          <a:solidFill>
                            <a:srgbClr val="333333"/>
                          </a:solidFill>
                          <a:latin typeface="Tahoma" charset="0"/>
                          <a:ea typeface="ＭＳ Ｐゴシック" charset="-128"/>
                        </a:defRPr>
                      </a:lvl8pPr>
                      <a:lvl9pPr marL="1828800" eaLnBrk="0" fontAlgn="base" hangingPunct="0">
                        <a:spcBef>
                          <a:spcPct val="20000"/>
                        </a:spcBef>
                        <a:spcAft>
                          <a:spcPct val="0"/>
                        </a:spcAft>
                        <a:defRPr>
                          <a:solidFill>
                            <a:srgbClr val="333333"/>
                          </a:solidFill>
                          <a:latin typeface="Tahoma" charset="0"/>
                          <a:ea typeface="ＭＳ Ｐゴシック" charset="-128"/>
                        </a:defRPr>
                      </a:lvl9pPr>
                    </a:lstStyle>
                    <a:p>
                      <a:pPr marL="342900" marR="0" lvl="0" indent="-342900" algn="r" defTabSz="-13873163" rtl="0" eaLnBrk="1" fontAlgn="base" latinLnBrk="0" hangingPunct="1">
                        <a:lnSpc>
                          <a:spcPct val="100000"/>
                        </a:lnSpc>
                        <a:spcBef>
                          <a:spcPct val="0"/>
                        </a:spcBef>
                        <a:spcAft>
                          <a:spcPct val="0"/>
                        </a:spcAft>
                        <a:buClrTx/>
                        <a:buSzPct val="75000"/>
                        <a:buFontTx/>
                        <a:buNone/>
                        <a:tabLst/>
                      </a:pPr>
                      <a:r>
                        <a:rPr kumimoji="0" lang="es-ES" altLang="es-ES_tradnl" sz="1300" b="0" i="0" u="none" strike="noStrike" cap="none" normalizeH="0" baseline="0">
                          <a:ln>
                            <a:noFill/>
                          </a:ln>
                          <a:solidFill>
                            <a:srgbClr val="CC0000"/>
                          </a:solidFill>
                          <a:effectLst/>
                          <a:latin typeface="Tahoma" charset="0"/>
                          <a:ea typeface="ＭＳ Ｐゴシック" charset="-128"/>
                        </a:rPr>
                        <a:t>49,64 %</a:t>
                      </a:r>
                      <a:endParaRPr kumimoji="0" lang="es-ES" altLang="es-ES_tradnl" sz="1300" b="0" i="0" u="none" strike="noStrike" cap="none" normalizeH="0" baseline="0">
                        <a:ln>
                          <a:noFill/>
                        </a:ln>
                        <a:solidFill>
                          <a:srgbClr val="CC0000"/>
                        </a:solidFill>
                        <a:effectLst/>
                        <a:latin typeface="Times New Roman" charset="0"/>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82613">
                <a:tc>
                  <a:txBody>
                    <a:bodyPr/>
                    <a:lstStyle>
                      <a:lvl1pPr marL="342900" indent="-342900" defTabSz="-13873163" eaLnBrk="0" hangingPunct="0">
                        <a:buClr>
                          <a:schemeClr val="accent1"/>
                        </a:buClr>
                        <a:buSzPct val="75000"/>
                        <a:buFont typeface="Wingdings 3" charset="2"/>
                        <a:defRPr sz="2700">
                          <a:solidFill>
                            <a:srgbClr val="333333"/>
                          </a:solidFill>
                          <a:latin typeface="Tahoma" charset="0"/>
                          <a:ea typeface="ＭＳ Ｐゴシック" charset="-128"/>
                        </a:defRPr>
                      </a:lvl1pPr>
                      <a:lvl2pPr marL="37931725" indent="-37474525" defTabSz="-13873163" eaLnBrk="0" hangingPunct="0">
                        <a:spcBef>
                          <a:spcPct val="20000"/>
                        </a:spcBef>
                        <a:buClr>
                          <a:schemeClr val="accent1"/>
                        </a:buClr>
                        <a:buFont typeface="Verdana" charset="0"/>
                        <a:defRPr sz="2200">
                          <a:solidFill>
                            <a:srgbClr val="333333"/>
                          </a:solidFill>
                          <a:latin typeface="Tahoma" charset="0"/>
                          <a:ea typeface="ＭＳ Ｐゴシック" charset="-128"/>
                        </a:defRPr>
                      </a:lvl2pPr>
                      <a:lvl3pPr eaLnBrk="0" hangingPunct="0">
                        <a:spcBef>
                          <a:spcPct val="20000"/>
                        </a:spcBef>
                        <a:defRPr sz="2000">
                          <a:solidFill>
                            <a:srgbClr val="333333"/>
                          </a:solidFill>
                          <a:latin typeface="Tahoma" charset="0"/>
                          <a:ea typeface="ＭＳ Ｐゴシック" charset="-128"/>
                        </a:defRPr>
                      </a:lvl3pPr>
                      <a:lvl4pPr eaLnBrk="0" hangingPunct="0">
                        <a:spcBef>
                          <a:spcPct val="20000"/>
                        </a:spcBef>
                        <a:defRPr sz="2000">
                          <a:solidFill>
                            <a:srgbClr val="333333"/>
                          </a:solidFill>
                          <a:latin typeface="Tahoma" charset="0"/>
                          <a:ea typeface="ＭＳ Ｐゴシック" charset="-128"/>
                        </a:defRPr>
                      </a:lvl4pPr>
                      <a:lvl5pPr eaLnBrk="0" hangingPunct="0">
                        <a:spcBef>
                          <a:spcPct val="20000"/>
                        </a:spcBef>
                        <a:defRPr>
                          <a:solidFill>
                            <a:srgbClr val="333333"/>
                          </a:solidFill>
                          <a:latin typeface="Tahoma" charset="0"/>
                          <a:ea typeface="ＭＳ Ｐゴシック" charset="-128"/>
                        </a:defRPr>
                      </a:lvl5pPr>
                      <a:lvl6pPr marL="457200" eaLnBrk="0" fontAlgn="base" hangingPunct="0">
                        <a:spcBef>
                          <a:spcPct val="20000"/>
                        </a:spcBef>
                        <a:spcAft>
                          <a:spcPct val="0"/>
                        </a:spcAft>
                        <a:defRPr>
                          <a:solidFill>
                            <a:srgbClr val="333333"/>
                          </a:solidFill>
                          <a:latin typeface="Tahoma" charset="0"/>
                          <a:ea typeface="ＭＳ Ｐゴシック" charset="-128"/>
                        </a:defRPr>
                      </a:lvl6pPr>
                      <a:lvl7pPr marL="914400" eaLnBrk="0" fontAlgn="base" hangingPunct="0">
                        <a:spcBef>
                          <a:spcPct val="20000"/>
                        </a:spcBef>
                        <a:spcAft>
                          <a:spcPct val="0"/>
                        </a:spcAft>
                        <a:defRPr>
                          <a:solidFill>
                            <a:srgbClr val="333333"/>
                          </a:solidFill>
                          <a:latin typeface="Tahoma" charset="0"/>
                          <a:ea typeface="ＭＳ Ｐゴシック" charset="-128"/>
                        </a:defRPr>
                      </a:lvl7pPr>
                      <a:lvl8pPr marL="1371600" eaLnBrk="0" fontAlgn="base" hangingPunct="0">
                        <a:spcBef>
                          <a:spcPct val="20000"/>
                        </a:spcBef>
                        <a:spcAft>
                          <a:spcPct val="0"/>
                        </a:spcAft>
                        <a:defRPr>
                          <a:solidFill>
                            <a:srgbClr val="333333"/>
                          </a:solidFill>
                          <a:latin typeface="Tahoma" charset="0"/>
                          <a:ea typeface="ＭＳ Ｐゴシック" charset="-128"/>
                        </a:defRPr>
                      </a:lvl8pPr>
                      <a:lvl9pPr marL="1828800" eaLnBrk="0" fontAlgn="base" hangingPunct="0">
                        <a:spcBef>
                          <a:spcPct val="20000"/>
                        </a:spcBef>
                        <a:spcAft>
                          <a:spcPct val="0"/>
                        </a:spcAft>
                        <a:defRPr>
                          <a:solidFill>
                            <a:srgbClr val="333333"/>
                          </a:solidFill>
                          <a:latin typeface="Tahoma" charset="0"/>
                          <a:ea typeface="ＭＳ Ｐゴシック" charset="-128"/>
                        </a:defRPr>
                      </a:lvl9pPr>
                    </a:lstStyle>
                    <a:p>
                      <a:pPr marL="342900" marR="0" lvl="0" indent="-342900" algn="l" defTabSz="-13873163" rtl="0" eaLnBrk="1" fontAlgn="base" latinLnBrk="0" hangingPunct="1">
                        <a:lnSpc>
                          <a:spcPct val="100000"/>
                        </a:lnSpc>
                        <a:spcBef>
                          <a:spcPct val="0"/>
                        </a:spcBef>
                        <a:spcAft>
                          <a:spcPct val="0"/>
                        </a:spcAft>
                        <a:buClrTx/>
                        <a:buSzPct val="75000"/>
                        <a:buFontTx/>
                        <a:buNone/>
                        <a:tabLst/>
                      </a:pPr>
                      <a:r>
                        <a:rPr kumimoji="0" lang="es-ES" altLang="es-ES_tradnl" sz="1300" b="0" i="0" u="none" strike="noStrike" cap="none" normalizeH="0" baseline="0">
                          <a:ln>
                            <a:noFill/>
                          </a:ln>
                          <a:solidFill>
                            <a:srgbClr val="333333"/>
                          </a:solidFill>
                          <a:effectLst/>
                          <a:latin typeface="Tahoma" charset="0"/>
                          <a:ea typeface="ＭＳ Ｐゴシック" charset="-128"/>
                        </a:rPr>
                        <a:t>ART4</a:t>
                      </a:r>
                      <a:endParaRPr kumimoji="0" lang="es-ES" altLang="es-ES_tradnl" sz="1300" b="0" i="0" u="none" strike="noStrike" cap="none" normalizeH="0" baseline="0">
                        <a:ln>
                          <a:noFill/>
                        </a:ln>
                        <a:solidFill>
                          <a:srgbClr val="333333"/>
                        </a:solidFill>
                        <a:effectLst/>
                        <a:latin typeface="Times New Roman" charset="0"/>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defTabSz="-13873163" eaLnBrk="0" hangingPunct="0">
                        <a:buClr>
                          <a:schemeClr val="accent1"/>
                        </a:buClr>
                        <a:buSzPct val="75000"/>
                        <a:buFont typeface="Wingdings 3" charset="2"/>
                        <a:defRPr sz="2700">
                          <a:solidFill>
                            <a:srgbClr val="333333"/>
                          </a:solidFill>
                          <a:latin typeface="Tahoma" charset="0"/>
                          <a:ea typeface="ＭＳ Ｐゴシック" charset="-128"/>
                        </a:defRPr>
                      </a:lvl1pPr>
                      <a:lvl2pPr marL="37931725" indent="-37474525" defTabSz="-13873163" eaLnBrk="0" hangingPunct="0">
                        <a:spcBef>
                          <a:spcPct val="20000"/>
                        </a:spcBef>
                        <a:buClr>
                          <a:schemeClr val="accent1"/>
                        </a:buClr>
                        <a:buFont typeface="Verdana" charset="0"/>
                        <a:defRPr sz="2200">
                          <a:solidFill>
                            <a:srgbClr val="333333"/>
                          </a:solidFill>
                          <a:latin typeface="Tahoma" charset="0"/>
                          <a:ea typeface="ＭＳ Ｐゴシック" charset="-128"/>
                        </a:defRPr>
                      </a:lvl2pPr>
                      <a:lvl3pPr eaLnBrk="0" hangingPunct="0">
                        <a:spcBef>
                          <a:spcPct val="20000"/>
                        </a:spcBef>
                        <a:defRPr sz="2000">
                          <a:solidFill>
                            <a:srgbClr val="333333"/>
                          </a:solidFill>
                          <a:latin typeface="Tahoma" charset="0"/>
                          <a:ea typeface="ＭＳ Ｐゴシック" charset="-128"/>
                        </a:defRPr>
                      </a:lvl3pPr>
                      <a:lvl4pPr eaLnBrk="0" hangingPunct="0">
                        <a:spcBef>
                          <a:spcPct val="20000"/>
                        </a:spcBef>
                        <a:defRPr sz="2000">
                          <a:solidFill>
                            <a:srgbClr val="333333"/>
                          </a:solidFill>
                          <a:latin typeface="Tahoma" charset="0"/>
                          <a:ea typeface="ＭＳ Ｐゴシック" charset="-128"/>
                        </a:defRPr>
                      </a:lvl4pPr>
                      <a:lvl5pPr eaLnBrk="0" hangingPunct="0">
                        <a:spcBef>
                          <a:spcPct val="20000"/>
                        </a:spcBef>
                        <a:defRPr>
                          <a:solidFill>
                            <a:srgbClr val="333333"/>
                          </a:solidFill>
                          <a:latin typeface="Tahoma" charset="0"/>
                          <a:ea typeface="ＭＳ Ｐゴシック" charset="-128"/>
                        </a:defRPr>
                      </a:lvl5pPr>
                      <a:lvl6pPr marL="457200" eaLnBrk="0" fontAlgn="base" hangingPunct="0">
                        <a:spcBef>
                          <a:spcPct val="20000"/>
                        </a:spcBef>
                        <a:spcAft>
                          <a:spcPct val="0"/>
                        </a:spcAft>
                        <a:defRPr>
                          <a:solidFill>
                            <a:srgbClr val="333333"/>
                          </a:solidFill>
                          <a:latin typeface="Tahoma" charset="0"/>
                          <a:ea typeface="ＭＳ Ｐゴシック" charset="-128"/>
                        </a:defRPr>
                      </a:lvl6pPr>
                      <a:lvl7pPr marL="914400" eaLnBrk="0" fontAlgn="base" hangingPunct="0">
                        <a:spcBef>
                          <a:spcPct val="20000"/>
                        </a:spcBef>
                        <a:spcAft>
                          <a:spcPct val="0"/>
                        </a:spcAft>
                        <a:defRPr>
                          <a:solidFill>
                            <a:srgbClr val="333333"/>
                          </a:solidFill>
                          <a:latin typeface="Tahoma" charset="0"/>
                          <a:ea typeface="ＭＳ Ｐゴシック" charset="-128"/>
                        </a:defRPr>
                      </a:lvl7pPr>
                      <a:lvl8pPr marL="1371600" eaLnBrk="0" fontAlgn="base" hangingPunct="0">
                        <a:spcBef>
                          <a:spcPct val="20000"/>
                        </a:spcBef>
                        <a:spcAft>
                          <a:spcPct val="0"/>
                        </a:spcAft>
                        <a:defRPr>
                          <a:solidFill>
                            <a:srgbClr val="333333"/>
                          </a:solidFill>
                          <a:latin typeface="Tahoma" charset="0"/>
                          <a:ea typeface="ＭＳ Ｐゴシック" charset="-128"/>
                        </a:defRPr>
                      </a:lvl8pPr>
                      <a:lvl9pPr marL="1828800" eaLnBrk="0" fontAlgn="base" hangingPunct="0">
                        <a:spcBef>
                          <a:spcPct val="20000"/>
                        </a:spcBef>
                        <a:spcAft>
                          <a:spcPct val="0"/>
                        </a:spcAft>
                        <a:defRPr>
                          <a:solidFill>
                            <a:srgbClr val="333333"/>
                          </a:solidFill>
                          <a:latin typeface="Tahoma" charset="0"/>
                          <a:ea typeface="ＭＳ Ｐゴシック" charset="-128"/>
                        </a:defRPr>
                      </a:lvl9pPr>
                    </a:lstStyle>
                    <a:p>
                      <a:pPr marL="342900" marR="0" lvl="0" indent="-342900" algn="l" defTabSz="-13873163" rtl="0" eaLnBrk="1" fontAlgn="base" latinLnBrk="0" hangingPunct="1">
                        <a:lnSpc>
                          <a:spcPct val="100000"/>
                        </a:lnSpc>
                        <a:spcBef>
                          <a:spcPct val="0"/>
                        </a:spcBef>
                        <a:spcAft>
                          <a:spcPct val="0"/>
                        </a:spcAft>
                        <a:buClrTx/>
                        <a:buSzPct val="75000"/>
                        <a:buFontTx/>
                        <a:buNone/>
                        <a:tabLst/>
                      </a:pPr>
                      <a:r>
                        <a:rPr kumimoji="0" lang="es-ES" altLang="es-ES_tradnl" sz="1300" b="0" i="0" u="none" strike="noStrike" cap="none" normalizeH="0" baseline="0">
                          <a:ln>
                            <a:noFill/>
                          </a:ln>
                          <a:solidFill>
                            <a:srgbClr val="333333"/>
                          </a:solidFill>
                          <a:effectLst/>
                          <a:latin typeface="Tahoma" charset="0"/>
                          <a:ea typeface="ＭＳ Ｐゴシック" charset="-128"/>
                        </a:rPr>
                        <a:t>Art</a:t>
                      </a:r>
                      <a:r>
                        <a:rPr kumimoji="0" lang="es-ES" altLang="es-ES_tradnl" sz="1300" b="0" i="0" u="none" strike="noStrike" cap="none" normalizeH="0" baseline="0">
                          <a:ln>
                            <a:noFill/>
                          </a:ln>
                          <a:solidFill>
                            <a:srgbClr val="333333"/>
                          </a:solidFill>
                          <a:effectLst/>
                          <a:latin typeface="Eras Medium ITC" charset="0"/>
                          <a:ea typeface="ＭＳ Ｐゴシック" charset="-128"/>
                        </a:rPr>
                        <a:t>í</a:t>
                      </a:r>
                      <a:r>
                        <a:rPr kumimoji="0" lang="es-ES" altLang="es-ES_tradnl" sz="1300" b="0" i="0" u="none" strike="noStrike" cap="none" normalizeH="0" baseline="0">
                          <a:ln>
                            <a:noFill/>
                          </a:ln>
                          <a:solidFill>
                            <a:srgbClr val="333333"/>
                          </a:solidFill>
                          <a:effectLst/>
                          <a:latin typeface="Tahoma" charset="0"/>
                          <a:ea typeface="ＭＳ Ｐゴシック" charset="-128"/>
                        </a:rPr>
                        <a:t>culo 4</a:t>
                      </a:r>
                      <a:endParaRPr kumimoji="0" lang="es-ES" altLang="es-ES_tradnl" sz="1300" b="0" i="0" u="none" strike="noStrike" cap="none" normalizeH="0" baseline="0">
                        <a:ln>
                          <a:noFill/>
                        </a:ln>
                        <a:solidFill>
                          <a:srgbClr val="333333"/>
                        </a:solidFill>
                        <a:effectLst/>
                        <a:latin typeface="Times New Roman" charset="0"/>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defTabSz="-13873163" eaLnBrk="0" hangingPunct="0">
                        <a:buClr>
                          <a:schemeClr val="accent1"/>
                        </a:buClr>
                        <a:buSzPct val="75000"/>
                        <a:buFont typeface="Wingdings 3" charset="2"/>
                        <a:defRPr sz="2700">
                          <a:solidFill>
                            <a:srgbClr val="333333"/>
                          </a:solidFill>
                          <a:latin typeface="Tahoma" charset="0"/>
                          <a:ea typeface="ＭＳ Ｐゴシック" charset="-128"/>
                        </a:defRPr>
                      </a:lvl1pPr>
                      <a:lvl2pPr marL="37931725" indent="-37474525" defTabSz="-13873163" eaLnBrk="0" hangingPunct="0">
                        <a:spcBef>
                          <a:spcPct val="20000"/>
                        </a:spcBef>
                        <a:buClr>
                          <a:schemeClr val="accent1"/>
                        </a:buClr>
                        <a:buFont typeface="Verdana" charset="0"/>
                        <a:defRPr sz="2200">
                          <a:solidFill>
                            <a:srgbClr val="333333"/>
                          </a:solidFill>
                          <a:latin typeface="Tahoma" charset="0"/>
                          <a:ea typeface="ＭＳ Ｐゴシック" charset="-128"/>
                        </a:defRPr>
                      </a:lvl2pPr>
                      <a:lvl3pPr eaLnBrk="0" hangingPunct="0">
                        <a:spcBef>
                          <a:spcPct val="20000"/>
                        </a:spcBef>
                        <a:defRPr sz="2000">
                          <a:solidFill>
                            <a:srgbClr val="333333"/>
                          </a:solidFill>
                          <a:latin typeface="Tahoma" charset="0"/>
                          <a:ea typeface="ＭＳ Ｐゴシック" charset="-128"/>
                        </a:defRPr>
                      </a:lvl3pPr>
                      <a:lvl4pPr eaLnBrk="0" hangingPunct="0">
                        <a:spcBef>
                          <a:spcPct val="20000"/>
                        </a:spcBef>
                        <a:defRPr sz="2000">
                          <a:solidFill>
                            <a:srgbClr val="333333"/>
                          </a:solidFill>
                          <a:latin typeface="Tahoma" charset="0"/>
                          <a:ea typeface="ＭＳ Ｐゴシック" charset="-128"/>
                        </a:defRPr>
                      </a:lvl4pPr>
                      <a:lvl5pPr eaLnBrk="0" hangingPunct="0">
                        <a:spcBef>
                          <a:spcPct val="20000"/>
                        </a:spcBef>
                        <a:defRPr>
                          <a:solidFill>
                            <a:srgbClr val="333333"/>
                          </a:solidFill>
                          <a:latin typeface="Tahoma" charset="0"/>
                          <a:ea typeface="ＭＳ Ｐゴシック" charset="-128"/>
                        </a:defRPr>
                      </a:lvl5pPr>
                      <a:lvl6pPr marL="457200" eaLnBrk="0" fontAlgn="base" hangingPunct="0">
                        <a:spcBef>
                          <a:spcPct val="20000"/>
                        </a:spcBef>
                        <a:spcAft>
                          <a:spcPct val="0"/>
                        </a:spcAft>
                        <a:defRPr>
                          <a:solidFill>
                            <a:srgbClr val="333333"/>
                          </a:solidFill>
                          <a:latin typeface="Tahoma" charset="0"/>
                          <a:ea typeface="ＭＳ Ｐゴシック" charset="-128"/>
                        </a:defRPr>
                      </a:lvl6pPr>
                      <a:lvl7pPr marL="914400" eaLnBrk="0" fontAlgn="base" hangingPunct="0">
                        <a:spcBef>
                          <a:spcPct val="20000"/>
                        </a:spcBef>
                        <a:spcAft>
                          <a:spcPct val="0"/>
                        </a:spcAft>
                        <a:defRPr>
                          <a:solidFill>
                            <a:srgbClr val="333333"/>
                          </a:solidFill>
                          <a:latin typeface="Tahoma" charset="0"/>
                          <a:ea typeface="ＭＳ Ｐゴシック" charset="-128"/>
                        </a:defRPr>
                      </a:lvl7pPr>
                      <a:lvl8pPr marL="1371600" eaLnBrk="0" fontAlgn="base" hangingPunct="0">
                        <a:spcBef>
                          <a:spcPct val="20000"/>
                        </a:spcBef>
                        <a:spcAft>
                          <a:spcPct val="0"/>
                        </a:spcAft>
                        <a:defRPr>
                          <a:solidFill>
                            <a:srgbClr val="333333"/>
                          </a:solidFill>
                          <a:latin typeface="Tahoma" charset="0"/>
                          <a:ea typeface="ＭＳ Ｐゴシック" charset="-128"/>
                        </a:defRPr>
                      </a:lvl8pPr>
                      <a:lvl9pPr marL="1828800" eaLnBrk="0" fontAlgn="base" hangingPunct="0">
                        <a:spcBef>
                          <a:spcPct val="20000"/>
                        </a:spcBef>
                        <a:spcAft>
                          <a:spcPct val="0"/>
                        </a:spcAft>
                        <a:defRPr>
                          <a:solidFill>
                            <a:srgbClr val="333333"/>
                          </a:solidFill>
                          <a:latin typeface="Tahoma" charset="0"/>
                          <a:ea typeface="ＭＳ Ｐゴシック" charset="-128"/>
                        </a:defRPr>
                      </a:lvl9pPr>
                    </a:lstStyle>
                    <a:p>
                      <a:pPr marL="342900" marR="0" lvl="0" indent="-342900" algn="r" defTabSz="-13873163" rtl="0" eaLnBrk="1" fontAlgn="base" latinLnBrk="0" hangingPunct="1">
                        <a:lnSpc>
                          <a:spcPct val="100000"/>
                        </a:lnSpc>
                        <a:spcBef>
                          <a:spcPct val="0"/>
                        </a:spcBef>
                        <a:spcAft>
                          <a:spcPct val="0"/>
                        </a:spcAft>
                        <a:buClrTx/>
                        <a:buSzPct val="75000"/>
                        <a:buFontTx/>
                        <a:buNone/>
                        <a:tabLst/>
                      </a:pPr>
                      <a:r>
                        <a:rPr kumimoji="0" lang="es-ES" altLang="es-ES_tradnl" sz="1300" b="1" i="0" u="none" strike="noStrike" cap="none" normalizeH="0" baseline="0">
                          <a:ln>
                            <a:noFill/>
                          </a:ln>
                          <a:solidFill>
                            <a:srgbClr val="CC0000"/>
                          </a:solidFill>
                          <a:effectLst/>
                          <a:latin typeface="Tahoma" charset="0"/>
                          <a:ea typeface="ＭＳ Ｐゴシック" charset="-128"/>
                        </a:rPr>
                        <a:t>4,625 </a:t>
                      </a:r>
                      <a:r>
                        <a:rPr kumimoji="0" lang="es-ES" altLang="es-ES_tradnl" sz="1300" b="1" i="0" u="none" strike="noStrike" cap="none" normalizeH="0" baseline="0">
                          <a:ln>
                            <a:noFill/>
                          </a:ln>
                          <a:solidFill>
                            <a:srgbClr val="CC0000"/>
                          </a:solidFill>
                          <a:effectLst/>
                          <a:latin typeface="Eras Medium ITC" charset="0"/>
                          <a:ea typeface="ＭＳ Ｐゴシック" charset="-128"/>
                        </a:rPr>
                        <a:t>€</a:t>
                      </a:r>
                      <a:endParaRPr kumimoji="0" lang="es-ES" altLang="es-ES_tradnl" sz="1300" b="1" i="0" u="none" strike="noStrike" cap="none" normalizeH="0" baseline="0">
                        <a:ln>
                          <a:noFill/>
                        </a:ln>
                        <a:solidFill>
                          <a:srgbClr val="CC0000"/>
                        </a:solidFill>
                        <a:effectLst/>
                        <a:latin typeface="Times New Roman" charset="0"/>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defTabSz="-13873163" eaLnBrk="0" hangingPunct="0">
                        <a:buClr>
                          <a:schemeClr val="accent1"/>
                        </a:buClr>
                        <a:buSzPct val="75000"/>
                        <a:buFont typeface="Wingdings 3" charset="2"/>
                        <a:defRPr sz="2700">
                          <a:solidFill>
                            <a:srgbClr val="333333"/>
                          </a:solidFill>
                          <a:latin typeface="Tahoma" charset="0"/>
                          <a:ea typeface="ＭＳ Ｐゴシック" charset="-128"/>
                        </a:defRPr>
                      </a:lvl1pPr>
                      <a:lvl2pPr marL="37931725" indent="-37474525" defTabSz="-13873163" eaLnBrk="0" hangingPunct="0">
                        <a:spcBef>
                          <a:spcPct val="20000"/>
                        </a:spcBef>
                        <a:buClr>
                          <a:schemeClr val="accent1"/>
                        </a:buClr>
                        <a:buFont typeface="Verdana" charset="0"/>
                        <a:defRPr sz="2200">
                          <a:solidFill>
                            <a:srgbClr val="333333"/>
                          </a:solidFill>
                          <a:latin typeface="Tahoma" charset="0"/>
                          <a:ea typeface="ＭＳ Ｐゴシック" charset="-128"/>
                        </a:defRPr>
                      </a:lvl2pPr>
                      <a:lvl3pPr eaLnBrk="0" hangingPunct="0">
                        <a:spcBef>
                          <a:spcPct val="20000"/>
                        </a:spcBef>
                        <a:defRPr sz="2000">
                          <a:solidFill>
                            <a:srgbClr val="333333"/>
                          </a:solidFill>
                          <a:latin typeface="Tahoma" charset="0"/>
                          <a:ea typeface="ＭＳ Ｐゴシック" charset="-128"/>
                        </a:defRPr>
                      </a:lvl3pPr>
                      <a:lvl4pPr eaLnBrk="0" hangingPunct="0">
                        <a:spcBef>
                          <a:spcPct val="20000"/>
                        </a:spcBef>
                        <a:defRPr sz="2000">
                          <a:solidFill>
                            <a:srgbClr val="333333"/>
                          </a:solidFill>
                          <a:latin typeface="Tahoma" charset="0"/>
                          <a:ea typeface="ＭＳ Ｐゴシック" charset="-128"/>
                        </a:defRPr>
                      </a:lvl4pPr>
                      <a:lvl5pPr eaLnBrk="0" hangingPunct="0">
                        <a:spcBef>
                          <a:spcPct val="20000"/>
                        </a:spcBef>
                        <a:defRPr>
                          <a:solidFill>
                            <a:srgbClr val="333333"/>
                          </a:solidFill>
                          <a:latin typeface="Tahoma" charset="0"/>
                          <a:ea typeface="ＭＳ Ｐゴシック" charset="-128"/>
                        </a:defRPr>
                      </a:lvl5pPr>
                      <a:lvl6pPr marL="457200" eaLnBrk="0" fontAlgn="base" hangingPunct="0">
                        <a:spcBef>
                          <a:spcPct val="20000"/>
                        </a:spcBef>
                        <a:spcAft>
                          <a:spcPct val="0"/>
                        </a:spcAft>
                        <a:defRPr>
                          <a:solidFill>
                            <a:srgbClr val="333333"/>
                          </a:solidFill>
                          <a:latin typeface="Tahoma" charset="0"/>
                          <a:ea typeface="ＭＳ Ｐゴシック" charset="-128"/>
                        </a:defRPr>
                      </a:lvl6pPr>
                      <a:lvl7pPr marL="914400" eaLnBrk="0" fontAlgn="base" hangingPunct="0">
                        <a:spcBef>
                          <a:spcPct val="20000"/>
                        </a:spcBef>
                        <a:spcAft>
                          <a:spcPct val="0"/>
                        </a:spcAft>
                        <a:defRPr>
                          <a:solidFill>
                            <a:srgbClr val="333333"/>
                          </a:solidFill>
                          <a:latin typeface="Tahoma" charset="0"/>
                          <a:ea typeface="ＭＳ Ｐゴシック" charset="-128"/>
                        </a:defRPr>
                      </a:lvl7pPr>
                      <a:lvl8pPr marL="1371600" eaLnBrk="0" fontAlgn="base" hangingPunct="0">
                        <a:spcBef>
                          <a:spcPct val="20000"/>
                        </a:spcBef>
                        <a:spcAft>
                          <a:spcPct val="0"/>
                        </a:spcAft>
                        <a:defRPr>
                          <a:solidFill>
                            <a:srgbClr val="333333"/>
                          </a:solidFill>
                          <a:latin typeface="Tahoma" charset="0"/>
                          <a:ea typeface="ＭＳ Ｐゴシック" charset="-128"/>
                        </a:defRPr>
                      </a:lvl8pPr>
                      <a:lvl9pPr marL="1828800" eaLnBrk="0" fontAlgn="base" hangingPunct="0">
                        <a:spcBef>
                          <a:spcPct val="20000"/>
                        </a:spcBef>
                        <a:spcAft>
                          <a:spcPct val="0"/>
                        </a:spcAft>
                        <a:defRPr>
                          <a:solidFill>
                            <a:srgbClr val="333333"/>
                          </a:solidFill>
                          <a:latin typeface="Tahoma" charset="0"/>
                          <a:ea typeface="ＭＳ Ｐゴシック" charset="-128"/>
                        </a:defRPr>
                      </a:lvl9pPr>
                    </a:lstStyle>
                    <a:p>
                      <a:pPr marL="342900" marR="0" lvl="0" indent="-342900" algn="r" defTabSz="-13873163" rtl="0" eaLnBrk="1" fontAlgn="base" latinLnBrk="0" hangingPunct="1">
                        <a:lnSpc>
                          <a:spcPct val="100000"/>
                        </a:lnSpc>
                        <a:spcBef>
                          <a:spcPct val="0"/>
                        </a:spcBef>
                        <a:spcAft>
                          <a:spcPct val="0"/>
                        </a:spcAft>
                        <a:buClrTx/>
                        <a:buSzPct val="75000"/>
                        <a:buFontTx/>
                        <a:buNone/>
                        <a:tabLst/>
                      </a:pPr>
                      <a:r>
                        <a:rPr kumimoji="0" lang="es-ES" altLang="es-ES_tradnl" sz="1300" b="0" i="0" u="none" strike="noStrike" cap="none" normalizeH="0" baseline="0">
                          <a:ln>
                            <a:noFill/>
                          </a:ln>
                          <a:solidFill>
                            <a:srgbClr val="333333"/>
                          </a:solidFill>
                          <a:effectLst/>
                          <a:latin typeface="Tahoma" charset="0"/>
                          <a:ea typeface="ＭＳ Ｐゴシック" charset="-128"/>
                        </a:rPr>
                        <a:t>6,997 </a:t>
                      </a:r>
                      <a:r>
                        <a:rPr kumimoji="0" lang="es-ES" altLang="es-ES_tradnl" sz="1300" b="0" i="0" u="none" strike="noStrike" cap="none" normalizeH="0" baseline="0">
                          <a:ln>
                            <a:noFill/>
                          </a:ln>
                          <a:solidFill>
                            <a:srgbClr val="333333"/>
                          </a:solidFill>
                          <a:effectLst/>
                          <a:latin typeface="Eras Medium ITC" charset="0"/>
                          <a:ea typeface="ＭＳ Ｐゴシック" charset="-128"/>
                        </a:rPr>
                        <a:t>€</a:t>
                      </a:r>
                      <a:endParaRPr kumimoji="0" lang="es-ES" altLang="es-ES_tradnl" sz="1300" b="0" i="0" u="none" strike="noStrike" cap="none" normalizeH="0" baseline="0">
                        <a:ln>
                          <a:noFill/>
                        </a:ln>
                        <a:solidFill>
                          <a:srgbClr val="333333"/>
                        </a:solidFill>
                        <a:effectLst/>
                        <a:latin typeface="Times New Roman" charset="0"/>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defTabSz="-13873163" eaLnBrk="0" hangingPunct="0">
                        <a:buClr>
                          <a:schemeClr val="accent1"/>
                        </a:buClr>
                        <a:buSzPct val="75000"/>
                        <a:buFont typeface="Wingdings 3" charset="2"/>
                        <a:defRPr sz="2700">
                          <a:solidFill>
                            <a:srgbClr val="333333"/>
                          </a:solidFill>
                          <a:latin typeface="Tahoma" charset="0"/>
                          <a:ea typeface="ＭＳ Ｐゴシック" charset="-128"/>
                        </a:defRPr>
                      </a:lvl1pPr>
                      <a:lvl2pPr marL="37931725" indent="-37474525" defTabSz="-13873163" eaLnBrk="0" hangingPunct="0">
                        <a:spcBef>
                          <a:spcPct val="20000"/>
                        </a:spcBef>
                        <a:buClr>
                          <a:schemeClr val="accent1"/>
                        </a:buClr>
                        <a:buFont typeface="Verdana" charset="0"/>
                        <a:defRPr sz="2200">
                          <a:solidFill>
                            <a:srgbClr val="333333"/>
                          </a:solidFill>
                          <a:latin typeface="Tahoma" charset="0"/>
                          <a:ea typeface="ＭＳ Ｐゴシック" charset="-128"/>
                        </a:defRPr>
                      </a:lvl2pPr>
                      <a:lvl3pPr eaLnBrk="0" hangingPunct="0">
                        <a:spcBef>
                          <a:spcPct val="20000"/>
                        </a:spcBef>
                        <a:defRPr sz="2000">
                          <a:solidFill>
                            <a:srgbClr val="333333"/>
                          </a:solidFill>
                          <a:latin typeface="Tahoma" charset="0"/>
                          <a:ea typeface="ＭＳ Ｐゴシック" charset="-128"/>
                        </a:defRPr>
                      </a:lvl3pPr>
                      <a:lvl4pPr eaLnBrk="0" hangingPunct="0">
                        <a:spcBef>
                          <a:spcPct val="20000"/>
                        </a:spcBef>
                        <a:defRPr sz="2000">
                          <a:solidFill>
                            <a:srgbClr val="333333"/>
                          </a:solidFill>
                          <a:latin typeface="Tahoma" charset="0"/>
                          <a:ea typeface="ＭＳ Ｐゴシック" charset="-128"/>
                        </a:defRPr>
                      </a:lvl4pPr>
                      <a:lvl5pPr eaLnBrk="0" hangingPunct="0">
                        <a:spcBef>
                          <a:spcPct val="20000"/>
                        </a:spcBef>
                        <a:defRPr>
                          <a:solidFill>
                            <a:srgbClr val="333333"/>
                          </a:solidFill>
                          <a:latin typeface="Tahoma" charset="0"/>
                          <a:ea typeface="ＭＳ Ｐゴシック" charset="-128"/>
                        </a:defRPr>
                      </a:lvl5pPr>
                      <a:lvl6pPr marL="457200" eaLnBrk="0" fontAlgn="base" hangingPunct="0">
                        <a:spcBef>
                          <a:spcPct val="20000"/>
                        </a:spcBef>
                        <a:spcAft>
                          <a:spcPct val="0"/>
                        </a:spcAft>
                        <a:defRPr>
                          <a:solidFill>
                            <a:srgbClr val="333333"/>
                          </a:solidFill>
                          <a:latin typeface="Tahoma" charset="0"/>
                          <a:ea typeface="ＭＳ Ｐゴシック" charset="-128"/>
                        </a:defRPr>
                      </a:lvl6pPr>
                      <a:lvl7pPr marL="914400" eaLnBrk="0" fontAlgn="base" hangingPunct="0">
                        <a:spcBef>
                          <a:spcPct val="20000"/>
                        </a:spcBef>
                        <a:spcAft>
                          <a:spcPct val="0"/>
                        </a:spcAft>
                        <a:defRPr>
                          <a:solidFill>
                            <a:srgbClr val="333333"/>
                          </a:solidFill>
                          <a:latin typeface="Tahoma" charset="0"/>
                          <a:ea typeface="ＭＳ Ｐゴシック" charset="-128"/>
                        </a:defRPr>
                      </a:lvl7pPr>
                      <a:lvl8pPr marL="1371600" eaLnBrk="0" fontAlgn="base" hangingPunct="0">
                        <a:spcBef>
                          <a:spcPct val="20000"/>
                        </a:spcBef>
                        <a:spcAft>
                          <a:spcPct val="0"/>
                        </a:spcAft>
                        <a:defRPr>
                          <a:solidFill>
                            <a:srgbClr val="333333"/>
                          </a:solidFill>
                          <a:latin typeface="Tahoma" charset="0"/>
                          <a:ea typeface="ＭＳ Ｐゴシック" charset="-128"/>
                        </a:defRPr>
                      </a:lvl8pPr>
                      <a:lvl9pPr marL="1828800" eaLnBrk="0" fontAlgn="base" hangingPunct="0">
                        <a:spcBef>
                          <a:spcPct val="20000"/>
                        </a:spcBef>
                        <a:spcAft>
                          <a:spcPct val="0"/>
                        </a:spcAft>
                        <a:defRPr>
                          <a:solidFill>
                            <a:srgbClr val="333333"/>
                          </a:solidFill>
                          <a:latin typeface="Tahoma" charset="0"/>
                          <a:ea typeface="ＭＳ Ｐゴシック" charset="-128"/>
                        </a:defRPr>
                      </a:lvl9pPr>
                    </a:lstStyle>
                    <a:p>
                      <a:pPr marL="342900" marR="0" lvl="0" indent="-342900" algn="r" defTabSz="-13873163" rtl="0" eaLnBrk="1" fontAlgn="base" latinLnBrk="0" hangingPunct="1">
                        <a:lnSpc>
                          <a:spcPct val="100000"/>
                        </a:lnSpc>
                        <a:spcBef>
                          <a:spcPct val="0"/>
                        </a:spcBef>
                        <a:spcAft>
                          <a:spcPct val="0"/>
                        </a:spcAft>
                        <a:buClrTx/>
                        <a:buSzPct val="75000"/>
                        <a:buFontTx/>
                        <a:buNone/>
                        <a:tabLst/>
                      </a:pPr>
                      <a:r>
                        <a:rPr kumimoji="0" lang="es-ES" altLang="es-ES_tradnl" sz="1300" b="0" i="0" u="none" strike="noStrike" cap="none" normalizeH="0" baseline="0">
                          <a:ln>
                            <a:noFill/>
                          </a:ln>
                          <a:solidFill>
                            <a:srgbClr val="333333"/>
                          </a:solidFill>
                          <a:effectLst/>
                          <a:latin typeface="Tahoma" charset="0"/>
                          <a:ea typeface="ＭＳ Ｐゴシック" charset="-128"/>
                        </a:rPr>
                        <a:t>92,54</a:t>
                      </a:r>
                      <a:endParaRPr kumimoji="0" lang="es-ES" altLang="es-ES_tradnl" sz="1300" b="0" i="0" u="none" strike="noStrike" cap="none" normalizeH="0" baseline="0">
                        <a:ln>
                          <a:noFill/>
                        </a:ln>
                        <a:solidFill>
                          <a:srgbClr val="333333"/>
                        </a:solidFill>
                        <a:effectLst/>
                        <a:latin typeface="Times New Roman" charset="0"/>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defTabSz="-13873163" eaLnBrk="0" hangingPunct="0">
                        <a:buClr>
                          <a:schemeClr val="accent1"/>
                        </a:buClr>
                        <a:buSzPct val="75000"/>
                        <a:buFont typeface="Wingdings 3" charset="2"/>
                        <a:defRPr sz="2700">
                          <a:solidFill>
                            <a:srgbClr val="333333"/>
                          </a:solidFill>
                          <a:latin typeface="Tahoma" charset="0"/>
                          <a:ea typeface="ＭＳ Ｐゴシック" charset="-128"/>
                        </a:defRPr>
                      </a:lvl1pPr>
                      <a:lvl2pPr marL="37931725" indent="-37474525" defTabSz="-13873163" eaLnBrk="0" hangingPunct="0">
                        <a:spcBef>
                          <a:spcPct val="20000"/>
                        </a:spcBef>
                        <a:buClr>
                          <a:schemeClr val="accent1"/>
                        </a:buClr>
                        <a:buFont typeface="Verdana" charset="0"/>
                        <a:defRPr sz="2200">
                          <a:solidFill>
                            <a:srgbClr val="333333"/>
                          </a:solidFill>
                          <a:latin typeface="Tahoma" charset="0"/>
                          <a:ea typeface="ＭＳ Ｐゴシック" charset="-128"/>
                        </a:defRPr>
                      </a:lvl2pPr>
                      <a:lvl3pPr eaLnBrk="0" hangingPunct="0">
                        <a:spcBef>
                          <a:spcPct val="20000"/>
                        </a:spcBef>
                        <a:defRPr sz="2000">
                          <a:solidFill>
                            <a:srgbClr val="333333"/>
                          </a:solidFill>
                          <a:latin typeface="Tahoma" charset="0"/>
                          <a:ea typeface="ＭＳ Ｐゴシック" charset="-128"/>
                        </a:defRPr>
                      </a:lvl3pPr>
                      <a:lvl4pPr eaLnBrk="0" hangingPunct="0">
                        <a:spcBef>
                          <a:spcPct val="20000"/>
                        </a:spcBef>
                        <a:defRPr sz="2000">
                          <a:solidFill>
                            <a:srgbClr val="333333"/>
                          </a:solidFill>
                          <a:latin typeface="Tahoma" charset="0"/>
                          <a:ea typeface="ＭＳ Ｐゴシック" charset="-128"/>
                        </a:defRPr>
                      </a:lvl4pPr>
                      <a:lvl5pPr eaLnBrk="0" hangingPunct="0">
                        <a:spcBef>
                          <a:spcPct val="20000"/>
                        </a:spcBef>
                        <a:defRPr>
                          <a:solidFill>
                            <a:srgbClr val="333333"/>
                          </a:solidFill>
                          <a:latin typeface="Tahoma" charset="0"/>
                          <a:ea typeface="ＭＳ Ｐゴシック" charset="-128"/>
                        </a:defRPr>
                      </a:lvl5pPr>
                      <a:lvl6pPr marL="457200" eaLnBrk="0" fontAlgn="base" hangingPunct="0">
                        <a:spcBef>
                          <a:spcPct val="20000"/>
                        </a:spcBef>
                        <a:spcAft>
                          <a:spcPct val="0"/>
                        </a:spcAft>
                        <a:defRPr>
                          <a:solidFill>
                            <a:srgbClr val="333333"/>
                          </a:solidFill>
                          <a:latin typeface="Tahoma" charset="0"/>
                          <a:ea typeface="ＭＳ Ｐゴシック" charset="-128"/>
                        </a:defRPr>
                      </a:lvl6pPr>
                      <a:lvl7pPr marL="914400" eaLnBrk="0" fontAlgn="base" hangingPunct="0">
                        <a:spcBef>
                          <a:spcPct val="20000"/>
                        </a:spcBef>
                        <a:spcAft>
                          <a:spcPct val="0"/>
                        </a:spcAft>
                        <a:defRPr>
                          <a:solidFill>
                            <a:srgbClr val="333333"/>
                          </a:solidFill>
                          <a:latin typeface="Tahoma" charset="0"/>
                          <a:ea typeface="ＭＳ Ｐゴシック" charset="-128"/>
                        </a:defRPr>
                      </a:lvl7pPr>
                      <a:lvl8pPr marL="1371600" eaLnBrk="0" fontAlgn="base" hangingPunct="0">
                        <a:spcBef>
                          <a:spcPct val="20000"/>
                        </a:spcBef>
                        <a:spcAft>
                          <a:spcPct val="0"/>
                        </a:spcAft>
                        <a:defRPr>
                          <a:solidFill>
                            <a:srgbClr val="333333"/>
                          </a:solidFill>
                          <a:latin typeface="Tahoma" charset="0"/>
                          <a:ea typeface="ＭＳ Ｐゴシック" charset="-128"/>
                        </a:defRPr>
                      </a:lvl8pPr>
                      <a:lvl9pPr marL="1828800" eaLnBrk="0" fontAlgn="base" hangingPunct="0">
                        <a:spcBef>
                          <a:spcPct val="20000"/>
                        </a:spcBef>
                        <a:spcAft>
                          <a:spcPct val="0"/>
                        </a:spcAft>
                        <a:defRPr>
                          <a:solidFill>
                            <a:srgbClr val="333333"/>
                          </a:solidFill>
                          <a:latin typeface="Tahoma" charset="0"/>
                          <a:ea typeface="ＭＳ Ｐゴシック" charset="-128"/>
                        </a:defRPr>
                      </a:lvl9pPr>
                    </a:lstStyle>
                    <a:p>
                      <a:pPr marL="342900" marR="0" lvl="0" indent="-342900" algn="r" defTabSz="-13873163" rtl="0" eaLnBrk="1" fontAlgn="base" latinLnBrk="0" hangingPunct="1">
                        <a:lnSpc>
                          <a:spcPct val="100000"/>
                        </a:lnSpc>
                        <a:spcBef>
                          <a:spcPct val="0"/>
                        </a:spcBef>
                        <a:spcAft>
                          <a:spcPct val="0"/>
                        </a:spcAft>
                        <a:buClrTx/>
                        <a:buSzPct val="75000"/>
                        <a:buFontTx/>
                        <a:buNone/>
                        <a:tabLst/>
                      </a:pPr>
                      <a:r>
                        <a:rPr kumimoji="0" lang="es-ES" altLang="es-ES_tradnl" sz="1300" b="1" i="0" u="none" strike="noStrike" cap="none" normalizeH="0" baseline="0">
                          <a:ln>
                            <a:noFill/>
                          </a:ln>
                          <a:solidFill>
                            <a:srgbClr val="CC0000"/>
                          </a:solidFill>
                          <a:effectLst/>
                          <a:latin typeface="Tahoma" charset="0"/>
                          <a:ea typeface="ＭＳ Ｐゴシック" charset="-128"/>
                        </a:rPr>
                        <a:t>219,50 </a:t>
                      </a:r>
                      <a:r>
                        <a:rPr kumimoji="0" lang="es-ES" altLang="es-ES_tradnl" sz="1300" b="1" i="0" u="none" strike="noStrike" cap="none" normalizeH="0" baseline="0">
                          <a:ln>
                            <a:noFill/>
                          </a:ln>
                          <a:solidFill>
                            <a:srgbClr val="CC0000"/>
                          </a:solidFill>
                          <a:effectLst/>
                          <a:latin typeface="Eras Medium ITC" charset="0"/>
                          <a:ea typeface="ＭＳ Ｐゴシック" charset="-128"/>
                        </a:rPr>
                        <a:t>€</a:t>
                      </a:r>
                      <a:endParaRPr kumimoji="0" lang="es-ES" altLang="es-ES_tradnl" sz="1300" b="1" i="0" u="none" strike="noStrike" cap="none" normalizeH="0" baseline="0">
                        <a:ln>
                          <a:noFill/>
                        </a:ln>
                        <a:solidFill>
                          <a:srgbClr val="CC0000"/>
                        </a:solidFill>
                        <a:effectLst/>
                        <a:latin typeface="Times New Roman" charset="0"/>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defTabSz="-13873163" eaLnBrk="0" hangingPunct="0">
                        <a:buClr>
                          <a:schemeClr val="accent1"/>
                        </a:buClr>
                        <a:buSzPct val="75000"/>
                        <a:buFont typeface="Wingdings 3" charset="2"/>
                        <a:defRPr sz="2700">
                          <a:solidFill>
                            <a:srgbClr val="333333"/>
                          </a:solidFill>
                          <a:latin typeface="Tahoma" charset="0"/>
                          <a:ea typeface="ＭＳ Ｐゴシック" charset="-128"/>
                        </a:defRPr>
                      </a:lvl1pPr>
                      <a:lvl2pPr marL="37931725" indent="-37474525" defTabSz="-13873163" eaLnBrk="0" hangingPunct="0">
                        <a:spcBef>
                          <a:spcPct val="20000"/>
                        </a:spcBef>
                        <a:buClr>
                          <a:schemeClr val="accent1"/>
                        </a:buClr>
                        <a:buFont typeface="Verdana" charset="0"/>
                        <a:defRPr sz="2200">
                          <a:solidFill>
                            <a:srgbClr val="333333"/>
                          </a:solidFill>
                          <a:latin typeface="Tahoma" charset="0"/>
                          <a:ea typeface="ＭＳ Ｐゴシック" charset="-128"/>
                        </a:defRPr>
                      </a:lvl2pPr>
                      <a:lvl3pPr eaLnBrk="0" hangingPunct="0">
                        <a:spcBef>
                          <a:spcPct val="20000"/>
                        </a:spcBef>
                        <a:defRPr sz="2000">
                          <a:solidFill>
                            <a:srgbClr val="333333"/>
                          </a:solidFill>
                          <a:latin typeface="Tahoma" charset="0"/>
                          <a:ea typeface="ＭＳ Ｐゴシック" charset="-128"/>
                        </a:defRPr>
                      </a:lvl3pPr>
                      <a:lvl4pPr eaLnBrk="0" hangingPunct="0">
                        <a:spcBef>
                          <a:spcPct val="20000"/>
                        </a:spcBef>
                        <a:defRPr sz="2000">
                          <a:solidFill>
                            <a:srgbClr val="333333"/>
                          </a:solidFill>
                          <a:latin typeface="Tahoma" charset="0"/>
                          <a:ea typeface="ＭＳ Ｐゴシック" charset="-128"/>
                        </a:defRPr>
                      </a:lvl4pPr>
                      <a:lvl5pPr eaLnBrk="0" hangingPunct="0">
                        <a:spcBef>
                          <a:spcPct val="20000"/>
                        </a:spcBef>
                        <a:defRPr>
                          <a:solidFill>
                            <a:srgbClr val="333333"/>
                          </a:solidFill>
                          <a:latin typeface="Tahoma" charset="0"/>
                          <a:ea typeface="ＭＳ Ｐゴシック" charset="-128"/>
                        </a:defRPr>
                      </a:lvl5pPr>
                      <a:lvl6pPr marL="457200" eaLnBrk="0" fontAlgn="base" hangingPunct="0">
                        <a:spcBef>
                          <a:spcPct val="20000"/>
                        </a:spcBef>
                        <a:spcAft>
                          <a:spcPct val="0"/>
                        </a:spcAft>
                        <a:defRPr>
                          <a:solidFill>
                            <a:srgbClr val="333333"/>
                          </a:solidFill>
                          <a:latin typeface="Tahoma" charset="0"/>
                          <a:ea typeface="ＭＳ Ｐゴシック" charset="-128"/>
                        </a:defRPr>
                      </a:lvl6pPr>
                      <a:lvl7pPr marL="914400" eaLnBrk="0" fontAlgn="base" hangingPunct="0">
                        <a:spcBef>
                          <a:spcPct val="20000"/>
                        </a:spcBef>
                        <a:spcAft>
                          <a:spcPct val="0"/>
                        </a:spcAft>
                        <a:defRPr>
                          <a:solidFill>
                            <a:srgbClr val="333333"/>
                          </a:solidFill>
                          <a:latin typeface="Tahoma" charset="0"/>
                          <a:ea typeface="ＭＳ Ｐゴシック" charset="-128"/>
                        </a:defRPr>
                      </a:lvl7pPr>
                      <a:lvl8pPr marL="1371600" eaLnBrk="0" fontAlgn="base" hangingPunct="0">
                        <a:spcBef>
                          <a:spcPct val="20000"/>
                        </a:spcBef>
                        <a:spcAft>
                          <a:spcPct val="0"/>
                        </a:spcAft>
                        <a:defRPr>
                          <a:solidFill>
                            <a:srgbClr val="333333"/>
                          </a:solidFill>
                          <a:latin typeface="Tahoma" charset="0"/>
                          <a:ea typeface="ＭＳ Ｐゴシック" charset="-128"/>
                        </a:defRPr>
                      </a:lvl8pPr>
                      <a:lvl9pPr marL="1828800" eaLnBrk="0" fontAlgn="base" hangingPunct="0">
                        <a:spcBef>
                          <a:spcPct val="20000"/>
                        </a:spcBef>
                        <a:spcAft>
                          <a:spcPct val="0"/>
                        </a:spcAft>
                        <a:defRPr>
                          <a:solidFill>
                            <a:srgbClr val="333333"/>
                          </a:solidFill>
                          <a:latin typeface="Tahoma" charset="0"/>
                          <a:ea typeface="ＭＳ Ｐゴシック" charset="-128"/>
                        </a:defRPr>
                      </a:lvl9pPr>
                    </a:lstStyle>
                    <a:p>
                      <a:pPr marL="342900" marR="0" lvl="0" indent="-342900" algn="r" defTabSz="-13873163" rtl="0" eaLnBrk="1" fontAlgn="base" latinLnBrk="0" hangingPunct="1">
                        <a:lnSpc>
                          <a:spcPct val="100000"/>
                        </a:lnSpc>
                        <a:spcBef>
                          <a:spcPct val="0"/>
                        </a:spcBef>
                        <a:spcAft>
                          <a:spcPct val="0"/>
                        </a:spcAft>
                        <a:buClrTx/>
                        <a:buSzPct val="75000"/>
                        <a:buFontTx/>
                        <a:buNone/>
                        <a:tabLst/>
                      </a:pPr>
                      <a:r>
                        <a:rPr kumimoji="0" lang="es-ES" altLang="es-ES_tradnl" sz="1300" b="0" i="0" u="none" strike="noStrike" cap="none" normalizeH="0" baseline="0">
                          <a:ln>
                            <a:noFill/>
                          </a:ln>
                          <a:solidFill>
                            <a:srgbClr val="CC0000"/>
                          </a:solidFill>
                          <a:effectLst/>
                          <a:latin typeface="Tahoma" charset="0"/>
                          <a:ea typeface="ＭＳ Ｐゴシック" charset="-128"/>
                        </a:rPr>
                        <a:t>51,29 %</a:t>
                      </a:r>
                      <a:endParaRPr kumimoji="0" lang="es-ES" altLang="es-ES_tradnl" sz="1300" b="0" i="0" u="none" strike="noStrike" cap="none" normalizeH="0" baseline="0">
                        <a:ln>
                          <a:noFill/>
                        </a:ln>
                        <a:solidFill>
                          <a:srgbClr val="CC0000"/>
                        </a:solidFill>
                        <a:effectLst/>
                        <a:latin typeface="Times New Roman" charset="0"/>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85788">
                <a:tc>
                  <a:txBody>
                    <a:bodyPr/>
                    <a:lstStyle>
                      <a:lvl1pPr marL="342900" indent="-342900" defTabSz="-13873163" eaLnBrk="0" hangingPunct="0">
                        <a:buClr>
                          <a:schemeClr val="accent1"/>
                        </a:buClr>
                        <a:buSzPct val="75000"/>
                        <a:buFont typeface="Wingdings 3" charset="2"/>
                        <a:defRPr sz="2700">
                          <a:solidFill>
                            <a:srgbClr val="333333"/>
                          </a:solidFill>
                          <a:latin typeface="Tahoma" charset="0"/>
                          <a:ea typeface="ＭＳ Ｐゴシック" charset="-128"/>
                        </a:defRPr>
                      </a:lvl1pPr>
                      <a:lvl2pPr marL="37931725" indent="-37474525" defTabSz="-13873163" eaLnBrk="0" hangingPunct="0">
                        <a:spcBef>
                          <a:spcPct val="20000"/>
                        </a:spcBef>
                        <a:buClr>
                          <a:schemeClr val="accent1"/>
                        </a:buClr>
                        <a:buFont typeface="Verdana" charset="0"/>
                        <a:defRPr sz="2200">
                          <a:solidFill>
                            <a:srgbClr val="333333"/>
                          </a:solidFill>
                          <a:latin typeface="Tahoma" charset="0"/>
                          <a:ea typeface="ＭＳ Ｐゴシック" charset="-128"/>
                        </a:defRPr>
                      </a:lvl2pPr>
                      <a:lvl3pPr eaLnBrk="0" hangingPunct="0">
                        <a:spcBef>
                          <a:spcPct val="20000"/>
                        </a:spcBef>
                        <a:defRPr sz="2000">
                          <a:solidFill>
                            <a:srgbClr val="333333"/>
                          </a:solidFill>
                          <a:latin typeface="Tahoma" charset="0"/>
                          <a:ea typeface="ＭＳ Ｐゴシック" charset="-128"/>
                        </a:defRPr>
                      </a:lvl3pPr>
                      <a:lvl4pPr eaLnBrk="0" hangingPunct="0">
                        <a:spcBef>
                          <a:spcPct val="20000"/>
                        </a:spcBef>
                        <a:defRPr sz="2000">
                          <a:solidFill>
                            <a:srgbClr val="333333"/>
                          </a:solidFill>
                          <a:latin typeface="Tahoma" charset="0"/>
                          <a:ea typeface="ＭＳ Ｐゴシック" charset="-128"/>
                        </a:defRPr>
                      </a:lvl4pPr>
                      <a:lvl5pPr eaLnBrk="0" hangingPunct="0">
                        <a:spcBef>
                          <a:spcPct val="20000"/>
                        </a:spcBef>
                        <a:defRPr>
                          <a:solidFill>
                            <a:srgbClr val="333333"/>
                          </a:solidFill>
                          <a:latin typeface="Tahoma" charset="0"/>
                          <a:ea typeface="ＭＳ Ｐゴシック" charset="-128"/>
                        </a:defRPr>
                      </a:lvl5pPr>
                      <a:lvl6pPr marL="457200" eaLnBrk="0" fontAlgn="base" hangingPunct="0">
                        <a:spcBef>
                          <a:spcPct val="20000"/>
                        </a:spcBef>
                        <a:spcAft>
                          <a:spcPct val="0"/>
                        </a:spcAft>
                        <a:defRPr>
                          <a:solidFill>
                            <a:srgbClr val="333333"/>
                          </a:solidFill>
                          <a:latin typeface="Tahoma" charset="0"/>
                          <a:ea typeface="ＭＳ Ｐゴシック" charset="-128"/>
                        </a:defRPr>
                      </a:lvl6pPr>
                      <a:lvl7pPr marL="914400" eaLnBrk="0" fontAlgn="base" hangingPunct="0">
                        <a:spcBef>
                          <a:spcPct val="20000"/>
                        </a:spcBef>
                        <a:spcAft>
                          <a:spcPct val="0"/>
                        </a:spcAft>
                        <a:defRPr>
                          <a:solidFill>
                            <a:srgbClr val="333333"/>
                          </a:solidFill>
                          <a:latin typeface="Tahoma" charset="0"/>
                          <a:ea typeface="ＭＳ Ｐゴシック" charset="-128"/>
                        </a:defRPr>
                      </a:lvl7pPr>
                      <a:lvl8pPr marL="1371600" eaLnBrk="0" fontAlgn="base" hangingPunct="0">
                        <a:spcBef>
                          <a:spcPct val="20000"/>
                        </a:spcBef>
                        <a:spcAft>
                          <a:spcPct val="0"/>
                        </a:spcAft>
                        <a:defRPr>
                          <a:solidFill>
                            <a:srgbClr val="333333"/>
                          </a:solidFill>
                          <a:latin typeface="Tahoma" charset="0"/>
                          <a:ea typeface="ＭＳ Ｐゴシック" charset="-128"/>
                        </a:defRPr>
                      </a:lvl8pPr>
                      <a:lvl9pPr marL="1828800" eaLnBrk="0" fontAlgn="base" hangingPunct="0">
                        <a:spcBef>
                          <a:spcPct val="20000"/>
                        </a:spcBef>
                        <a:spcAft>
                          <a:spcPct val="0"/>
                        </a:spcAft>
                        <a:defRPr>
                          <a:solidFill>
                            <a:srgbClr val="333333"/>
                          </a:solidFill>
                          <a:latin typeface="Tahoma" charset="0"/>
                          <a:ea typeface="ＭＳ Ｐゴシック" charset="-128"/>
                        </a:defRPr>
                      </a:lvl9pPr>
                    </a:lstStyle>
                    <a:p>
                      <a:pPr marL="342900" marR="0" lvl="0" indent="-342900" algn="l" defTabSz="-13873163" rtl="0" eaLnBrk="1" fontAlgn="base" latinLnBrk="0" hangingPunct="1">
                        <a:lnSpc>
                          <a:spcPct val="100000"/>
                        </a:lnSpc>
                        <a:spcBef>
                          <a:spcPct val="0"/>
                        </a:spcBef>
                        <a:spcAft>
                          <a:spcPct val="0"/>
                        </a:spcAft>
                        <a:buClrTx/>
                        <a:buSzPct val="75000"/>
                        <a:buFontTx/>
                        <a:buNone/>
                        <a:tabLst/>
                      </a:pPr>
                      <a:r>
                        <a:rPr kumimoji="0" lang="es-ES" altLang="es-ES_tradnl" sz="1300" b="0" i="0" u="none" strike="noStrike" cap="none" normalizeH="0" baseline="0">
                          <a:ln>
                            <a:noFill/>
                          </a:ln>
                          <a:solidFill>
                            <a:srgbClr val="333333"/>
                          </a:solidFill>
                          <a:effectLst/>
                          <a:latin typeface="Tahoma" charset="0"/>
                          <a:ea typeface="ＭＳ Ｐゴシック" charset="-128"/>
                        </a:rPr>
                        <a:t>ART5</a:t>
                      </a:r>
                      <a:endParaRPr kumimoji="0" lang="es-ES" altLang="es-ES_tradnl" sz="1300" b="0" i="0" u="none" strike="noStrike" cap="none" normalizeH="0" baseline="0">
                        <a:ln>
                          <a:noFill/>
                        </a:ln>
                        <a:solidFill>
                          <a:srgbClr val="333333"/>
                        </a:solidFill>
                        <a:effectLst/>
                        <a:latin typeface="Times New Roman" charset="0"/>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defTabSz="-13873163" eaLnBrk="0" hangingPunct="0">
                        <a:buClr>
                          <a:schemeClr val="accent1"/>
                        </a:buClr>
                        <a:buSzPct val="75000"/>
                        <a:buFont typeface="Wingdings 3" charset="2"/>
                        <a:defRPr sz="2700">
                          <a:solidFill>
                            <a:srgbClr val="333333"/>
                          </a:solidFill>
                          <a:latin typeface="Tahoma" charset="0"/>
                          <a:ea typeface="ＭＳ Ｐゴシック" charset="-128"/>
                        </a:defRPr>
                      </a:lvl1pPr>
                      <a:lvl2pPr marL="37931725" indent="-37474525" defTabSz="-13873163" eaLnBrk="0" hangingPunct="0">
                        <a:spcBef>
                          <a:spcPct val="20000"/>
                        </a:spcBef>
                        <a:buClr>
                          <a:schemeClr val="accent1"/>
                        </a:buClr>
                        <a:buFont typeface="Verdana" charset="0"/>
                        <a:defRPr sz="2200">
                          <a:solidFill>
                            <a:srgbClr val="333333"/>
                          </a:solidFill>
                          <a:latin typeface="Tahoma" charset="0"/>
                          <a:ea typeface="ＭＳ Ｐゴシック" charset="-128"/>
                        </a:defRPr>
                      </a:lvl2pPr>
                      <a:lvl3pPr eaLnBrk="0" hangingPunct="0">
                        <a:spcBef>
                          <a:spcPct val="20000"/>
                        </a:spcBef>
                        <a:defRPr sz="2000">
                          <a:solidFill>
                            <a:srgbClr val="333333"/>
                          </a:solidFill>
                          <a:latin typeface="Tahoma" charset="0"/>
                          <a:ea typeface="ＭＳ Ｐゴシック" charset="-128"/>
                        </a:defRPr>
                      </a:lvl3pPr>
                      <a:lvl4pPr eaLnBrk="0" hangingPunct="0">
                        <a:spcBef>
                          <a:spcPct val="20000"/>
                        </a:spcBef>
                        <a:defRPr sz="2000">
                          <a:solidFill>
                            <a:srgbClr val="333333"/>
                          </a:solidFill>
                          <a:latin typeface="Tahoma" charset="0"/>
                          <a:ea typeface="ＭＳ Ｐゴシック" charset="-128"/>
                        </a:defRPr>
                      </a:lvl4pPr>
                      <a:lvl5pPr eaLnBrk="0" hangingPunct="0">
                        <a:spcBef>
                          <a:spcPct val="20000"/>
                        </a:spcBef>
                        <a:defRPr>
                          <a:solidFill>
                            <a:srgbClr val="333333"/>
                          </a:solidFill>
                          <a:latin typeface="Tahoma" charset="0"/>
                          <a:ea typeface="ＭＳ Ｐゴシック" charset="-128"/>
                        </a:defRPr>
                      </a:lvl5pPr>
                      <a:lvl6pPr marL="457200" eaLnBrk="0" fontAlgn="base" hangingPunct="0">
                        <a:spcBef>
                          <a:spcPct val="20000"/>
                        </a:spcBef>
                        <a:spcAft>
                          <a:spcPct val="0"/>
                        </a:spcAft>
                        <a:defRPr>
                          <a:solidFill>
                            <a:srgbClr val="333333"/>
                          </a:solidFill>
                          <a:latin typeface="Tahoma" charset="0"/>
                          <a:ea typeface="ＭＳ Ｐゴシック" charset="-128"/>
                        </a:defRPr>
                      </a:lvl6pPr>
                      <a:lvl7pPr marL="914400" eaLnBrk="0" fontAlgn="base" hangingPunct="0">
                        <a:spcBef>
                          <a:spcPct val="20000"/>
                        </a:spcBef>
                        <a:spcAft>
                          <a:spcPct val="0"/>
                        </a:spcAft>
                        <a:defRPr>
                          <a:solidFill>
                            <a:srgbClr val="333333"/>
                          </a:solidFill>
                          <a:latin typeface="Tahoma" charset="0"/>
                          <a:ea typeface="ＭＳ Ｐゴシック" charset="-128"/>
                        </a:defRPr>
                      </a:lvl7pPr>
                      <a:lvl8pPr marL="1371600" eaLnBrk="0" fontAlgn="base" hangingPunct="0">
                        <a:spcBef>
                          <a:spcPct val="20000"/>
                        </a:spcBef>
                        <a:spcAft>
                          <a:spcPct val="0"/>
                        </a:spcAft>
                        <a:defRPr>
                          <a:solidFill>
                            <a:srgbClr val="333333"/>
                          </a:solidFill>
                          <a:latin typeface="Tahoma" charset="0"/>
                          <a:ea typeface="ＭＳ Ｐゴシック" charset="-128"/>
                        </a:defRPr>
                      </a:lvl8pPr>
                      <a:lvl9pPr marL="1828800" eaLnBrk="0" fontAlgn="base" hangingPunct="0">
                        <a:spcBef>
                          <a:spcPct val="20000"/>
                        </a:spcBef>
                        <a:spcAft>
                          <a:spcPct val="0"/>
                        </a:spcAft>
                        <a:defRPr>
                          <a:solidFill>
                            <a:srgbClr val="333333"/>
                          </a:solidFill>
                          <a:latin typeface="Tahoma" charset="0"/>
                          <a:ea typeface="ＭＳ Ｐゴシック" charset="-128"/>
                        </a:defRPr>
                      </a:lvl9pPr>
                    </a:lstStyle>
                    <a:p>
                      <a:pPr marL="342900" marR="0" lvl="0" indent="-342900" algn="l" defTabSz="-13873163" rtl="0" eaLnBrk="1" fontAlgn="base" latinLnBrk="0" hangingPunct="1">
                        <a:lnSpc>
                          <a:spcPct val="100000"/>
                        </a:lnSpc>
                        <a:spcBef>
                          <a:spcPct val="0"/>
                        </a:spcBef>
                        <a:spcAft>
                          <a:spcPct val="0"/>
                        </a:spcAft>
                        <a:buClrTx/>
                        <a:buSzPct val="75000"/>
                        <a:buFontTx/>
                        <a:buNone/>
                        <a:tabLst/>
                      </a:pPr>
                      <a:r>
                        <a:rPr kumimoji="0" lang="es-ES" altLang="es-ES_tradnl" sz="1300" b="0" i="0" u="none" strike="noStrike" cap="none" normalizeH="0" baseline="0">
                          <a:ln>
                            <a:noFill/>
                          </a:ln>
                          <a:solidFill>
                            <a:srgbClr val="333333"/>
                          </a:solidFill>
                          <a:effectLst/>
                          <a:latin typeface="Tahoma" charset="0"/>
                          <a:ea typeface="ＭＳ Ｐゴシック" charset="-128"/>
                        </a:rPr>
                        <a:t>Art</a:t>
                      </a:r>
                      <a:r>
                        <a:rPr kumimoji="0" lang="es-ES" altLang="es-ES_tradnl" sz="1300" b="0" i="0" u="none" strike="noStrike" cap="none" normalizeH="0" baseline="0">
                          <a:ln>
                            <a:noFill/>
                          </a:ln>
                          <a:solidFill>
                            <a:srgbClr val="333333"/>
                          </a:solidFill>
                          <a:effectLst/>
                          <a:latin typeface="Eras Medium ITC" charset="0"/>
                          <a:ea typeface="ＭＳ Ｐゴシック" charset="-128"/>
                        </a:rPr>
                        <a:t>í</a:t>
                      </a:r>
                      <a:r>
                        <a:rPr kumimoji="0" lang="es-ES" altLang="es-ES_tradnl" sz="1300" b="0" i="0" u="none" strike="noStrike" cap="none" normalizeH="0" baseline="0">
                          <a:ln>
                            <a:noFill/>
                          </a:ln>
                          <a:solidFill>
                            <a:srgbClr val="333333"/>
                          </a:solidFill>
                          <a:effectLst/>
                          <a:latin typeface="Tahoma" charset="0"/>
                          <a:ea typeface="ＭＳ Ｐゴシック" charset="-128"/>
                        </a:rPr>
                        <a:t>culo 5</a:t>
                      </a:r>
                      <a:endParaRPr kumimoji="0" lang="es-ES" altLang="es-ES_tradnl" sz="1300" b="0" i="0" u="none" strike="noStrike" cap="none" normalizeH="0" baseline="0">
                        <a:ln>
                          <a:noFill/>
                        </a:ln>
                        <a:solidFill>
                          <a:srgbClr val="333333"/>
                        </a:solidFill>
                        <a:effectLst/>
                        <a:latin typeface="Times New Roman" charset="0"/>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defTabSz="-13873163" eaLnBrk="0" hangingPunct="0">
                        <a:buClr>
                          <a:schemeClr val="accent1"/>
                        </a:buClr>
                        <a:buSzPct val="75000"/>
                        <a:buFont typeface="Wingdings 3" charset="2"/>
                        <a:defRPr sz="2700">
                          <a:solidFill>
                            <a:srgbClr val="333333"/>
                          </a:solidFill>
                          <a:latin typeface="Tahoma" charset="0"/>
                          <a:ea typeface="ＭＳ Ｐゴシック" charset="-128"/>
                        </a:defRPr>
                      </a:lvl1pPr>
                      <a:lvl2pPr marL="37931725" indent="-37474525" defTabSz="-13873163" eaLnBrk="0" hangingPunct="0">
                        <a:spcBef>
                          <a:spcPct val="20000"/>
                        </a:spcBef>
                        <a:buClr>
                          <a:schemeClr val="accent1"/>
                        </a:buClr>
                        <a:buFont typeface="Verdana" charset="0"/>
                        <a:defRPr sz="2200">
                          <a:solidFill>
                            <a:srgbClr val="333333"/>
                          </a:solidFill>
                          <a:latin typeface="Tahoma" charset="0"/>
                          <a:ea typeface="ＭＳ Ｐゴシック" charset="-128"/>
                        </a:defRPr>
                      </a:lvl2pPr>
                      <a:lvl3pPr eaLnBrk="0" hangingPunct="0">
                        <a:spcBef>
                          <a:spcPct val="20000"/>
                        </a:spcBef>
                        <a:defRPr sz="2000">
                          <a:solidFill>
                            <a:srgbClr val="333333"/>
                          </a:solidFill>
                          <a:latin typeface="Tahoma" charset="0"/>
                          <a:ea typeface="ＭＳ Ｐゴシック" charset="-128"/>
                        </a:defRPr>
                      </a:lvl3pPr>
                      <a:lvl4pPr eaLnBrk="0" hangingPunct="0">
                        <a:spcBef>
                          <a:spcPct val="20000"/>
                        </a:spcBef>
                        <a:defRPr sz="2000">
                          <a:solidFill>
                            <a:srgbClr val="333333"/>
                          </a:solidFill>
                          <a:latin typeface="Tahoma" charset="0"/>
                          <a:ea typeface="ＭＳ Ｐゴシック" charset="-128"/>
                        </a:defRPr>
                      </a:lvl4pPr>
                      <a:lvl5pPr eaLnBrk="0" hangingPunct="0">
                        <a:spcBef>
                          <a:spcPct val="20000"/>
                        </a:spcBef>
                        <a:defRPr>
                          <a:solidFill>
                            <a:srgbClr val="333333"/>
                          </a:solidFill>
                          <a:latin typeface="Tahoma" charset="0"/>
                          <a:ea typeface="ＭＳ Ｐゴシック" charset="-128"/>
                        </a:defRPr>
                      </a:lvl5pPr>
                      <a:lvl6pPr marL="457200" eaLnBrk="0" fontAlgn="base" hangingPunct="0">
                        <a:spcBef>
                          <a:spcPct val="20000"/>
                        </a:spcBef>
                        <a:spcAft>
                          <a:spcPct val="0"/>
                        </a:spcAft>
                        <a:defRPr>
                          <a:solidFill>
                            <a:srgbClr val="333333"/>
                          </a:solidFill>
                          <a:latin typeface="Tahoma" charset="0"/>
                          <a:ea typeface="ＭＳ Ｐゴシック" charset="-128"/>
                        </a:defRPr>
                      </a:lvl6pPr>
                      <a:lvl7pPr marL="914400" eaLnBrk="0" fontAlgn="base" hangingPunct="0">
                        <a:spcBef>
                          <a:spcPct val="20000"/>
                        </a:spcBef>
                        <a:spcAft>
                          <a:spcPct val="0"/>
                        </a:spcAft>
                        <a:defRPr>
                          <a:solidFill>
                            <a:srgbClr val="333333"/>
                          </a:solidFill>
                          <a:latin typeface="Tahoma" charset="0"/>
                          <a:ea typeface="ＭＳ Ｐゴシック" charset="-128"/>
                        </a:defRPr>
                      </a:lvl7pPr>
                      <a:lvl8pPr marL="1371600" eaLnBrk="0" fontAlgn="base" hangingPunct="0">
                        <a:spcBef>
                          <a:spcPct val="20000"/>
                        </a:spcBef>
                        <a:spcAft>
                          <a:spcPct val="0"/>
                        </a:spcAft>
                        <a:defRPr>
                          <a:solidFill>
                            <a:srgbClr val="333333"/>
                          </a:solidFill>
                          <a:latin typeface="Tahoma" charset="0"/>
                          <a:ea typeface="ＭＳ Ｐゴシック" charset="-128"/>
                        </a:defRPr>
                      </a:lvl8pPr>
                      <a:lvl9pPr marL="1828800" eaLnBrk="0" fontAlgn="base" hangingPunct="0">
                        <a:spcBef>
                          <a:spcPct val="20000"/>
                        </a:spcBef>
                        <a:spcAft>
                          <a:spcPct val="0"/>
                        </a:spcAft>
                        <a:defRPr>
                          <a:solidFill>
                            <a:srgbClr val="333333"/>
                          </a:solidFill>
                          <a:latin typeface="Tahoma" charset="0"/>
                          <a:ea typeface="ＭＳ Ｐゴシック" charset="-128"/>
                        </a:defRPr>
                      </a:lvl9pPr>
                    </a:lstStyle>
                    <a:p>
                      <a:pPr marL="342900" marR="0" lvl="0" indent="-342900" algn="r" defTabSz="-13873163" rtl="0" eaLnBrk="1" fontAlgn="base" latinLnBrk="0" hangingPunct="1">
                        <a:lnSpc>
                          <a:spcPct val="100000"/>
                        </a:lnSpc>
                        <a:spcBef>
                          <a:spcPct val="0"/>
                        </a:spcBef>
                        <a:spcAft>
                          <a:spcPct val="0"/>
                        </a:spcAft>
                        <a:buClrTx/>
                        <a:buSzPct val="75000"/>
                        <a:buFontTx/>
                        <a:buNone/>
                        <a:tabLst/>
                      </a:pPr>
                      <a:r>
                        <a:rPr kumimoji="0" lang="es-ES" altLang="es-ES_tradnl" sz="1300" b="1" i="0" u="none" strike="noStrike" cap="none" normalizeH="0" baseline="0">
                          <a:ln>
                            <a:noFill/>
                          </a:ln>
                          <a:solidFill>
                            <a:srgbClr val="CC0000"/>
                          </a:solidFill>
                          <a:effectLst/>
                          <a:latin typeface="Tahoma" charset="0"/>
                          <a:ea typeface="ＭＳ Ｐゴシック" charset="-128"/>
                        </a:rPr>
                        <a:t>5,111 </a:t>
                      </a:r>
                      <a:r>
                        <a:rPr kumimoji="0" lang="es-ES" altLang="es-ES_tradnl" sz="1300" b="1" i="0" u="none" strike="noStrike" cap="none" normalizeH="0" baseline="0">
                          <a:ln>
                            <a:noFill/>
                          </a:ln>
                          <a:solidFill>
                            <a:srgbClr val="CC0000"/>
                          </a:solidFill>
                          <a:effectLst/>
                          <a:latin typeface="Eras Medium ITC" charset="0"/>
                          <a:ea typeface="ＭＳ Ｐゴシック" charset="-128"/>
                        </a:rPr>
                        <a:t>€</a:t>
                      </a:r>
                      <a:endParaRPr kumimoji="0" lang="es-ES" altLang="es-ES_tradnl" sz="1300" b="1" i="0" u="none" strike="noStrike" cap="none" normalizeH="0" baseline="0">
                        <a:ln>
                          <a:noFill/>
                        </a:ln>
                        <a:solidFill>
                          <a:srgbClr val="CC0000"/>
                        </a:solidFill>
                        <a:effectLst/>
                        <a:latin typeface="Times New Roman" charset="0"/>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defTabSz="-13873163" eaLnBrk="0" hangingPunct="0">
                        <a:buClr>
                          <a:schemeClr val="accent1"/>
                        </a:buClr>
                        <a:buSzPct val="75000"/>
                        <a:buFont typeface="Wingdings 3" charset="2"/>
                        <a:defRPr sz="2700">
                          <a:solidFill>
                            <a:srgbClr val="333333"/>
                          </a:solidFill>
                          <a:latin typeface="Tahoma" charset="0"/>
                          <a:ea typeface="ＭＳ Ｐゴシック" charset="-128"/>
                        </a:defRPr>
                      </a:lvl1pPr>
                      <a:lvl2pPr marL="37931725" indent="-37474525" defTabSz="-13873163" eaLnBrk="0" hangingPunct="0">
                        <a:spcBef>
                          <a:spcPct val="20000"/>
                        </a:spcBef>
                        <a:buClr>
                          <a:schemeClr val="accent1"/>
                        </a:buClr>
                        <a:buFont typeface="Verdana" charset="0"/>
                        <a:defRPr sz="2200">
                          <a:solidFill>
                            <a:srgbClr val="333333"/>
                          </a:solidFill>
                          <a:latin typeface="Tahoma" charset="0"/>
                          <a:ea typeface="ＭＳ Ｐゴシック" charset="-128"/>
                        </a:defRPr>
                      </a:lvl2pPr>
                      <a:lvl3pPr eaLnBrk="0" hangingPunct="0">
                        <a:spcBef>
                          <a:spcPct val="20000"/>
                        </a:spcBef>
                        <a:defRPr sz="2000">
                          <a:solidFill>
                            <a:srgbClr val="333333"/>
                          </a:solidFill>
                          <a:latin typeface="Tahoma" charset="0"/>
                          <a:ea typeface="ＭＳ Ｐゴシック" charset="-128"/>
                        </a:defRPr>
                      </a:lvl3pPr>
                      <a:lvl4pPr eaLnBrk="0" hangingPunct="0">
                        <a:spcBef>
                          <a:spcPct val="20000"/>
                        </a:spcBef>
                        <a:defRPr sz="2000">
                          <a:solidFill>
                            <a:srgbClr val="333333"/>
                          </a:solidFill>
                          <a:latin typeface="Tahoma" charset="0"/>
                          <a:ea typeface="ＭＳ Ｐゴシック" charset="-128"/>
                        </a:defRPr>
                      </a:lvl4pPr>
                      <a:lvl5pPr eaLnBrk="0" hangingPunct="0">
                        <a:spcBef>
                          <a:spcPct val="20000"/>
                        </a:spcBef>
                        <a:defRPr>
                          <a:solidFill>
                            <a:srgbClr val="333333"/>
                          </a:solidFill>
                          <a:latin typeface="Tahoma" charset="0"/>
                          <a:ea typeface="ＭＳ Ｐゴシック" charset="-128"/>
                        </a:defRPr>
                      </a:lvl5pPr>
                      <a:lvl6pPr marL="457200" eaLnBrk="0" fontAlgn="base" hangingPunct="0">
                        <a:spcBef>
                          <a:spcPct val="20000"/>
                        </a:spcBef>
                        <a:spcAft>
                          <a:spcPct val="0"/>
                        </a:spcAft>
                        <a:defRPr>
                          <a:solidFill>
                            <a:srgbClr val="333333"/>
                          </a:solidFill>
                          <a:latin typeface="Tahoma" charset="0"/>
                          <a:ea typeface="ＭＳ Ｐゴシック" charset="-128"/>
                        </a:defRPr>
                      </a:lvl6pPr>
                      <a:lvl7pPr marL="914400" eaLnBrk="0" fontAlgn="base" hangingPunct="0">
                        <a:spcBef>
                          <a:spcPct val="20000"/>
                        </a:spcBef>
                        <a:spcAft>
                          <a:spcPct val="0"/>
                        </a:spcAft>
                        <a:defRPr>
                          <a:solidFill>
                            <a:srgbClr val="333333"/>
                          </a:solidFill>
                          <a:latin typeface="Tahoma" charset="0"/>
                          <a:ea typeface="ＭＳ Ｐゴシック" charset="-128"/>
                        </a:defRPr>
                      </a:lvl7pPr>
                      <a:lvl8pPr marL="1371600" eaLnBrk="0" fontAlgn="base" hangingPunct="0">
                        <a:spcBef>
                          <a:spcPct val="20000"/>
                        </a:spcBef>
                        <a:spcAft>
                          <a:spcPct val="0"/>
                        </a:spcAft>
                        <a:defRPr>
                          <a:solidFill>
                            <a:srgbClr val="333333"/>
                          </a:solidFill>
                          <a:latin typeface="Tahoma" charset="0"/>
                          <a:ea typeface="ＭＳ Ｐゴシック" charset="-128"/>
                        </a:defRPr>
                      </a:lvl8pPr>
                      <a:lvl9pPr marL="1828800" eaLnBrk="0" fontAlgn="base" hangingPunct="0">
                        <a:spcBef>
                          <a:spcPct val="20000"/>
                        </a:spcBef>
                        <a:spcAft>
                          <a:spcPct val="0"/>
                        </a:spcAft>
                        <a:defRPr>
                          <a:solidFill>
                            <a:srgbClr val="333333"/>
                          </a:solidFill>
                          <a:latin typeface="Tahoma" charset="0"/>
                          <a:ea typeface="ＭＳ Ｐゴシック" charset="-128"/>
                        </a:defRPr>
                      </a:lvl9pPr>
                    </a:lstStyle>
                    <a:p>
                      <a:pPr marL="342900" marR="0" lvl="0" indent="-342900" algn="r" defTabSz="-13873163" rtl="0" eaLnBrk="1" fontAlgn="base" latinLnBrk="0" hangingPunct="1">
                        <a:lnSpc>
                          <a:spcPct val="100000"/>
                        </a:lnSpc>
                        <a:spcBef>
                          <a:spcPct val="0"/>
                        </a:spcBef>
                        <a:spcAft>
                          <a:spcPct val="0"/>
                        </a:spcAft>
                        <a:buClrTx/>
                        <a:buSzPct val="75000"/>
                        <a:buFontTx/>
                        <a:buNone/>
                        <a:tabLst/>
                      </a:pPr>
                      <a:r>
                        <a:rPr kumimoji="0" lang="es-ES" altLang="es-ES_tradnl" sz="1300" b="0" i="0" u="none" strike="noStrike" cap="none" normalizeH="0" baseline="0">
                          <a:ln>
                            <a:noFill/>
                          </a:ln>
                          <a:solidFill>
                            <a:srgbClr val="333333"/>
                          </a:solidFill>
                          <a:effectLst/>
                          <a:latin typeface="Tahoma" charset="0"/>
                          <a:ea typeface="ＭＳ Ｐゴシック" charset="-128"/>
                        </a:rPr>
                        <a:t>6,997 </a:t>
                      </a:r>
                      <a:r>
                        <a:rPr kumimoji="0" lang="es-ES" altLang="es-ES_tradnl" sz="1300" b="0" i="0" u="none" strike="noStrike" cap="none" normalizeH="0" baseline="0">
                          <a:ln>
                            <a:noFill/>
                          </a:ln>
                          <a:solidFill>
                            <a:srgbClr val="333333"/>
                          </a:solidFill>
                          <a:effectLst/>
                          <a:latin typeface="Eras Medium ITC" charset="0"/>
                          <a:ea typeface="ＭＳ Ｐゴシック" charset="-128"/>
                        </a:rPr>
                        <a:t>€</a:t>
                      </a:r>
                      <a:endParaRPr kumimoji="0" lang="es-ES" altLang="es-ES_tradnl" sz="1300" b="0" i="0" u="none" strike="noStrike" cap="none" normalizeH="0" baseline="0">
                        <a:ln>
                          <a:noFill/>
                        </a:ln>
                        <a:solidFill>
                          <a:srgbClr val="333333"/>
                        </a:solidFill>
                        <a:effectLst/>
                        <a:latin typeface="Times New Roman" charset="0"/>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defTabSz="-13873163" eaLnBrk="0" hangingPunct="0">
                        <a:buClr>
                          <a:schemeClr val="accent1"/>
                        </a:buClr>
                        <a:buSzPct val="75000"/>
                        <a:buFont typeface="Wingdings 3" charset="2"/>
                        <a:defRPr sz="2700">
                          <a:solidFill>
                            <a:srgbClr val="333333"/>
                          </a:solidFill>
                          <a:latin typeface="Tahoma" charset="0"/>
                          <a:ea typeface="ＭＳ Ｐゴシック" charset="-128"/>
                        </a:defRPr>
                      </a:lvl1pPr>
                      <a:lvl2pPr marL="37931725" indent="-37474525" defTabSz="-13873163" eaLnBrk="0" hangingPunct="0">
                        <a:spcBef>
                          <a:spcPct val="20000"/>
                        </a:spcBef>
                        <a:buClr>
                          <a:schemeClr val="accent1"/>
                        </a:buClr>
                        <a:buFont typeface="Verdana" charset="0"/>
                        <a:defRPr sz="2200">
                          <a:solidFill>
                            <a:srgbClr val="333333"/>
                          </a:solidFill>
                          <a:latin typeface="Tahoma" charset="0"/>
                          <a:ea typeface="ＭＳ Ｐゴシック" charset="-128"/>
                        </a:defRPr>
                      </a:lvl2pPr>
                      <a:lvl3pPr eaLnBrk="0" hangingPunct="0">
                        <a:spcBef>
                          <a:spcPct val="20000"/>
                        </a:spcBef>
                        <a:defRPr sz="2000">
                          <a:solidFill>
                            <a:srgbClr val="333333"/>
                          </a:solidFill>
                          <a:latin typeface="Tahoma" charset="0"/>
                          <a:ea typeface="ＭＳ Ｐゴシック" charset="-128"/>
                        </a:defRPr>
                      </a:lvl3pPr>
                      <a:lvl4pPr eaLnBrk="0" hangingPunct="0">
                        <a:spcBef>
                          <a:spcPct val="20000"/>
                        </a:spcBef>
                        <a:defRPr sz="2000">
                          <a:solidFill>
                            <a:srgbClr val="333333"/>
                          </a:solidFill>
                          <a:latin typeface="Tahoma" charset="0"/>
                          <a:ea typeface="ＭＳ Ｐゴシック" charset="-128"/>
                        </a:defRPr>
                      </a:lvl4pPr>
                      <a:lvl5pPr eaLnBrk="0" hangingPunct="0">
                        <a:spcBef>
                          <a:spcPct val="20000"/>
                        </a:spcBef>
                        <a:defRPr>
                          <a:solidFill>
                            <a:srgbClr val="333333"/>
                          </a:solidFill>
                          <a:latin typeface="Tahoma" charset="0"/>
                          <a:ea typeface="ＭＳ Ｐゴシック" charset="-128"/>
                        </a:defRPr>
                      </a:lvl5pPr>
                      <a:lvl6pPr marL="457200" eaLnBrk="0" fontAlgn="base" hangingPunct="0">
                        <a:spcBef>
                          <a:spcPct val="20000"/>
                        </a:spcBef>
                        <a:spcAft>
                          <a:spcPct val="0"/>
                        </a:spcAft>
                        <a:defRPr>
                          <a:solidFill>
                            <a:srgbClr val="333333"/>
                          </a:solidFill>
                          <a:latin typeface="Tahoma" charset="0"/>
                          <a:ea typeface="ＭＳ Ｐゴシック" charset="-128"/>
                        </a:defRPr>
                      </a:lvl6pPr>
                      <a:lvl7pPr marL="914400" eaLnBrk="0" fontAlgn="base" hangingPunct="0">
                        <a:spcBef>
                          <a:spcPct val="20000"/>
                        </a:spcBef>
                        <a:spcAft>
                          <a:spcPct val="0"/>
                        </a:spcAft>
                        <a:defRPr>
                          <a:solidFill>
                            <a:srgbClr val="333333"/>
                          </a:solidFill>
                          <a:latin typeface="Tahoma" charset="0"/>
                          <a:ea typeface="ＭＳ Ｐゴシック" charset="-128"/>
                        </a:defRPr>
                      </a:lvl7pPr>
                      <a:lvl8pPr marL="1371600" eaLnBrk="0" fontAlgn="base" hangingPunct="0">
                        <a:spcBef>
                          <a:spcPct val="20000"/>
                        </a:spcBef>
                        <a:spcAft>
                          <a:spcPct val="0"/>
                        </a:spcAft>
                        <a:defRPr>
                          <a:solidFill>
                            <a:srgbClr val="333333"/>
                          </a:solidFill>
                          <a:latin typeface="Tahoma" charset="0"/>
                          <a:ea typeface="ＭＳ Ｐゴシック" charset="-128"/>
                        </a:defRPr>
                      </a:lvl8pPr>
                      <a:lvl9pPr marL="1828800" eaLnBrk="0" fontAlgn="base" hangingPunct="0">
                        <a:spcBef>
                          <a:spcPct val="20000"/>
                        </a:spcBef>
                        <a:spcAft>
                          <a:spcPct val="0"/>
                        </a:spcAft>
                        <a:defRPr>
                          <a:solidFill>
                            <a:srgbClr val="333333"/>
                          </a:solidFill>
                          <a:latin typeface="Tahoma" charset="0"/>
                          <a:ea typeface="ＭＳ Ｐゴシック" charset="-128"/>
                        </a:defRPr>
                      </a:lvl9pPr>
                    </a:lstStyle>
                    <a:p>
                      <a:pPr marL="342900" marR="0" lvl="0" indent="-342900" algn="r" defTabSz="-13873163" rtl="0" eaLnBrk="1" fontAlgn="base" latinLnBrk="0" hangingPunct="1">
                        <a:lnSpc>
                          <a:spcPct val="100000"/>
                        </a:lnSpc>
                        <a:spcBef>
                          <a:spcPct val="0"/>
                        </a:spcBef>
                        <a:spcAft>
                          <a:spcPct val="0"/>
                        </a:spcAft>
                        <a:buClrTx/>
                        <a:buSzPct val="75000"/>
                        <a:buFontTx/>
                        <a:buNone/>
                        <a:tabLst/>
                      </a:pPr>
                      <a:r>
                        <a:rPr kumimoji="0" lang="es-ES" altLang="es-ES_tradnl" sz="1300" b="0" i="0" u="none" strike="noStrike" cap="none" normalizeH="0" baseline="0">
                          <a:ln>
                            <a:noFill/>
                          </a:ln>
                          <a:solidFill>
                            <a:srgbClr val="333333"/>
                          </a:solidFill>
                          <a:effectLst/>
                          <a:latin typeface="Tahoma" charset="0"/>
                          <a:ea typeface="ＭＳ Ｐゴシック" charset="-128"/>
                        </a:rPr>
                        <a:t>90,23</a:t>
                      </a:r>
                      <a:endParaRPr kumimoji="0" lang="es-ES" altLang="es-ES_tradnl" sz="1300" b="0" i="0" u="none" strike="noStrike" cap="none" normalizeH="0" baseline="0">
                        <a:ln>
                          <a:noFill/>
                        </a:ln>
                        <a:solidFill>
                          <a:srgbClr val="333333"/>
                        </a:solidFill>
                        <a:effectLst/>
                        <a:latin typeface="Times New Roman" charset="0"/>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defTabSz="-13873163" eaLnBrk="0" hangingPunct="0">
                        <a:buClr>
                          <a:schemeClr val="accent1"/>
                        </a:buClr>
                        <a:buSzPct val="75000"/>
                        <a:buFont typeface="Wingdings 3" charset="2"/>
                        <a:defRPr sz="2700">
                          <a:solidFill>
                            <a:srgbClr val="333333"/>
                          </a:solidFill>
                          <a:latin typeface="Tahoma" charset="0"/>
                          <a:ea typeface="ＭＳ Ｐゴシック" charset="-128"/>
                        </a:defRPr>
                      </a:lvl1pPr>
                      <a:lvl2pPr marL="37931725" indent="-37474525" defTabSz="-13873163" eaLnBrk="0" hangingPunct="0">
                        <a:spcBef>
                          <a:spcPct val="20000"/>
                        </a:spcBef>
                        <a:buClr>
                          <a:schemeClr val="accent1"/>
                        </a:buClr>
                        <a:buFont typeface="Verdana" charset="0"/>
                        <a:defRPr sz="2200">
                          <a:solidFill>
                            <a:srgbClr val="333333"/>
                          </a:solidFill>
                          <a:latin typeface="Tahoma" charset="0"/>
                          <a:ea typeface="ＭＳ Ｐゴシック" charset="-128"/>
                        </a:defRPr>
                      </a:lvl2pPr>
                      <a:lvl3pPr eaLnBrk="0" hangingPunct="0">
                        <a:spcBef>
                          <a:spcPct val="20000"/>
                        </a:spcBef>
                        <a:defRPr sz="2000">
                          <a:solidFill>
                            <a:srgbClr val="333333"/>
                          </a:solidFill>
                          <a:latin typeface="Tahoma" charset="0"/>
                          <a:ea typeface="ＭＳ Ｐゴシック" charset="-128"/>
                        </a:defRPr>
                      </a:lvl3pPr>
                      <a:lvl4pPr eaLnBrk="0" hangingPunct="0">
                        <a:spcBef>
                          <a:spcPct val="20000"/>
                        </a:spcBef>
                        <a:defRPr sz="2000">
                          <a:solidFill>
                            <a:srgbClr val="333333"/>
                          </a:solidFill>
                          <a:latin typeface="Tahoma" charset="0"/>
                          <a:ea typeface="ＭＳ Ｐゴシック" charset="-128"/>
                        </a:defRPr>
                      </a:lvl4pPr>
                      <a:lvl5pPr eaLnBrk="0" hangingPunct="0">
                        <a:spcBef>
                          <a:spcPct val="20000"/>
                        </a:spcBef>
                        <a:defRPr>
                          <a:solidFill>
                            <a:srgbClr val="333333"/>
                          </a:solidFill>
                          <a:latin typeface="Tahoma" charset="0"/>
                          <a:ea typeface="ＭＳ Ｐゴシック" charset="-128"/>
                        </a:defRPr>
                      </a:lvl5pPr>
                      <a:lvl6pPr marL="457200" eaLnBrk="0" fontAlgn="base" hangingPunct="0">
                        <a:spcBef>
                          <a:spcPct val="20000"/>
                        </a:spcBef>
                        <a:spcAft>
                          <a:spcPct val="0"/>
                        </a:spcAft>
                        <a:defRPr>
                          <a:solidFill>
                            <a:srgbClr val="333333"/>
                          </a:solidFill>
                          <a:latin typeface="Tahoma" charset="0"/>
                          <a:ea typeface="ＭＳ Ｐゴシック" charset="-128"/>
                        </a:defRPr>
                      </a:lvl6pPr>
                      <a:lvl7pPr marL="914400" eaLnBrk="0" fontAlgn="base" hangingPunct="0">
                        <a:spcBef>
                          <a:spcPct val="20000"/>
                        </a:spcBef>
                        <a:spcAft>
                          <a:spcPct val="0"/>
                        </a:spcAft>
                        <a:defRPr>
                          <a:solidFill>
                            <a:srgbClr val="333333"/>
                          </a:solidFill>
                          <a:latin typeface="Tahoma" charset="0"/>
                          <a:ea typeface="ＭＳ Ｐゴシック" charset="-128"/>
                        </a:defRPr>
                      </a:lvl7pPr>
                      <a:lvl8pPr marL="1371600" eaLnBrk="0" fontAlgn="base" hangingPunct="0">
                        <a:spcBef>
                          <a:spcPct val="20000"/>
                        </a:spcBef>
                        <a:spcAft>
                          <a:spcPct val="0"/>
                        </a:spcAft>
                        <a:defRPr>
                          <a:solidFill>
                            <a:srgbClr val="333333"/>
                          </a:solidFill>
                          <a:latin typeface="Tahoma" charset="0"/>
                          <a:ea typeface="ＭＳ Ｐゴシック" charset="-128"/>
                        </a:defRPr>
                      </a:lvl8pPr>
                      <a:lvl9pPr marL="1828800" eaLnBrk="0" fontAlgn="base" hangingPunct="0">
                        <a:spcBef>
                          <a:spcPct val="20000"/>
                        </a:spcBef>
                        <a:spcAft>
                          <a:spcPct val="0"/>
                        </a:spcAft>
                        <a:defRPr>
                          <a:solidFill>
                            <a:srgbClr val="333333"/>
                          </a:solidFill>
                          <a:latin typeface="Tahoma" charset="0"/>
                          <a:ea typeface="ＭＳ Ｐゴシック" charset="-128"/>
                        </a:defRPr>
                      </a:lvl9pPr>
                    </a:lstStyle>
                    <a:p>
                      <a:pPr marL="342900" marR="0" lvl="0" indent="-342900" algn="r" defTabSz="-13873163" rtl="0" eaLnBrk="1" fontAlgn="base" latinLnBrk="0" hangingPunct="1">
                        <a:lnSpc>
                          <a:spcPct val="100000"/>
                        </a:lnSpc>
                        <a:spcBef>
                          <a:spcPct val="0"/>
                        </a:spcBef>
                        <a:spcAft>
                          <a:spcPct val="0"/>
                        </a:spcAft>
                        <a:buClrTx/>
                        <a:buSzPct val="75000"/>
                        <a:buFontTx/>
                        <a:buNone/>
                        <a:tabLst/>
                      </a:pPr>
                      <a:r>
                        <a:rPr kumimoji="0" lang="es-ES" altLang="es-ES_tradnl" sz="1300" b="1" i="0" u="none" strike="noStrike" cap="none" normalizeH="0" baseline="0">
                          <a:ln>
                            <a:noFill/>
                          </a:ln>
                          <a:solidFill>
                            <a:srgbClr val="CC0000"/>
                          </a:solidFill>
                          <a:effectLst/>
                          <a:latin typeface="Tahoma" charset="0"/>
                          <a:ea typeface="ＭＳ Ｐゴシック" charset="-128"/>
                        </a:rPr>
                        <a:t>170,17 </a:t>
                      </a:r>
                      <a:r>
                        <a:rPr kumimoji="0" lang="es-ES" altLang="es-ES_tradnl" sz="1300" b="1" i="0" u="none" strike="noStrike" cap="none" normalizeH="0" baseline="0">
                          <a:ln>
                            <a:noFill/>
                          </a:ln>
                          <a:solidFill>
                            <a:srgbClr val="CC0000"/>
                          </a:solidFill>
                          <a:effectLst/>
                          <a:latin typeface="Eras Medium ITC" charset="0"/>
                          <a:ea typeface="ＭＳ Ｐゴシック" charset="-128"/>
                        </a:rPr>
                        <a:t>€</a:t>
                      </a:r>
                      <a:endParaRPr kumimoji="0" lang="es-ES" altLang="es-ES_tradnl" sz="1300" b="1" i="0" u="none" strike="noStrike" cap="none" normalizeH="0" baseline="0">
                        <a:ln>
                          <a:noFill/>
                        </a:ln>
                        <a:solidFill>
                          <a:srgbClr val="CC0000"/>
                        </a:solidFill>
                        <a:effectLst/>
                        <a:latin typeface="Times New Roman" charset="0"/>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defTabSz="-13873163" eaLnBrk="0" hangingPunct="0">
                        <a:buClr>
                          <a:schemeClr val="accent1"/>
                        </a:buClr>
                        <a:buSzPct val="75000"/>
                        <a:buFont typeface="Wingdings 3" charset="2"/>
                        <a:defRPr sz="2700">
                          <a:solidFill>
                            <a:srgbClr val="333333"/>
                          </a:solidFill>
                          <a:latin typeface="Tahoma" charset="0"/>
                          <a:ea typeface="ＭＳ Ｐゴシック" charset="-128"/>
                        </a:defRPr>
                      </a:lvl1pPr>
                      <a:lvl2pPr marL="37931725" indent="-37474525" defTabSz="-13873163" eaLnBrk="0" hangingPunct="0">
                        <a:spcBef>
                          <a:spcPct val="20000"/>
                        </a:spcBef>
                        <a:buClr>
                          <a:schemeClr val="accent1"/>
                        </a:buClr>
                        <a:buFont typeface="Verdana" charset="0"/>
                        <a:defRPr sz="2200">
                          <a:solidFill>
                            <a:srgbClr val="333333"/>
                          </a:solidFill>
                          <a:latin typeface="Tahoma" charset="0"/>
                          <a:ea typeface="ＭＳ Ｐゴシック" charset="-128"/>
                        </a:defRPr>
                      </a:lvl2pPr>
                      <a:lvl3pPr eaLnBrk="0" hangingPunct="0">
                        <a:spcBef>
                          <a:spcPct val="20000"/>
                        </a:spcBef>
                        <a:defRPr sz="2000">
                          <a:solidFill>
                            <a:srgbClr val="333333"/>
                          </a:solidFill>
                          <a:latin typeface="Tahoma" charset="0"/>
                          <a:ea typeface="ＭＳ Ｐゴシック" charset="-128"/>
                        </a:defRPr>
                      </a:lvl3pPr>
                      <a:lvl4pPr eaLnBrk="0" hangingPunct="0">
                        <a:spcBef>
                          <a:spcPct val="20000"/>
                        </a:spcBef>
                        <a:defRPr sz="2000">
                          <a:solidFill>
                            <a:srgbClr val="333333"/>
                          </a:solidFill>
                          <a:latin typeface="Tahoma" charset="0"/>
                          <a:ea typeface="ＭＳ Ｐゴシック" charset="-128"/>
                        </a:defRPr>
                      </a:lvl4pPr>
                      <a:lvl5pPr eaLnBrk="0" hangingPunct="0">
                        <a:spcBef>
                          <a:spcPct val="20000"/>
                        </a:spcBef>
                        <a:defRPr>
                          <a:solidFill>
                            <a:srgbClr val="333333"/>
                          </a:solidFill>
                          <a:latin typeface="Tahoma" charset="0"/>
                          <a:ea typeface="ＭＳ Ｐゴシック" charset="-128"/>
                        </a:defRPr>
                      </a:lvl5pPr>
                      <a:lvl6pPr marL="457200" eaLnBrk="0" fontAlgn="base" hangingPunct="0">
                        <a:spcBef>
                          <a:spcPct val="20000"/>
                        </a:spcBef>
                        <a:spcAft>
                          <a:spcPct val="0"/>
                        </a:spcAft>
                        <a:defRPr>
                          <a:solidFill>
                            <a:srgbClr val="333333"/>
                          </a:solidFill>
                          <a:latin typeface="Tahoma" charset="0"/>
                          <a:ea typeface="ＭＳ Ｐゴシック" charset="-128"/>
                        </a:defRPr>
                      </a:lvl6pPr>
                      <a:lvl7pPr marL="914400" eaLnBrk="0" fontAlgn="base" hangingPunct="0">
                        <a:spcBef>
                          <a:spcPct val="20000"/>
                        </a:spcBef>
                        <a:spcAft>
                          <a:spcPct val="0"/>
                        </a:spcAft>
                        <a:defRPr>
                          <a:solidFill>
                            <a:srgbClr val="333333"/>
                          </a:solidFill>
                          <a:latin typeface="Tahoma" charset="0"/>
                          <a:ea typeface="ＭＳ Ｐゴシック" charset="-128"/>
                        </a:defRPr>
                      </a:lvl7pPr>
                      <a:lvl8pPr marL="1371600" eaLnBrk="0" fontAlgn="base" hangingPunct="0">
                        <a:spcBef>
                          <a:spcPct val="20000"/>
                        </a:spcBef>
                        <a:spcAft>
                          <a:spcPct val="0"/>
                        </a:spcAft>
                        <a:defRPr>
                          <a:solidFill>
                            <a:srgbClr val="333333"/>
                          </a:solidFill>
                          <a:latin typeface="Tahoma" charset="0"/>
                          <a:ea typeface="ＭＳ Ｐゴシック" charset="-128"/>
                        </a:defRPr>
                      </a:lvl8pPr>
                      <a:lvl9pPr marL="1828800" eaLnBrk="0" fontAlgn="base" hangingPunct="0">
                        <a:spcBef>
                          <a:spcPct val="20000"/>
                        </a:spcBef>
                        <a:spcAft>
                          <a:spcPct val="0"/>
                        </a:spcAft>
                        <a:defRPr>
                          <a:solidFill>
                            <a:srgbClr val="333333"/>
                          </a:solidFill>
                          <a:latin typeface="Tahoma" charset="0"/>
                          <a:ea typeface="ＭＳ Ｐゴシック" charset="-128"/>
                        </a:defRPr>
                      </a:lvl9pPr>
                    </a:lstStyle>
                    <a:p>
                      <a:pPr marL="342900" marR="0" lvl="0" indent="-342900" algn="r" defTabSz="-13873163" rtl="0" eaLnBrk="1" fontAlgn="base" latinLnBrk="0" hangingPunct="1">
                        <a:lnSpc>
                          <a:spcPct val="100000"/>
                        </a:lnSpc>
                        <a:spcBef>
                          <a:spcPct val="0"/>
                        </a:spcBef>
                        <a:spcAft>
                          <a:spcPct val="0"/>
                        </a:spcAft>
                        <a:buClrTx/>
                        <a:buSzPct val="75000"/>
                        <a:buFontTx/>
                        <a:buNone/>
                        <a:tabLst/>
                      </a:pPr>
                      <a:r>
                        <a:rPr kumimoji="0" lang="es-ES" altLang="es-ES_tradnl" sz="1300" b="0" i="0" u="none" strike="noStrike" cap="none" normalizeH="0" baseline="0">
                          <a:ln>
                            <a:noFill/>
                          </a:ln>
                          <a:solidFill>
                            <a:srgbClr val="CC0000"/>
                          </a:solidFill>
                          <a:effectLst/>
                          <a:latin typeface="Tahoma" charset="0"/>
                          <a:ea typeface="ＭＳ Ｐゴシック" charset="-128"/>
                        </a:rPr>
                        <a:t>36,90 %</a:t>
                      </a:r>
                      <a:endParaRPr kumimoji="0" lang="es-ES" altLang="es-ES_tradnl" sz="1300" b="0" i="0" u="none" strike="noStrike" cap="none" normalizeH="0" baseline="0">
                        <a:ln>
                          <a:noFill/>
                        </a:ln>
                        <a:solidFill>
                          <a:srgbClr val="CC0000"/>
                        </a:solidFill>
                        <a:effectLst/>
                        <a:latin typeface="Times New Roman" charset="0"/>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82613">
                <a:tc>
                  <a:txBody>
                    <a:bodyPr/>
                    <a:lstStyle>
                      <a:lvl1pPr marL="342900" indent="-342900" defTabSz="-13873163" eaLnBrk="0" hangingPunct="0">
                        <a:buClr>
                          <a:schemeClr val="accent1"/>
                        </a:buClr>
                        <a:buSzPct val="75000"/>
                        <a:buFont typeface="Wingdings 3" charset="2"/>
                        <a:defRPr sz="2700">
                          <a:solidFill>
                            <a:srgbClr val="333333"/>
                          </a:solidFill>
                          <a:latin typeface="Tahoma" charset="0"/>
                          <a:ea typeface="ＭＳ Ｐゴシック" charset="-128"/>
                        </a:defRPr>
                      </a:lvl1pPr>
                      <a:lvl2pPr marL="37931725" indent="-37474525" defTabSz="-13873163" eaLnBrk="0" hangingPunct="0">
                        <a:spcBef>
                          <a:spcPct val="20000"/>
                        </a:spcBef>
                        <a:buClr>
                          <a:schemeClr val="accent1"/>
                        </a:buClr>
                        <a:buFont typeface="Verdana" charset="0"/>
                        <a:defRPr sz="2200">
                          <a:solidFill>
                            <a:srgbClr val="333333"/>
                          </a:solidFill>
                          <a:latin typeface="Tahoma" charset="0"/>
                          <a:ea typeface="ＭＳ Ｐゴシック" charset="-128"/>
                        </a:defRPr>
                      </a:lvl2pPr>
                      <a:lvl3pPr eaLnBrk="0" hangingPunct="0">
                        <a:spcBef>
                          <a:spcPct val="20000"/>
                        </a:spcBef>
                        <a:defRPr sz="2000">
                          <a:solidFill>
                            <a:srgbClr val="333333"/>
                          </a:solidFill>
                          <a:latin typeface="Tahoma" charset="0"/>
                          <a:ea typeface="ＭＳ Ｐゴシック" charset="-128"/>
                        </a:defRPr>
                      </a:lvl3pPr>
                      <a:lvl4pPr eaLnBrk="0" hangingPunct="0">
                        <a:spcBef>
                          <a:spcPct val="20000"/>
                        </a:spcBef>
                        <a:defRPr sz="2000">
                          <a:solidFill>
                            <a:srgbClr val="333333"/>
                          </a:solidFill>
                          <a:latin typeface="Tahoma" charset="0"/>
                          <a:ea typeface="ＭＳ Ｐゴシック" charset="-128"/>
                        </a:defRPr>
                      </a:lvl4pPr>
                      <a:lvl5pPr eaLnBrk="0" hangingPunct="0">
                        <a:spcBef>
                          <a:spcPct val="20000"/>
                        </a:spcBef>
                        <a:defRPr>
                          <a:solidFill>
                            <a:srgbClr val="333333"/>
                          </a:solidFill>
                          <a:latin typeface="Tahoma" charset="0"/>
                          <a:ea typeface="ＭＳ Ｐゴシック" charset="-128"/>
                        </a:defRPr>
                      </a:lvl5pPr>
                      <a:lvl6pPr marL="457200" eaLnBrk="0" fontAlgn="base" hangingPunct="0">
                        <a:spcBef>
                          <a:spcPct val="20000"/>
                        </a:spcBef>
                        <a:spcAft>
                          <a:spcPct val="0"/>
                        </a:spcAft>
                        <a:defRPr>
                          <a:solidFill>
                            <a:srgbClr val="333333"/>
                          </a:solidFill>
                          <a:latin typeface="Tahoma" charset="0"/>
                          <a:ea typeface="ＭＳ Ｐゴシック" charset="-128"/>
                        </a:defRPr>
                      </a:lvl6pPr>
                      <a:lvl7pPr marL="914400" eaLnBrk="0" fontAlgn="base" hangingPunct="0">
                        <a:spcBef>
                          <a:spcPct val="20000"/>
                        </a:spcBef>
                        <a:spcAft>
                          <a:spcPct val="0"/>
                        </a:spcAft>
                        <a:defRPr>
                          <a:solidFill>
                            <a:srgbClr val="333333"/>
                          </a:solidFill>
                          <a:latin typeface="Tahoma" charset="0"/>
                          <a:ea typeface="ＭＳ Ｐゴシック" charset="-128"/>
                        </a:defRPr>
                      </a:lvl7pPr>
                      <a:lvl8pPr marL="1371600" eaLnBrk="0" fontAlgn="base" hangingPunct="0">
                        <a:spcBef>
                          <a:spcPct val="20000"/>
                        </a:spcBef>
                        <a:spcAft>
                          <a:spcPct val="0"/>
                        </a:spcAft>
                        <a:defRPr>
                          <a:solidFill>
                            <a:srgbClr val="333333"/>
                          </a:solidFill>
                          <a:latin typeface="Tahoma" charset="0"/>
                          <a:ea typeface="ＭＳ Ｐゴシック" charset="-128"/>
                        </a:defRPr>
                      </a:lvl8pPr>
                      <a:lvl9pPr marL="1828800" eaLnBrk="0" fontAlgn="base" hangingPunct="0">
                        <a:spcBef>
                          <a:spcPct val="20000"/>
                        </a:spcBef>
                        <a:spcAft>
                          <a:spcPct val="0"/>
                        </a:spcAft>
                        <a:defRPr>
                          <a:solidFill>
                            <a:srgbClr val="333333"/>
                          </a:solidFill>
                          <a:latin typeface="Tahoma" charset="0"/>
                          <a:ea typeface="ＭＳ Ｐゴシック" charset="-128"/>
                        </a:defRPr>
                      </a:lvl9pPr>
                    </a:lstStyle>
                    <a:p>
                      <a:pPr marL="342900" marR="0" lvl="0" indent="-342900" algn="l" defTabSz="-13873163" rtl="0" eaLnBrk="1" fontAlgn="base" latinLnBrk="0" hangingPunct="1">
                        <a:lnSpc>
                          <a:spcPct val="100000"/>
                        </a:lnSpc>
                        <a:spcBef>
                          <a:spcPct val="0"/>
                        </a:spcBef>
                        <a:spcAft>
                          <a:spcPct val="0"/>
                        </a:spcAft>
                        <a:buClrTx/>
                        <a:buSzPct val="75000"/>
                        <a:buFontTx/>
                        <a:buNone/>
                        <a:tabLst/>
                      </a:pPr>
                      <a:r>
                        <a:rPr kumimoji="0" lang="es-ES" altLang="es-ES_tradnl" sz="1300" b="0" i="0" u="none" strike="noStrike" cap="none" normalizeH="0" baseline="0">
                          <a:ln>
                            <a:noFill/>
                          </a:ln>
                          <a:solidFill>
                            <a:srgbClr val="333333"/>
                          </a:solidFill>
                          <a:effectLst/>
                          <a:latin typeface="Tahoma" charset="0"/>
                          <a:ea typeface="ＭＳ Ｐゴシック" charset="-128"/>
                        </a:rPr>
                        <a:t>ART6</a:t>
                      </a:r>
                      <a:endParaRPr kumimoji="0" lang="es-ES" altLang="es-ES_tradnl" sz="1300" b="0" i="0" u="none" strike="noStrike" cap="none" normalizeH="0" baseline="0">
                        <a:ln>
                          <a:noFill/>
                        </a:ln>
                        <a:solidFill>
                          <a:srgbClr val="333333"/>
                        </a:solidFill>
                        <a:effectLst/>
                        <a:latin typeface="Times New Roman" charset="0"/>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defTabSz="-13873163" eaLnBrk="0" hangingPunct="0">
                        <a:buClr>
                          <a:schemeClr val="accent1"/>
                        </a:buClr>
                        <a:buSzPct val="75000"/>
                        <a:buFont typeface="Wingdings 3" charset="2"/>
                        <a:defRPr sz="2700">
                          <a:solidFill>
                            <a:srgbClr val="333333"/>
                          </a:solidFill>
                          <a:latin typeface="Tahoma" charset="0"/>
                          <a:ea typeface="ＭＳ Ｐゴシック" charset="-128"/>
                        </a:defRPr>
                      </a:lvl1pPr>
                      <a:lvl2pPr marL="37931725" indent="-37474525" defTabSz="-13873163" eaLnBrk="0" hangingPunct="0">
                        <a:spcBef>
                          <a:spcPct val="20000"/>
                        </a:spcBef>
                        <a:buClr>
                          <a:schemeClr val="accent1"/>
                        </a:buClr>
                        <a:buFont typeface="Verdana" charset="0"/>
                        <a:defRPr sz="2200">
                          <a:solidFill>
                            <a:srgbClr val="333333"/>
                          </a:solidFill>
                          <a:latin typeface="Tahoma" charset="0"/>
                          <a:ea typeface="ＭＳ Ｐゴシック" charset="-128"/>
                        </a:defRPr>
                      </a:lvl2pPr>
                      <a:lvl3pPr eaLnBrk="0" hangingPunct="0">
                        <a:spcBef>
                          <a:spcPct val="20000"/>
                        </a:spcBef>
                        <a:defRPr sz="2000">
                          <a:solidFill>
                            <a:srgbClr val="333333"/>
                          </a:solidFill>
                          <a:latin typeface="Tahoma" charset="0"/>
                          <a:ea typeface="ＭＳ Ｐゴシック" charset="-128"/>
                        </a:defRPr>
                      </a:lvl3pPr>
                      <a:lvl4pPr eaLnBrk="0" hangingPunct="0">
                        <a:spcBef>
                          <a:spcPct val="20000"/>
                        </a:spcBef>
                        <a:defRPr sz="2000">
                          <a:solidFill>
                            <a:srgbClr val="333333"/>
                          </a:solidFill>
                          <a:latin typeface="Tahoma" charset="0"/>
                          <a:ea typeface="ＭＳ Ｐゴシック" charset="-128"/>
                        </a:defRPr>
                      </a:lvl4pPr>
                      <a:lvl5pPr eaLnBrk="0" hangingPunct="0">
                        <a:spcBef>
                          <a:spcPct val="20000"/>
                        </a:spcBef>
                        <a:defRPr>
                          <a:solidFill>
                            <a:srgbClr val="333333"/>
                          </a:solidFill>
                          <a:latin typeface="Tahoma" charset="0"/>
                          <a:ea typeface="ＭＳ Ｐゴシック" charset="-128"/>
                        </a:defRPr>
                      </a:lvl5pPr>
                      <a:lvl6pPr marL="457200" eaLnBrk="0" fontAlgn="base" hangingPunct="0">
                        <a:spcBef>
                          <a:spcPct val="20000"/>
                        </a:spcBef>
                        <a:spcAft>
                          <a:spcPct val="0"/>
                        </a:spcAft>
                        <a:defRPr>
                          <a:solidFill>
                            <a:srgbClr val="333333"/>
                          </a:solidFill>
                          <a:latin typeface="Tahoma" charset="0"/>
                          <a:ea typeface="ＭＳ Ｐゴシック" charset="-128"/>
                        </a:defRPr>
                      </a:lvl6pPr>
                      <a:lvl7pPr marL="914400" eaLnBrk="0" fontAlgn="base" hangingPunct="0">
                        <a:spcBef>
                          <a:spcPct val="20000"/>
                        </a:spcBef>
                        <a:spcAft>
                          <a:spcPct val="0"/>
                        </a:spcAft>
                        <a:defRPr>
                          <a:solidFill>
                            <a:srgbClr val="333333"/>
                          </a:solidFill>
                          <a:latin typeface="Tahoma" charset="0"/>
                          <a:ea typeface="ＭＳ Ｐゴシック" charset="-128"/>
                        </a:defRPr>
                      </a:lvl7pPr>
                      <a:lvl8pPr marL="1371600" eaLnBrk="0" fontAlgn="base" hangingPunct="0">
                        <a:spcBef>
                          <a:spcPct val="20000"/>
                        </a:spcBef>
                        <a:spcAft>
                          <a:spcPct val="0"/>
                        </a:spcAft>
                        <a:defRPr>
                          <a:solidFill>
                            <a:srgbClr val="333333"/>
                          </a:solidFill>
                          <a:latin typeface="Tahoma" charset="0"/>
                          <a:ea typeface="ＭＳ Ｐゴシック" charset="-128"/>
                        </a:defRPr>
                      </a:lvl8pPr>
                      <a:lvl9pPr marL="1828800" eaLnBrk="0" fontAlgn="base" hangingPunct="0">
                        <a:spcBef>
                          <a:spcPct val="20000"/>
                        </a:spcBef>
                        <a:spcAft>
                          <a:spcPct val="0"/>
                        </a:spcAft>
                        <a:defRPr>
                          <a:solidFill>
                            <a:srgbClr val="333333"/>
                          </a:solidFill>
                          <a:latin typeface="Tahoma" charset="0"/>
                          <a:ea typeface="ＭＳ Ｐゴシック" charset="-128"/>
                        </a:defRPr>
                      </a:lvl9pPr>
                    </a:lstStyle>
                    <a:p>
                      <a:pPr marL="342900" marR="0" lvl="0" indent="-342900" algn="l" defTabSz="-13873163" rtl="0" eaLnBrk="1" fontAlgn="base" latinLnBrk="0" hangingPunct="1">
                        <a:lnSpc>
                          <a:spcPct val="100000"/>
                        </a:lnSpc>
                        <a:spcBef>
                          <a:spcPct val="0"/>
                        </a:spcBef>
                        <a:spcAft>
                          <a:spcPct val="0"/>
                        </a:spcAft>
                        <a:buClrTx/>
                        <a:buSzPct val="75000"/>
                        <a:buFontTx/>
                        <a:buNone/>
                        <a:tabLst/>
                      </a:pPr>
                      <a:r>
                        <a:rPr kumimoji="0" lang="es-ES" altLang="es-ES_tradnl" sz="1300" b="0" i="0" u="none" strike="noStrike" cap="none" normalizeH="0" baseline="0">
                          <a:ln>
                            <a:noFill/>
                          </a:ln>
                          <a:solidFill>
                            <a:srgbClr val="333333"/>
                          </a:solidFill>
                          <a:effectLst/>
                          <a:latin typeface="Tahoma" charset="0"/>
                          <a:ea typeface="ＭＳ Ｐゴシック" charset="-128"/>
                        </a:rPr>
                        <a:t>Art</a:t>
                      </a:r>
                      <a:r>
                        <a:rPr kumimoji="0" lang="es-ES" altLang="es-ES_tradnl" sz="1300" b="0" i="0" u="none" strike="noStrike" cap="none" normalizeH="0" baseline="0">
                          <a:ln>
                            <a:noFill/>
                          </a:ln>
                          <a:solidFill>
                            <a:srgbClr val="333333"/>
                          </a:solidFill>
                          <a:effectLst/>
                          <a:latin typeface="Eras Medium ITC" charset="0"/>
                          <a:ea typeface="ＭＳ Ｐゴシック" charset="-128"/>
                        </a:rPr>
                        <a:t>í</a:t>
                      </a:r>
                      <a:r>
                        <a:rPr kumimoji="0" lang="es-ES" altLang="es-ES_tradnl" sz="1300" b="0" i="0" u="none" strike="noStrike" cap="none" normalizeH="0" baseline="0">
                          <a:ln>
                            <a:noFill/>
                          </a:ln>
                          <a:solidFill>
                            <a:srgbClr val="333333"/>
                          </a:solidFill>
                          <a:effectLst/>
                          <a:latin typeface="Tahoma" charset="0"/>
                          <a:ea typeface="ＭＳ Ｐゴシック" charset="-128"/>
                        </a:rPr>
                        <a:t>culo 6</a:t>
                      </a:r>
                      <a:endParaRPr kumimoji="0" lang="es-ES" altLang="es-ES_tradnl" sz="1300" b="0" i="0" u="none" strike="noStrike" cap="none" normalizeH="0" baseline="0">
                        <a:ln>
                          <a:noFill/>
                        </a:ln>
                        <a:solidFill>
                          <a:srgbClr val="333333"/>
                        </a:solidFill>
                        <a:effectLst/>
                        <a:latin typeface="Times New Roman" charset="0"/>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defTabSz="-13873163" eaLnBrk="0" hangingPunct="0">
                        <a:buClr>
                          <a:schemeClr val="accent1"/>
                        </a:buClr>
                        <a:buSzPct val="75000"/>
                        <a:buFont typeface="Wingdings 3" charset="2"/>
                        <a:defRPr sz="2700">
                          <a:solidFill>
                            <a:srgbClr val="333333"/>
                          </a:solidFill>
                          <a:latin typeface="Tahoma" charset="0"/>
                          <a:ea typeface="ＭＳ Ｐゴシック" charset="-128"/>
                        </a:defRPr>
                      </a:lvl1pPr>
                      <a:lvl2pPr marL="37931725" indent="-37474525" defTabSz="-13873163" eaLnBrk="0" hangingPunct="0">
                        <a:spcBef>
                          <a:spcPct val="20000"/>
                        </a:spcBef>
                        <a:buClr>
                          <a:schemeClr val="accent1"/>
                        </a:buClr>
                        <a:buFont typeface="Verdana" charset="0"/>
                        <a:defRPr sz="2200">
                          <a:solidFill>
                            <a:srgbClr val="333333"/>
                          </a:solidFill>
                          <a:latin typeface="Tahoma" charset="0"/>
                          <a:ea typeface="ＭＳ Ｐゴシック" charset="-128"/>
                        </a:defRPr>
                      </a:lvl2pPr>
                      <a:lvl3pPr eaLnBrk="0" hangingPunct="0">
                        <a:spcBef>
                          <a:spcPct val="20000"/>
                        </a:spcBef>
                        <a:defRPr sz="2000">
                          <a:solidFill>
                            <a:srgbClr val="333333"/>
                          </a:solidFill>
                          <a:latin typeface="Tahoma" charset="0"/>
                          <a:ea typeface="ＭＳ Ｐゴシック" charset="-128"/>
                        </a:defRPr>
                      </a:lvl3pPr>
                      <a:lvl4pPr eaLnBrk="0" hangingPunct="0">
                        <a:spcBef>
                          <a:spcPct val="20000"/>
                        </a:spcBef>
                        <a:defRPr sz="2000">
                          <a:solidFill>
                            <a:srgbClr val="333333"/>
                          </a:solidFill>
                          <a:latin typeface="Tahoma" charset="0"/>
                          <a:ea typeface="ＭＳ Ｐゴシック" charset="-128"/>
                        </a:defRPr>
                      </a:lvl4pPr>
                      <a:lvl5pPr eaLnBrk="0" hangingPunct="0">
                        <a:spcBef>
                          <a:spcPct val="20000"/>
                        </a:spcBef>
                        <a:defRPr>
                          <a:solidFill>
                            <a:srgbClr val="333333"/>
                          </a:solidFill>
                          <a:latin typeface="Tahoma" charset="0"/>
                          <a:ea typeface="ＭＳ Ｐゴシック" charset="-128"/>
                        </a:defRPr>
                      </a:lvl5pPr>
                      <a:lvl6pPr marL="457200" eaLnBrk="0" fontAlgn="base" hangingPunct="0">
                        <a:spcBef>
                          <a:spcPct val="20000"/>
                        </a:spcBef>
                        <a:spcAft>
                          <a:spcPct val="0"/>
                        </a:spcAft>
                        <a:defRPr>
                          <a:solidFill>
                            <a:srgbClr val="333333"/>
                          </a:solidFill>
                          <a:latin typeface="Tahoma" charset="0"/>
                          <a:ea typeface="ＭＳ Ｐゴシック" charset="-128"/>
                        </a:defRPr>
                      </a:lvl6pPr>
                      <a:lvl7pPr marL="914400" eaLnBrk="0" fontAlgn="base" hangingPunct="0">
                        <a:spcBef>
                          <a:spcPct val="20000"/>
                        </a:spcBef>
                        <a:spcAft>
                          <a:spcPct val="0"/>
                        </a:spcAft>
                        <a:defRPr>
                          <a:solidFill>
                            <a:srgbClr val="333333"/>
                          </a:solidFill>
                          <a:latin typeface="Tahoma" charset="0"/>
                          <a:ea typeface="ＭＳ Ｐゴシック" charset="-128"/>
                        </a:defRPr>
                      </a:lvl7pPr>
                      <a:lvl8pPr marL="1371600" eaLnBrk="0" fontAlgn="base" hangingPunct="0">
                        <a:spcBef>
                          <a:spcPct val="20000"/>
                        </a:spcBef>
                        <a:spcAft>
                          <a:spcPct val="0"/>
                        </a:spcAft>
                        <a:defRPr>
                          <a:solidFill>
                            <a:srgbClr val="333333"/>
                          </a:solidFill>
                          <a:latin typeface="Tahoma" charset="0"/>
                          <a:ea typeface="ＭＳ Ｐゴシック" charset="-128"/>
                        </a:defRPr>
                      </a:lvl8pPr>
                      <a:lvl9pPr marL="1828800" eaLnBrk="0" fontAlgn="base" hangingPunct="0">
                        <a:spcBef>
                          <a:spcPct val="20000"/>
                        </a:spcBef>
                        <a:spcAft>
                          <a:spcPct val="0"/>
                        </a:spcAft>
                        <a:defRPr>
                          <a:solidFill>
                            <a:srgbClr val="333333"/>
                          </a:solidFill>
                          <a:latin typeface="Tahoma" charset="0"/>
                          <a:ea typeface="ＭＳ Ｐゴシック" charset="-128"/>
                        </a:defRPr>
                      </a:lvl9pPr>
                    </a:lstStyle>
                    <a:p>
                      <a:pPr marL="342900" marR="0" lvl="0" indent="-342900" algn="r" defTabSz="-13873163" rtl="0" eaLnBrk="1" fontAlgn="base" latinLnBrk="0" hangingPunct="1">
                        <a:lnSpc>
                          <a:spcPct val="100000"/>
                        </a:lnSpc>
                        <a:spcBef>
                          <a:spcPct val="0"/>
                        </a:spcBef>
                        <a:spcAft>
                          <a:spcPct val="0"/>
                        </a:spcAft>
                        <a:buClrTx/>
                        <a:buSzPct val="75000"/>
                        <a:buFontTx/>
                        <a:buNone/>
                        <a:tabLst/>
                      </a:pPr>
                      <a:r>
                        <a:rPr kumimoji="0" lang="es-ES" altLang="es-ES_tradnl" sz="1300" b="1" i="0" u="none" strike="noStrike" cap="none" normalizeH="0" baseline="0">
                          <a:ln>
                            <a:noFill/>
                          </a:ln>
                          <a:solidFill>
                            <a:srgbClr val="CC0000"/>
                          </a:solidFill>
                          <a:effectLst/>
                          <a:latin typeface="Tahoma" charset="0"/>
                          <a:ea typeface="ＭＳ Ｐゴシック" charset="-128"/>
                        </a:rPr>
                        <a:t>5,446 </a:t>
                      </a:r>
                      <a:r>
                        <a:rPr kumimoji="0" lang="es-ES" altLang="es-ES_tradnl" sz="1300" b="1" i="0" u="none" strike="noStrike" cap="none" normalizeH="0" baseline="0">
                          <a:ln>
                            <a:noFill/>
                          </a:ln>
                          <a:solidFill>
                            <a:srgbClr val="CC0000"/>
                          </a:solidFill>
                          <a:effectLst/>
                          <a:latin typeface="Eras Medium ITC" charset="0"/>
                          <a:ea typeface="ＭＳ Ｐゴシック" charset="-128"/>
                        </a:rPr>
                        <a:t>€</a:t>
                      </a:r>
                      <a:endParaRPr kumimoji="0" lang="es-ES" altLang="es-ES_tradnl" sz="1300" b="1" i="0" u="none" strike="noStrike" cap="none" normalizeH="0" baseline="0">
                        <a:ln>
                          <a:noFill/>
                        </a:ln>
                        <a:solidFill>
                          <a:srgbClr val="CC0000"/>
                        </a:solidFill>
                        <a:effectLst/>
                        <a:latin typeface="Times New Roman" charset="0"/>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defTabSz="-13873163" eaLnBrk="0" hangingPunct="0">
                        <a:buClr>
                          <a:schemeClr val="accent1"/>
                        </a:buClr>
                        <a:buSzPct val="75000"/>
                        <a:buFont typeface="Wingdings 3" charset="2"/>
                        <a:defRPr sz="2700">
                          <a:solidFill>
                            <a:srgbClr val="333333"/>
                          </a:solidFill>
                          <a:latin typeface="Tahoma" charset="0"/>
                          <a:ea typeface="ＭＳ Ｐゴシック" charset="-128"/>
                        </a:defRPr>
                      </a:lvl1pPr>
                      <a:lvl2pPr marL="37931725" indent="-37474525" defTabSz="-13873163" eaLnBrk="0" hangingPunct="0">
                        <a:spcBef>
                          <a:spcPct val="20000"/>
                        </a:spcBef>
                        <a:buClr>
                          <a:schemeClr val="accent1"/>
                        </a:buClr>
                        <a:buFont typeface="Verdana" charset="0"/>
                        <a:defRPr sz="2200">
                          <a:solidFill>
                            <a:srgbClr val="333333"/>
                          </a:solidFill>
                          <a:latin typeface="Tahoma" charset="0"/>
                          <a:ea typeface="ＭＳ Ｐゴシック" charset="-128"/>
                        </a:defRPr>
                      </a:lvl2pPr>
                      <a:lvl3pPr eaLnBrk="0" hangingPunct="0">
                        <a:spcBef>
                          <a:spcPct val="20000"/>
                        </a:spcBef>
                        <a:defRPr sz="2000">
                          <a:solidFill>
                            <a:srgbClr val="333333"/>
                          </a:solidFill>
                          <a:latin typeface="Tahoma" charset="0"/>
                          <a:ea typeface="ＭＳ Ｐゴシック" charset="-128"/>
                        </a:defRPr>
                      </a:lvl3pPr>
                      <a:lvl4pPr eaLnBrk="0" hangingPunct="0">
                        <a:spcBef>
                          <a:spcPct val="20000"/>
                        </a:spcBef>
                        <a:defRPr sz="2000">
                          <a:solidFill>
                            <a:srgbClr val="333333"/>
                          </a:solidFill>
                          <a:latin typeface="Tahoma" charset="0"/>
                          <a:ea typeface="ＭＳ Ｐゴシック" charset="-128"/>
                        </a:defRPr>
                      </a:lvl4pPr>
                      <a:lvl5pPr eaLnBrk="0" hangingPunct="0">
                        <a:spcBef>
                          <a:spcPct val="20000"/>
                        </a:spcBef>
                        <a:defRPr>
                          <a:solidFill>
                            <a:srgbClr val="333333"/>
                          </a:solidFill>
                          <a:latin typeface="Tahoma" charset="0"/>
                          <a:ea typeface="ＭＳ Ｐゴシック" charset="-128"/>
                        </a:defRPr>
                      </a:lvl5pPr>
                      <a:lvl6pPr marL="457200" eaLnBrk="0" fontAlgn="base" hangingPunct="0">
                        <a:spcBef>
                          <a:spcPct val="20000"/>
                        </a:spcBef>
                        <a:spcAft>
                          <a:spcPct val="0"/>
                        </a:spcAft>
                        <a:defRPr>
                          <a:solidFill>
                            <a:srgbClr val="333333"/>
                          </a:solidFill>
                          <a:latin typeface="Tahoma" charset="0"/>
                          <a:ea typeface="ＭＳ Ｐゴシック" charset="-128"/>
                        </a:defRPr>
                      </a:lvl6pPr>
                      <a:lvl7pPr marL="914400" eaLnBrk="0" fontAlgn="base" hangingPunct="0">
                        <a:spcBef>
                          <a:spcPct val="20000"/>
                        </a:spcBef>
                        <a:spcAft>
                          <a:spcPct val="0"/>
                        </a:spcAft>
                        <a:defRPr>
                          <a:solidFill>
                            <a:srgbClr val="333333"/>
                          </a:solidFill>
                          <a:latin typeface="Tahoma" charset="0"/>
                          <a:ea typeface="ＭＳ Ｐゴシック" charset="-128"/>
                        </a:defRPr>
                      </a:lvl7pPr>
                      <a:lvl8pPr marL="1371600" eaLnBrk="0" fontAlgn="base" hangingPunct="0">
                        <a:spcBef>
                          <a:spcPct val="20000"/>
                        </a:spcBef>
                        <a:spcAft>
                          <a:spcPct val="0"/>
                        </a:spcAft>
                        <a:defRPr>
                          <a:solidFill>
                            <a:srgbClr val="333333"/>
                          </a:solidFill>
                          <a:latin typeface="Tahoma" charset="0"/>
                          <a:ea typeface="ＭＳ Ｐゴシック" charset="-128"/>
                        </a:defRPr>
                      </a:lvl8pPr>
                      <a:lvl9pPr marL="1828800" eaLnBrk="0" fontAlgn="base" hangingPunct="0">
                        <a:spcBef>
                          <a:spcPct val="20000"/>
                        </a:spcBef>
                        <a:spcAft>
                          <a:spcPct val="0"/>
                        </a:spcAft>
                        <a:defRPr>
                          <a:solidFill>
                            <a:srgbClr val="333333"/>
                          </a:solidFill>
                          <a:latin typeface="Tahoma" charset="0"/>
                          <a:ea typeface="ＭＳ Ｐゴシック" charset="-128"/>
                        </a:defRPr>
                      </a:lvl9pPr>
                    </a:lstStyle>
                    <a:p>
                      <a:pPr marL="342900" marR="0" lvl="0" indent="-342900" algn="r" defTabSz="-13873163" rtl="0" eaLnBrk="1" fontAlgn="base" latinLnBrk="0" hangingPunct="1">
                        <a:lnSpc>
                          <a:spcPct val="100000"/>
                        </a:lnSpc>
                        <a:spcBef>
                          <a:spcPct val="0"/>
                        </a:spcBef>
                        <a:spcAft>
                          <a:spcPct val="0"/>
                        </a:spcAft>
                        <a:buClrTx/>
                        <a:buSzPct val="75000"/>
                        <a:buFontTx/>
                        <a:buNone/>
                        <a:tabLst/>
                      </a:pPr>
                      <a:r>
                        <a:rPr kumimoji="0" lang="es-ES" altLang="es-ES_tradnl" sz="1300" b="0" i="0" u="none" strike="noStrike" cap="none" normalizeH="0" baseline="0">
                          <a:ln>
                            <a:noFill/>
                          </a:ln>
                          <a:solidFill>
                            <a:srgbClr val="333333"/>
                          </a:solidFill>
                          <a:effectLst/>
                          <a:latin typeface="Tahoma" charset="0"/>
                          <a:ea typeface="ＭＳ Ｐゴシック" charset="-128"/>
                        </a:rPr>
                        <a:t>6,997 </a:t>
                      </a:r>
                      <a:r>
                        <a:rPr kumimoji="0" lang="es-ES" altLang="es-ES_tradnl" sz="1300" b="0" i="0" u="none" strike="noStrike" cap="none" normalizeH="0" baseline="0">
                          <a:ln>
                            <a:noFill/>
                          </a:ln>
                          <a:solidFill>
                            <a:srgbClr val="333333"/>
                          </a:solidFill>
                          <a:effectLst/>
                          <a:latin typeface="Eras Medium ITC" charset="0"/>
                          <a:ea typeface="ＭＳ Ｐゴシック" charset="-128"/>
                        </a:rPr>
                        <a:t>€</a:t>
                      </a:r>
                      <a:endParaRPr kumimoji="0" lang="es-ES" altLang="es-ES_tradnl" sz="1300" b="0" i="0" u="none" strike="noStrike" cap="none" normalizeH="0" baseline="0">
                        <a:ln>
                          <a:noFill/>
                        </a:ln>
                        <a:solidFill>
                          <a:srgbClr val="333333"/>
                        </a:solidFill>
                        <a:effectLst/>
                        <a:latin typeface="Times New Roman" charset="0"/>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defTabSz="-13873163" eaLnBrk="0" hangingPunct="0">
                        <a:buClr>
                          <a:schemeClr val="accent1"/>
                        </a:buClr>
                        <a:buSzPct val="75000"/>
                        <a:buFont typeface="Wingdings 3" charset="2"/>
                        <a:defRPr sz="2700">
                          <a:solidFill>
                            <a:srgbClr val="333333"/>
                          </a:solidFill>
                          <a:latin typeface="Tahoma" charset="0"/>
                          <a:ea typeface="ＭＳ Ｐゴシック" charset="-128"/>
                        </a:defRPr>
                      </a:lvl1pPr>
                      <a:lvl2pPr marL="37931725" indent="-37474525" defTabSz="-13873163" eaLnBrk="0" hangingPunct="0">
                        <a:spcBef>
                          <a:spcPct val="20000"/>
                        </a:spcBef>
                        <a:buClr>
                          <a:schemeClr val="accent1"/>
                        </a:buClr>
                        <a:buFont typeface="Verdana" charset="0"/>
                        <a:defRPr sz="2200">
                          <a:solidFill>
                            <a:srgbClr val="333333"/>
                          </a:solidFill>
                          <a:latin typeface="Tahoma" charset="0"/>
                          <a:ea typeface="ＭＳ Ｐゴシック" charset="-128"/>
                        </a:defRPr>
                      </a:lvl2pPr>
                      <a:lvl3pPr eaLnBrk="0" hangingPunct="0">
                        <a:spcBef>
                          <a:spcPct val="20000"/>
                        </a:spcBef>
                        <a:defRPr sz="2000">
                          <a:solidFill>
                            <a:srgbClr val="333333"/>
                          </a:solidFill>
                          <a:latin typeface="Tahoma" charset="0"/>
                          <a:ea typeface="ＭＳ Ｐゴシック" charset="-128"/>
                        </a:defRPr>
                      </a:lvl3pPr>
                      <a:lvl4pPr eaLnBrk="0" hangingPunct="0">
                        <a:spcBef>
                          <a:spcPct val="20000"/>
                        </a:spcBef>
                        <a:defRPr sz="2000">
                          <a:solidFill>
                            <a:srgbClr val="333333"/>
                          </a:solidFill>
                          <a:latin typeface="Tahoma" charset="0"/>
                          <a:ea typeface="ＭＳ Ｐゴシック" charset="-128"/>
                        </a:defRPr>
                      </a:lvl4pPr>
                      <a:lvl5pPr eaLnBrk="0" hangingPunct="0">
                        <a:spcBef>
                          <a:spcPct val="20000"/>
                        </a:spcBef>
                        <a:defRPr>
                          <a:solidFill>
                            <a:srgbClr val="333333"/>
                          </a:solidFill>
                          <a:latin typeface="Tahoma" charset="0"/>
                          <a:ea typeface="ＭＳ Ｐゴシック" charset="-128"/>
                        </a:defRPr>
                      </a:lvl5pPr>
                      <a:lvl6pPr marL="457200" eaLnBrk="0" fontAlgn="base" hangingPunct="0">
                        <a:spcBef>
                          <a:spcPct val="20000"/>
                        </a:spcBef>
                        <a:spcAft>
                          <a:spcPct val="0"/>
                        </a:spcAft>
                        <a:defRPr>
                          <a:solidFill>
                            <a:srgbClr val="333333"/>
                          </a:solidFill>
                          <a:latin typeface="Tahoma" charset="0"/>
                          <a:ea typeface="ＭＳ Ｐゴシック" charset="-128"/>
                        </a:defRPr>
                      </a:lvl6pPr>
                      <a:lvl7pPr marL="914400" eaLnBrk="0" fontAlgn="base" hangingPunct="0">
                        <a:spcBef>
                          <a:spcPct val="20000"/>
                        </a:spcBef>
                        <a:spcAft>
                          <a:spcPct val="0"/>
                        </a:spcAft>
                        <a:defRPr>
                          <a:solidFill>
                            <a:srgbClr val="333333"/>
                          </a:solidFill>
                          <a:latin typeface="Tahoma" charset="0"/>
                          <a:ea typeface="ＭＳ Ｐゴシック" charset="-128"/>
                        </a:defRPr>
                      </a:lvl7pPr>
                      <a:lvl8pPr marL="1371600" eaLnBrk="0" fontAlgn="base" hangingPunct="0">
                        <a:spcBef>
                          <a:spcPct val="20000"/>
                        </a:spcBef>
                        <a:spcAft>
                          <a:spcPct val="0"/>
                        </a:spcAft>
                        <a:defRPr>
                          <a:solidFill>
                            <a:srgbClr val="333333"/>
                          </a:solidFill>
                          <a:latin typeface="Tahoma" charset="0"/>
                          <a:ea typeface="ＭＳ Ｐゴシック" charset="-128"/>
                        </a:defRPr>
                      </a:lvl8pPr>
                      <a:lvl9pPr marL="1828800" eaLnBrk="0" fontAlgn="base" hangingPunct="0">
                        <a:spcBef>
                          <a:spcPct val="20000"/>
                        </a:spcBef>
                        <a:spcAft>
                          <a:spcPct val="0"/>
                        </a:spcAft>
                        <a:defRPr>
                          <a:solidFill>
                            <a:srgbClr val="333333"/>
                          </a:solidFill>
                          <a:latin typeface="Tahoma" charset="0"/>
                          <a:ea typeface="ＭＳ Ｐゴシック" charset="-128"/>
                        </a:defRPr>
                      </a:lvl9pPr>
                    </a:lstStyle>
                    <a:p>
                      <a:pPr marL="342900" marR="0" lvl="0" indent="-342900" algn="r" defTabSz="-13873163" rtl="0" eaLnBrk="1" fontAlgn="base" latinLnBrk="0" hangingPunct="1">
                        <a:lnSpc>
                          <a:spcPct val="100000"/>
                        </a:lnSpc>
                        <a:spcBef>
                          <a:spcPct val="0"/>
                        </a:spcBef>
                        <a:spcAft>
                          <a:spcPct val="0"/>
                        </a:spcAft>
                        <a:buClrTx/>
                        <a:buSzPct val="75000"/>
                        <a:buFontTx/>
                        <a:buNone/>
                        <a:tabLst/>
                      </a:pPr>
                      <a:r>
                        <a:rPr kumimoji="0" lang="es-ES" altLang="es-ES_tradnl" sz="1300" b="0" i="0" u="none" strike="noStrike" cap="none" normalizeH="0" baseline="0">
                          <a:ln>
                            <a:noFill/>
                          </a:ln>
                          <a:solidFill>
                            <a:srgbClr val="333333"/>
                          </a:solidFill>
                          <a:effectLst/>
                          <a:latin typeface="Tahoma" charset="0"/>
                          <a:ea typeface="ＭＳ Ｐゴシック" charset="-128"/>
                        </a:rPr>
                        <a:t>687,10</a:t>
                      </a:r>
                      <a:endParaRPr kumimoji="0" lang="es-ES" altLang="es-ES_tradnl" sz="1300" b="0" i="0" u="none" strike="noStrike" cap="none" normalizeH="0" baseline="0">
                        <a:ln>
                          <a:noFill/>
                        </a:ln>
                        <a:solidFill>
                          <a:srgbClr val="333333"/>
                        </a:solidFill>
                        <a:effectLst/>
                        <a:latin typeface="Times New Roman" charset="0"/>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defTabSz="-13873163" eaLnBrk="0" hangingPunct="0">
                        <a:buClr>
                          <a:schemeClr val="accent1"/>
                        </a:buClr>
                        <a:buSzPct val="75000"/>
                        <a:buFont typeface="Wingdings 3" charset="2"/>
                        <a:defRPr sz="2700">
                          <a:solidFill>
                            <a:srgbClr val="333333"/>
                          </a:solidFill>
                          <a:latin typeface="Tahoma" charset="0"/>
                          <a:ea typeface="ＭＳ Ｐゴシック" charset="-128"/>
                        </a:defRPr>
                      </a:lvl1pPr>
                      <a:lvl2pPr marL="37931725" indent="-37474525" defTabSz="-13873163" eaLnBrk="0" hangingPunct="0">
                        <a:spcBef>
                          <a:spcPct val="20000"/>
                        </a:spcBef>
                        <a:buClr>
                          <a:schemeClr val="accent1"/>
                        </a:buClr>
                        <a:buFont typeface="Verdana" charset="0"/>
                        <a:defRPr sz="2200">
                          <a:solidFill>
                            <a:srgbClr val="333333"/>
                          </a:solidFill>
                          <a:latin typeface="Tahoma" charset="0"/>
                          <a:ea typeface="ＭＳ Ｐゴシック" charset="-128"/>
                        </a:defRPr>
                      </a:lvl2pPr>
                      <a:lvl3pPr eaLnBrk="0" hangingPunct="0">
                        <a:spcBef>
                          <a:spcPct val="20000"/>
                        </a:spcBef>
                        <a:defRPr sz="2000">
                          <a:solidFill>
                            <a:srgbClr val="333333"/>
                          </a:solidFill>
                          <a:latin typeface="Tahoma" charset="0"/>
                          <a:ea typeface="ＭＳ Ｐゴシック" charset="-128"/>
                        </a:defRPr>
                      </a:lvl3pPr>
                      <a:lvl4pPr eaLnBrk="0" hangingPunct="0">
                        <a:spcBef>
                          <a:spcPct val="20000"/>
                        </a:spcBef>
                        <a:defRPr sz="2000">
                          <a:solidFill>
                            <a:srgbClr val="333333"/>
                          </a:solidFill>
                          <a:latin typeface="Tahoma" charset="0"/>
                          <a:ea typeface="ＭＳ Ｐゴシック" charset="-128"/>
                        </a:defRPr>
                      </a:lvl4pPr>
                      <a:lvl5pPr eaLnBrk="0" hangingPunct="0">
                        <a:spcBef>
                          <a:spcPct val="20000"/>
                        </a:spcBef>
                        <a:defRPr>
                          <a:solidFill>
                            <a:srgbClr val="333333"/>
                          </a:solidFill>
                          <a:latin typeface="Tahoma" charset="0"/>
                          <a:ea typeface="ＭＳ Ｐゴシック" charset="-128"/>
                        </a:defRPr>
                      </a:lvl5pPr>
                      <a:lvl6pPr marL="457200" eaLnBrk="0" fontAlgn="base" hangingPunct="0">
                        <a:spcBef>
                          <a:spcPct val="20000"/>
                        </a:spcBef>
                        <a:spcAft>
                          <a:spcPct val="0"/>
                        </a:spcAft>
                        <a:defRPr>
                          <a:solidFill>
                            <a:srgbClr val="333333"/>
                          </a:solidFill>
                          <a:latin typeface="Tahoma" charset="0"/>
                          <a:ea typeface="ＭＳ Ｐゴシック" charset="-128"/>
                        </a:defRPr>
                      </a:lvl6pPr>
                      <a:lvl7pPr marL="914400" eaLnBrk="0" fontAlgn="base" hangingPunct="0">
                        <a:spcBef>
                          <a:spcPct val="20000"/>
                        </a:spcBef>
                        <a:spcAft>
                          <a:spcPct val="0"/>
                        </a:spcAft>
                        <a:defRPr>
                          <a:solidFill>
                            <a:srgbClr val="333333"/>
                          </a:solidFill>
                          <a:latin typeface="Tahoma" charset="0"/>
                          <a:ea typeface="ＭＳ Ｐゴシック" charset="-128"/>
                        </a:defRPr>
                      </a:lvl7pPr>
                      <a:lvl8pPr marL="1371600" eaLnBrk="0" fontAlgn="base" hangingPunct="0">
                        <a:spcBef>
                          <a:spcPct val="20000"/>
                        </a:spcBef>
                        <a:spcAft>
                          <a:spcPct val="0"/>
                        </a:spcAft>
                        <a:defRPr>
                          <a:solidFill>
                            <a:srgbClr val="333333"/>
                          </a:solidFill>
                          <a:latin typeface="Tahoma" charset="0"/>
                          <a:ea typeface="ＭＳ Ｐゴシック" charset="-128"/>
                        </a:defRPr>
                      </a:lvl8pPr>
                      <a:lvl9pPr marL="1828800" eaLnBrk="0" fontAlgn="base" hangingPunct="0">
                        <a:spcBef>
                          <a:spcPct val="20000"/>
                        </a:spcBef>
                        <a:spcAft>
                          <a:spcPct val="0"/>
                        </a:spcAft>
                        <a:defRPr>
                          <a:solidFill>
                            <a:srgbClr val="333333"/>
                          </a:solidFill>
                          <a:latin typeface="Tahoma" charset="0"/>
                          <a:ea typeface="ＭＳ Ｐゴシック" charset="-128"/>
                        </a:defRPr>
                      </a:lvl9pPr>
                    </a:lstStyle>
                    <a:p>
                      <a:pPr marL="342900" marR="0" lvl="0" indent="-342900" algn="r" defTabSz="-13873163" rtl="0" eaLnBrk="1" fontAlgn="base" latinLnBrk="0" hangingPunct="1">
                        <a:lnSpc>
                          <a:spcPct val="100000"/>
                        </a:lnSpc>
                        <a:spcBef>
                          <a:spcPct val="0"/>
                        </a:spcBef>
                        <a:spcAft>
                          <a:spcPct val="0"/>
                        </a:spcAft>
                        <a:buClrTx/>
                        <a:buSzPct val="75000"/>
                        <a:buFontTx/>
                        <a:buNone/>
                        <a:tabLst/>
                      </a:pPr>
                      <a:r>
                        <a:rPr kumimoji="0" lang="es-ES" altLang="es-ES_tradnl" sz="1300" b="1" i="0" u="none" strike="noStrike" cap="none" normalizeH="0" baseline="0">
                          <a:ln>
                            <a:noFill/>
                          </a:ln>
                          <a:solidFill>
                            <a:srgbClr val="CC0000"/>
                          </a:solidFill>
                          <a:effectLst/>
                          <a:latin typeface="Tahoma" charset="0"/>
                          <a:ea typeface="ＭＳ Ｐゴシック" charset="-128"/>
                        </a:rPr>
                        <a:t>1.065,69 </a:t>
                      </a:r>
                      <a:r>
                        <a:rPr kumimoji="0" lang="es-ES" altLang="es-ES_tradnl" sz="1300" b="1" i="0" u="none" strike="noStrike" cap="none" normalizeH="0" baseline="0">
                          <a:ln>
                            <a:noFill/>
                          </a:ln>
                          <a:solidFill>
                            <a:srgbClr val="CC0000"/>
                          </a:solidFill>
                          <a:effectLst/>
                          <a:latin typeface="Eras Medium ITC" charset="0"/>
                          <a:ea typeface="ＭＳ Ｐゴシック" charset="-128"/>
                        </a:rPr>
                        <a:t>€</a:t>
                      </a:r>
                      <a:endParaRPr kumimoji="0" lang="es-ES" altLang="es-ES_tradnl" sz="1300" b="1" i="0" u="none" strike="noStrike" cap="none" normalizeH="0" baseline="0">
                        <a:ln>
                          <a:noFill/>
                        </a:ln>
                        <a:solidFill>
                          <a:srgbClr val="CC0000"/>
                        </a:solidFill>
                        <a:effectLst/>
                        <a:latin typeface="Times New Roman" charset="0"/>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defTabSz="-13873163" eaLnBrk="0" hangingPunct="0">
                        <a:buClr>
                          <a:schemeClr val="accent1"/>
                        </a:buClr>
                        <a:buSzPct val="75000"/>
                        <a:buFont typeface="Wingdings 3" charset="2"/>
                        <a:defRPr sz="2700">
                          <a:solidFill>
                            <a:srgbClr val="333333"/>
                          </a:solidFill>
                          <a:latin typeface="Tahoma" charset="0"/>
                          <a:ea typeface="ＭＳ Ｐゴシック" charset="-128"/>
                        </a:defRPr>
                      </a:lvl1pPr>
                      <a:lvl2pPr marL="37931725" indent="-37474525" defTabSz="-13873163" eaLnBrk="0" hangingPunct="0">
                        <a:spcBef>
                          <a:spcPct val="20000"/>
                        </a:spcBef>
                        <a:buClr>
                          <a:schemeClr val="accent1"/>
                        </a:buClr>
                        <a:buFont typeface="Verdana" charset="0"/>
                        <a:defRPr sz="2200">
                          <a:solidFill>
                            <a:srgbClr val="333333"/>
                          </a:solidFill>
                          <a:latin typeface="Tahoma" charset="0"/>
                          <a:ea typeface="ＭＳ Ｐゴシック" charset="-128"/>
                        </a:defRPr>
                      </a:lvl2pPr>
                      <a:lvl3pPr eaLnBrk="0" hangingPunct="0">
                        <a:spcBef>
                          <a:spcPct val="20000"/>
                        </a:spcBef>
                        <a:defRPr sz="2000">
                          <a:solidFill>
                            <a:srgbClr val="333333"/>
                          </a:solidFill>
                          <a:latin typeface="Tahoma" charset="0"/>
                          <a:ea typeface="ＭＳ Ｐゴシック" charset="-128"/>
                        </a:defRPr>
                      </a:lvl3pPr>
                      <a:lvl4pPr eaLnBrk="0" hangingPunct="0">
                        <a:spcBef>
                          <a:spcPct val="20000"/>
                        </a:spcBef>
                        <a:defRPr sz="2000">
                          <a:solidFill>
                            <a:srgbClr val="333333"/>
                          </a:solidFill>
                          <a:latin typeface="Tahoma" charset="0"/>
                          <a:ea typeface="ＭＳ Ｐゴシック" charset="-128"/>
                        </a:defRPr>
                      </a:lvl4pPr>
                      <a:lvl5pPr eaLnBrk="0" hangingPunct="0">
                        <a:spcBef>
                          <a:spcPct val="20000"/>
                        </a:spcBef>
                        <a:defRPr>
                          <a:solidFill>
                            <a:srgbClr val="333333"/>
                          </a:solidFill>
                          <a:latin typeface="Tahoma" charset="0"/>
                          <a:ea typeface="ＭＳ Ｐゴシック" charset="-128"/>
                        </a:defRPr>
                      </a:lvl5pPr>
                      <a:lvl6pPr marL="457200" eaLnBrk="0" fontAlgn="base" hangingPunct="0">
                        <a:spcBef>
                          <a:spcPct val="20000"/>
                        </a:spcBef>
                        <a:spcAft>
                          <a:spcPct val="0"/>
                        </a:spcAft>
                        <a:defRPr>
                          <a:solidFill>
                            <a:srgbClr val="333333"/>
                          </a:solidFill>
                          <a:latin typeface="Tahoma" charset="0"/>
                          <a:ea typeface="ＭＳ Ｐゴシック" charset="-128"/>
                        </a:defRPr>
                      </a:lvl6pPr>
                      <a:lvl7pPr marL="914400" eaLnBrk="0" fontAlgn="base" hangingPunct="0">
                        <a:spcBef>
                          <a:spcPct val="20000"/>
                        </a:spcBef>
                        <a:spcAft>
                          <a:spcPct val="0"/>
                        </a:spcAft>
                        <a:defRPr>
                          <a:solidFill>
                            <a:srgbClr val="333333"/>
                          </a:solidFill>
                          <a:latin typeface="Tahoma" charset="0"/>
                          <a:ea typeface="ＭＳ Ｐゴシック" charset="-128"/>
                        </a:defRPr>
                      </a:lvl7pPr>
                      <a:lvl8pPr marL="1371600" eaLnBrk="0" fontAlgn="base" hangingPunct="0">
                        <a:spcBef>
                          <a:spcPct val="20000"/>
                        </a:spcBef>
                        <a:spcAft>
                          <a:spcPct val="0"/>
                        </a:spcAft>
                        <a:defRPr>
                          <a:solidFill>
                            <a:srgbClr val="333333"/>
                          </a:solidFill>
                          <a:latin typeface="Tahoma" charset="0"/>
                          <a:ea typeface="ＭＳ Ｐゴシック" charset="-128"/>
                        </a:defRPr>
                      </a:lvl8pPr>
                      <a:lvl9pPr marL="1828800" eaLnBrk="0" fontAlgn="base" hangingPunct="0">
                        <a:spcBef>
                          <a:spcPct val="20000"/>
                        </a:spcBef>
                        <a:spcAft>
                          <a:spcPct val="0"/>
                        </a:spcAft>
                        <a:defRPr>
                          <a:solidFill>
                            <a:srgbClr val="333333"/>
                          </a:solidFill>
                          <a:latin typeface="Tahoma" charset="0"/>
                          <a:ea typeface="ＭＳ Ｐゴシック" charset="-128"/>
                        </a:defRPr>
                      </a:lvl9pPr>
                    </a:lstStyle>
                    <a:p>
                      <a:pPr marL="342900" marR="0" lvl="0" indent="-342900" algn="r" defTabSz="-13873163" rtl="0" eaLnBrk="1" fontAlgn="base" latinLnBrk="0" hangingPunct="1">
                        <a:lnSpc>
                          <a:spcPct val="100000"/>
                        </a:lnSpc>
                        <a:spcBef>
                          <a:spcPct val="0"/>
                        </a:spcBef>
                        <a:spcAft>
                          <a:spcPct val="0"/>
                        </a:spcAft>
                        <a:buClrTx/>
                        <a:buSzPct val="75000"/>
                        <a:buFontTx/>
                        <a:buNone/>
                        <a:tabLst/>
                      </a:pPr>
                      <a:r>
                        <a:rPr kumimoji="0" lang="es-ES" altLang="es-ES_tradnl" sz="1300" b="0" i="0" u="none" strike="noStrike" cap="none" normalizeH="0" baseline="0">
                          <a:ln>
                            <a:noFill/>
                          </a:ln>
                          <a:solidFill>
                            <a:srgbClr val="CC0000"/>
                          </a:solidFill>
                          <a:effectLst/>
                          <a:latin typeface="Tahoma" charset="0"/>
                          <a:ea typeface="ＭＳ Ｐゴシック" charset="-128"/>
                        </a:rPr>
                        <a:t>28,48 %</a:t>
                      </a:r>
                      <a:endParaRPr kumimoji="0" lang="es-ES" altLang="es-ES_tradnl" sz="1300" b="0" i="0" u="none" strike="noStrike" cap="none" normalizeH="0" baseline="0">
                        <a:ln>
                          <a:noFill/>
                        </a:ln>
                        <a:solidFill>
                          <a:srgbClr val="CC0000"/>
                        </a:solidFill>
                        <a:effectLst/>
                        <a:latin typeface="Times New Roman" charset="0"/>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82613">
                <a:tc>
                  <a:txBody>
                    <a:bodyPr/>
                    <a:lstStyle>
                      <a:lvl1pPr marL="342900" indent="-342900" defTabSz="-13873163" eaLnBrk="0" hangingPunct="0">
                        <a:buClr>
                          <a:schemeClr val="accent1"/>
                        </a:buClr>
                        <a:buSzPct val="75000"/>
                        <a:buFont typeface="Wingdings 3" charset="2"/>
                        <a:defRPr sz="2700">
                          <a:solidFill>
                            <a:srgbClr val="333333"/>
                          </a:solidFill>
                          <a:latin typeface="Tahoma" charset="0"/>
                          <a:ea typeface="ＭＳ Ｐゴシック" charset="-128"/>
                        </a:defRPr>
                      </a:lvl1pPr>
                      <a:lvl2pPr marL="37931725" indent="-37474525" defTabSz="-13873163" eaLnBrk="0" hangingPunct="0">
                        <a:spcBef>
                          <a:spcPct val="20000"/>
                        </a:spcBef>
                        <a:buClr>
                          <a:schemeClr val="accent1"/>
                        </a:buClr>
                        <a:buFont typeface="Verdana" charset="0"/>
                        <a:defRPr sz="2200">
                          <a:solidFill>
                            <a:srgbClr val="333333"/>
                          </a:solidFill>
                          <a:latin typeface="Tahoma" charset="0"/>
                          <a:ea typeface="ＭＳ Ｐゴシック" charset="-128"/>
                        </a:defRPr>
                      </a:lvl2pPr>
                      <a:lvl3pPr eaLnBrk="0" hangingPunct="0">
                        <a:spcBef>
                          <a:spcPct val="20000"/>
                        </a:spcBef>
                        <a:defRPr sz="2000">
                          <a:solidFill>
                            <a:srgbClr val="333333"/>
                          </a:solidFill>
                          <a:latin typeface="Tahoma" charset="0"/>
                          <a:ea typeface="ＭＳ Ｐゴシック" charset="-128"/>
                        </a:defRPr>
                      </a:lvl3pPr>
                      <a:lvl4pPr eaLnBrk="0" hangingPunct="0">
                        <a:spcBef>
                          <a:spcPct val="20000"/>
                        </a:spcBef>
                        <a:defRPr sz="2000">
                          <a:solidFill>
                            <a:srgbClr val="333333"/>
                          </a:solidFill>
                          <a:latin typeface="Tahoma" charset="0"/>
                          <a:ea typeface="ＭＳ Ｐゴシック" charset="-128"/>
                        </a:defRPr>
                      </a:lvl4pPr>
                      <a:lvl5pPr eaLnBrk="0" hangingPunct="0">
                        <a:spcBef>
                          <a:spcPct val="20000"/>
                        </a:spcBef>
                        <a:defRPr>
                          <a:solidFill>
                            <a:srgbClr val="333333"/>
                          </a:solidFill>
                          <a:latin typeface="Tahoma" charset="0"/>
                          <a:ea typeface="ＭＳ Ｐゴシック" charset="-128"/>
                        </a:defRPr>
                      </a:lvl5pPr>
                      <a:lvl6pPr marL="457200" eaLnBrk="0" fontAlgn="base" hangingPunct="0">
                        <a:spcBef>
                          <a:spcPct val="20000"/>
                        </a:spcBef>
                        <a:spcAft>
                          <a:spcPct val="0"/>
                        </a:spcAft>
                        <a:defRPr>
                          <a:solidFill>
                            <a:srgbClr val="333333"/>
                          </a:solidFill>
                          <a:latin typeface="Tahoma" charset="0"/>
                          <a:ea typeface="ＭＳ Ｐゴシック" charset="-128"/>
                        </a:defRPr>
                      </a:lvl6pPr>
                      <a:lvl7pPr marL="914400" eaLnBrk="0" fontAlgn="base" hangingPunct="0">
                        <a:spcBef>
                          <a:spcPct val="20000"/>
                        </a:spcBef>
                        <a:spcAft>
                          <a:spcPct val="0"/>
                        </a:spcAft>
                        <a:defRPr>
                          <a:solidFill>
                            <a:srgbClr val="333333"/>
                          </a:solidFill>
                          <a:latin typeface="Tahoma" charset="0"/>
                          <a:ea typeface="ＭＳ Ｐゴシック" charset="-128"/>
                        </a:defRPr>
                      </a:lvl7pPr>
                      <a:lvl8pPr marL="1371600" eaLnBrk="0" fontAlgn="base" hangingPunct="0">
                        <a:spcBef>
                          <a:spcPct val="20000"/>
                        </a:spcBef>
                        <a:spcAft>
                          <a:spcPct val="0"/>
                        </a:spcAft>
                        <a:defRPr>
                          <a:solidFill>
                            <a:srgbClr val="333333"/>
                          </a:solidFill>
                          <a:latin typeface="Tahoma" charset="0"/>
                          <a:ea typeface="ＭＳ Ｐゴシック" charset="-128"/>
                        </a:defRPr>
                      </a:lvl8pPr>
                      <a:lvl9pPr marL="1828800" eaLnBrk="0" fontAlgn="base" hangingPunct="0">
                        <a:spcBef>
                          <a:spcPct val="20000"/>
                        </a:spcBef>
                        <a:spcAft>
                          <a:spcPct val="0"/>
                        </a:spcAft>
                        <a:defRPr>
                          <a:solidFill>
                            <a:srgbClr val="333333"/>
                          </a:solidFill>
                          <a:latin typeface="Tahoma" charset="0"/>
                          <a:ea typeface="ＭＳ Ｐゴシック" charset="-128"/>
                        </a:defRPr>
                      </a:lvl9pPr>
                    </a:lstStyle>
                    <a:p>
                      <a:pPr marL="342900" marR="0" lvl="0" indent="-342900" algn="l" defTabSz="-13873163" rtl="0" eaLnBrk="1" fontAlgn="base" latinLnBrk="0" hangingPunct="1">
                        <a:lnSpc>
                          <a:spcPct val="100000"/>
                        </a:lnSpc>
                        <a:spcBef>
                          <a:spcPct val="0"/>
                        </a:spcBef>
                        <a:spcAft>
                          <a:spcPct val="0"/>
                        </a:spcAft>
                        <a:buClrTx/>
                        <a:buSzPct val="75000"/>
                        <a:buFontTx/>
                        <a:buNone/>
                        <a:tabLst/>
                      </a:pPr>
                      <a:endParaRPr kumimoji="0" lang="es-ES_tradnl" altLang="es-ES_tradnl" sz="1300" b="0" i="0" u="none" strike="noStrike" cap="none" normalizeH="0" baseline="0">
                        <a:ln>
                          <a:noFill/>
                        </a:ln>
                        <a:solidFill>
                          <a:srgbClr val="333333"/>
                        </a:solidFill>
                        <a:effectLst/>
                        <a:latin typeface="Times New Roman" charset="0"/>
                        <a:ea typeface="ＭＳ Ｐゴシック" charset="-128"/>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defTabSz="-13873163" eaLnBrk="0" hangingPunct="0">
                        <a:buClr>
                          <a:schemeClr val="accent1"/>
                        </a:buClr>
                        <a:buSzPct val="75000"/>
                        <a:buFont typeface="Wingdings 3" charset="2"/>
                        <a:defRPr sz="2700">
                          <a:solidFill>
                            <a:srgbClr val="333333"/>
                          </a:solidFill>
                          <a:latin typeface="Tahoma" charset="0"/>
                          <a:ea typeface="ＭＳ Ｐゴシック" charset="-128"/>
                        </a:defRPr>
                      </a:lvl1pPr>
                      <a:lvl2pPr marL="37931725" indent="-37474525" defTabSz="-13873163" eaLnBrk="0" hangingPunct="0">
                        <a:spcBef>
                          <a:spcPct val="20000"/>
                        </a:spcBef>
                        <a:buClr>
                          <a:schemeClr val="accent1"/>
                        </a:buClr>
                        <a:buFont typeface="Verdana" charset="0"/>
                        <a:defRPr sz="2200">
                          <a:solidFill>
                            <a:srgbClr val="333333"/>
                          </a:solidFill>
                          <a:latin typeface="Tahoma" charset="0"/>
                          <a:ea typeface="ＭＳ Ｐゴシック" charset="-128"/>
                        </a:defRPr>
                      </a:lvl2pPr>
                      <a:lvl3pPr eaLnBrk="0" hangingPunct="0">
                        <a:spcBef>
                          <a:spcPct val="20000"/>
                        </a:spcBef>
                        <a:defRPr sz="2000">
                          <a:solidFill>
                            <a:srgbClr val="333333"/>
                          </a:solidFill>
                          <a:latin typeface="Tahoma" charset="0"/>
                          <a:ea typeface="ＭＳ Ｐゴシック" charset="-128"/>
                        </a:defRPr>
                      </a:lvl3pPr>
                      <a:lvl4pPr eaLnBrk="0" hangingPunct="0">
                        <a:spcBef>
                          <a:spcPct val="20000"/>
                        </a:spcBef>
                        <a:defRPr sz="2000">
                          <a:solidFill>
                            <a:srgbClr val="333333"/>
                          </a:solidFill>
                          <a:latin typeface="Tahoma" charset="0"/>
                          <a:ea typeface="ＭＳ Ｐゴシック" charset="-128"/>
                        </a:defRPr>
                      </a:lvl4pPr>
                      <a:lvl5pPr eaLnBrk="0" hangingPunct="0">
                        <a:spcBef>
                          <a:spcPct val="20000"/>
                        </a:spcBef>
                        <a:defRPr>
                          <a:solidFill>
                            <a:srgbClr val="333333"/>
                          </a:solidFill>
                          <a:latin typeface="Tahoma" charset="0"/>
                          <a:ea typeface="ＭＳ Ｐゴシック" charset="-128"/>
                        </a:defRPr>
                      </a:lvl5pPr>
                      <a:lvl6pPr marL="457200" eaLnBrk="0" fontAlgn="base" hangingPunct="0">
                        <a:spcBef>
                          <a:spcPct val="20000"/>
                        </a:spcBef>
                        <a:spcAft>
                          <a:spcPct val="0"/>
                        </a:spcAft>
                        <a:defRPr>
                          <a:solidFill>
                            <a:srgbClr val="333333"/>
                          </a:solidFill>
                          <a:latin typeface="Tahoma" charset="0"/>
                          <a:ea typeface="ＭＳ Ｐゴシック" charset="-128"/>
                        </a:defRPr>
                      </a:lvl6pPr>
                      <a:lvl7pPr marL="914400" eaLnBrk="0" fontAlgn="base" hangingPunct="0">
                        <a:spcBef>
                          <a:spcPct val="20000"/>
                        </a:spcBef>
                        <a:spcAft>
                          <a:spcPct val="0"/>
                        </a:spcAft>
                        <a:defRPr>
                          <a:solidFill>
                            <a:srgbClr val="333333"/>
                          </a:solidFill>
                          <a:latin typeface="Tahoma" charset="0"/>
                          <a:ea typeface="ＭＳ Ｐゴシック" charset="-128"/>
                        </a:defRPr>
                      </a:lvl7pPr>
                      <a:lvl8pPr marL="1371600" eaLnBrk="0" fontAlgn="base" hangingPunct="0">
                        <a:spcBef>
                          <a:spcPct val="20000"/>
                        </a:spcBef>
                        <a:spcAft>
                          <a:spcPct val="0"/>
                        </a:spcAft>
                        <a:defRPr>
                          <a:solidFill>
                            <a:srgbClr val="333333"/>
                          </a:solidFill>
                          <a:latin typeface="Tahoma" charset="0"/>
                          <a:ea typeface="ＭＳ Ｐゴシック" charset="-128"/>
                        </a:defRPr>
                      </a:lvl8pPr>
                      <a:lvl9pPr marL="1828800" eaLnBrk="0" fontAlgn="base" hangingPunct="0">
                        <a:spcBef>
                          <a:spcPct val="20000"/>
                        </a:spcBef>
                        <a:spcAft>
                          <a:spcPct val="0"/>
                        </a:spcAft>
                        <a:defRPr>
                          <a:solidFill>
                            <a:srgbClr val="333333"/>
                          </a:solidFill>
                          <a:latin typeface="Tahoma" charset="0"/>
                          <a:ea typeface="ＭＳ Ｐゴシック" charset="-128"/>
                        </a:defRPr>
                      </a:lvl9pPr>
                    </a:lstStyle>
                    <a:p>
                      <a:pPr marL="342900" marR="0" lvl="0" indent="-342900" algn="l" defTabSz="-13873163" rtl="0" eaLnBrk="1" fontAlgn="base" latinLnBrk="0" hangingPunct="1">
                        <a:lnSpc>
                          <a:spcPct val="100000"/>
                        </a:lnSpc>
                        <a:spcBef>
                          <a:spcPct val="0"/>
                        </a:spcBef>
                        <a:spcAft>
                          <a:spcPct val="0"/>
                        </a:spcAft>
                        <a:buClrTx/>
                        <a:buSzPct val="75000"/>
                        <a:buFontTx/>
                        <a:buNone/>
                        <a:tabLst/>
                      </a:pPr>
                      <a:endParaRPr kumimoji="0" lang="es-ES_tradnl" altLang="es-ES_tradnl" sz="1300" b="0" i="0" u="none" strike="noStrike" cap="none" normalizeH="0" baseline="0">
                        <a:ln>
                          <a:noFill/>
                        </a:ln>
                        <a:solidFill>
                          <a:srgbClr val="333333"/>
                        </a:solidFill>
                        <a:effectLst/>
                        <a:latin typeface="Times New Roman" charset="0"/>
                        <a:ea typeface="ＭＳ Ｐゴシック" charset="-128"/>
                      </a:endParaRPr>
                    </a:p>
                  </a:txBody>
                  <a:tcP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defTabSz="-13873163" eaLnBrk="0" hangingPunct="0">
                        <a:buClr>
                          <a:schemeClr val="accent1"/>
                        </a:buClr>
                        <a:buSzPct val="75000"/>
                        <a:buFont typeface="Wingdings 3" charset="2"/>
                        <a:defRPr sz="2700">
                          <a:solidFill>
                            <a:srgbClr val="333333"/>
                          </a:solidFill>
                          <a:latin typeface="Tahoma" charset="0"/>
                          <a:ea typeface="ＭＳ Ｐゴシック" charset="-128"/>
                        </a:defRPr>
                      </a:lvl1pPr>
                      <a:lvl2pPr marL="37931725" indent="-37474525" defTabSz="-13873163" eaLnBrk="0" hangingPunct="0">
                        <a:spcBef>
                          <a:spcPct val="20000"/>
                        </a:spcBef>
                        <a:buClr>
                          <a:schemeClr val="accent1"/>
                        </a:buClr>
                        <a:buFont typeface="Verdana" charset="0"/>
                        <a:defRPr sz="2200">
                          <a:solidFill>
                            <a:srgbClr val="333333"/>
                          </a:solidFill>
                          <a:latin typeface="Tahoma" charset="0"/>
                          <a:ea typeface="ＭＳ Ｐゴシック" charset="-128"/>
                        </a:defRPr>
                      </a:lvl2pPr>
                      <a:lvl3pPr eaLnBrk="0" hangingPunct="0">
                        <a:spcBef>
                          <a:spcPct val="20000"/>
                        </a:spcBef>
                        <a:defRPr sz="2000">
                          <a:solidFill>
                            <a:srgbClr val="333333"/>
                          </a:solidFill>
                          <a:latin typeface="Tahoma" charset="0"/>
                          <a:ea typeface="ＭＳ Ｐゴシック" charset="-128"/>
                        </a:defRPr>
                      </a:lvl3pPr>
                      <a:lvl4pPr eaLnBrk="0" hangingPunct="0">
                        <a:spcBef>
                          <a:spcPct val="20000"/>
                        </a:spcBef>
                        <a:defRPr sz="2000">
                          <a:solidFill>
                            <a:srgbClr val="333333"/>
                          </a:solidFill>
                          <a:latin typeface="Tahoma" charset="0"/>
                          <a:ea typeface="ＭＳ Ｐゴシック" charset="-128"/>
                        </a:defRPr>
                      </a:lvl4pPr>
                      <a:lvl5pPr eaLnBrk="0" hangingPunct="0">
                        <a:spcBef>
                          <a:spcPct val="20000"/>
                        </a:spcBef>
                        <a:defRPr>
                          <a:solidFill>
                            <a:srgbClr val="333333"/>
                          </a:solidFill>
                          <a:latin typeface="Tahoma" charset="0"/>
                          <a:ea typeface="ＭＳ Ｐゴシック" charset="-128"/>
                        </a:defRPr>
                      </a:lvl5pPr>
                      <a:lvl6pPr marL="457200" eaLnBrk="0" fontAlgn="base" hangingPunct="0">
                        <a:spcBef>
                          <a:spcPct val="20000"/>
                        </a:spcBef>
                        <a:spcAft>
                          <a:spcPct val="0"/>
                        </a:spcAft>
                        <a:defRPr>
                          <a:solidFill>
                            <a:srgbClr val="333333"/>
                          </a:solidFill>
                          <a:latin typeface="Tahoma" charset="0"/>
                          <a:ea typeface="ＭＳ Ｐゴシック" charset="-128"/>
                        </a:defRPr>
                      </a:lvl6pPr>
                      <a:lvl7pPr marL="914400" eaLnBrk="0" fontAlgn="base" hangingPunct="0">
                        <a:spcBef>
                          <a:spcPct val="20000"/>
                        </a:spcBef>
                        <a:spcAft>
                          <a:spcPct val="0"/>
                        </a:spcAft>
                        <a:defRPr>
                          <a:solidFill>
                            <a:srgbClr val="333333"/>
                          </a:solidFill>
                          <a:latin typeface="Tahoma" charset="0"/>
                          <a:ea typeface="ＭＳ Ｐゴシック" charset="-128"/>
                        </a:defRPr>
                      </a:lvl7pPr>
                      <a:lvl8pPr marL="1371600" eaLnBrk="0" fontAlgn="base" hangingPunct="0">
                        <a:spcBef>
                          <a:spcPct val="20000"/>
                        </a:spcBef>
                        <a:spcAft>
                          <a:spcPct val="0"/>
                        </a:spcAft>
                        <a:defRPr>
                          <a:solidFill>
                            <a:srgbClr val="333333"/>
                          </a:solidFill>
                          <a:latin typeface="Tahoma" charset="0"/>
                          <a:ea typeface="ＭＳ Ｐゴシック" charset="-128"/>
                        </a:defRPr>
                      </a:lvl8pPr>
                      <a:lvl9pPr marL="1828800" eaLnBrk="0" fontAlgn="base" hangingPunct="0">
                        <a:spcBef>
                          <a:spcPct val="20000"/>
                        </a:spcBef>
                        <a:spcAft>
                          <a:spcPct val="0"/>
                        </a:spcAft>
                        <a:defRPr>
                          <a:solidFill>
                            <a:srgbClr val="333333"/>
                          </a:solidFill>
                          <a:latin typeface="Tahoma" charset="0"/>
                          <a:ea typeface="ＭＳ Ｐゴシック" charset="-128"/>
                        </a:defRPr>
                      </a:lvl9pPr>
                    </a:lstStyle>
                    <a:p>
                      <a:pPr marL="342900" marR="0" lvl="0" indent="-342900" algn="r" defTabSz="-13873163" rtl="0" eaLnBrk="1" fontAlgn="base" latinLnBrk="0" hangingPunct="1">
                        <a:lnSpc>
                          <a:spcPct val="100000"/>
                        </a:lnSpc>
                        <a:spcBef>
                          <a:spcPct val="0"/>
                        </a:spcBef>
                        <a:spcAft>
                          <a:spcPct val="0"/>
                        </a:spcAft>
                        <a:buClrTx/>
                        <a:buSzPct val="75000"/>
                        <a:buFontTx/>
                        <a:buNone/>
                        <a:tabLst/>
                      </a:pPr>
                      <a:endParaRPr kumimoji="0" lang="es-ES_tradnl" altLang="es-ES_tradnl" sz="1300" b="1" i="0" u="none" strike="noStrike" cap="none" normalizeH="0" baseline="0">
                        <a:ln>
                          <a:noFill/>
                        </a:ln>
                        <a:solidFill>
                          <a:srgbClr val="CC0000"/>
                        </a:solidFill>
                        <a:effectLst/>
                        <a:latin typeface="Tahoma" charset="0"/>
                        <a:ea typeface="ＭＳ Ｐゴシック" charset="-128"/>
                      </a:endParaRPr>
                    </a:p>
                  </a:txBody>
                  <a:tcP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defTabSz="-13873163" eaLnBrk="0" hangingPunct="0">
                        <a:buClr>
                          <a:schemeClr val="accent1"/>
                        </a:buClr>
                        <a:buSzPct val="75000"/>
                        <a:buFont typeface="Wingdings 3" charset="2"/>
                        <a:defRPr sz="2700">
                          <a:solidFill>
                            <a:srgbClr val="333333"/>
                          </a:solidFill>
                          <a:latin typeface="Tahoma" charset="0"/>
                          <a:ea typeface="ＭＳ Ｐゴシック" charset="-128"/>
                        </a:defRPr>
                      </a:lvl1pPr>
                      <a:lvl2pPr marL="37931725" indent="-37474525" defTabSz="-13873163" eaLnBrk="0" hangingPunct="0">
                        <a:spcBef>
                          <a:spcPct val="20000"/>
                        </a:spcBef>
                        <a:buClr>
                          <a:schemeClr val="accent1"/>
                        </a:buClr>
                        <a:buFont typeface="Verdana" charset="0"/>
                        <a:defRPr sz="2200">
                          <a:solidFill>
                            <a:srgbClr val="333333"/>
                          </a:solidFill>
                          <a:latin typeface="Tahoma" charset="0"/>
                          <a:ea typeface="ＭＳ Ｐゴシック" charset="-128"/>
                        </a:defRPr>
                      </a:lvl2pPr>
                      <a:lvl3pPr eaLnBrk="0" hangingPunct="0">
                        <a:spcBef>
                          <a:spcPct val="20000"/>
                        </a:spcBef>
                        <a:defRPr sz="2000">
                          <a:solidFill>
                            <a:srgbClr val="333333"/>
                          </a:solidFill>
                          <a:latin typeface="Tahoma" charset="0"/>
                          <a:ea typeface="ＭＳ Ｐゴシック" charset="-128"/>
                        </a:defRPr>
                      </a:lvl3pPr>
                      <a:lvl4pPr eaLnBrk="0" hangingPunct="0">
                        <a:spcBef>
                          <a:spcPct val="20000"/>
                        </a:spcBef>
                        <a:defRPr sz="2000">
                          <a:solidFill>
                            <a:srgbClr val="333333"/>
                          </a:solidFill>
                          <a:latin typeface="Tahoma" charset="0"/>
                          <a:ea typeface="ＭＳ Ｐゴシック" charset="-128"/>
                        </a:defRPr>
                      </a:lvl4pPr>
                      <a:lvl5pPr eaLnBrk="0" hangingPunct="0">
                        <a:spcBef>
                          <a:spcPct val="20000"/>
                        </a:spcBef>
                        <a:defRPr>
                          <a:solidFill>
                            <a:srgbClr val="333333"/>
                          </a:solidFill>
                          <a:latin typeface="Tahoma" charset="0"/>
                          <a:ea typeface="ＭＳ Ｐゴシック" charset="-128"/>
                        </a:defRPr>
                      </a:lvl5pPr>
                      <a:lvl6pPr marL="457200" eaLnBrk="0" fontAlgn="base" hangingPunct="0">
                        <a:spcBef>
                          <a:spcPct val="20000"/>
                        </a:spcBef>
                        <a:spcAft>
                          <a:spcPct val="0"/>
                        </a:spcAft>
                        <a:defRPr>
                          <a:solidFill>
                            <a:srgbClr val="333333"/>
                          </a:solidFill>
                          <a:latin typeface="Tahoma" charset="0"/>
                          <a:ea typeface="ＭＳ Ｐゴシック" charset="-128"/>
                        </a:defRPr>
                      </a:lvl6pPr>
                      <a:lvl7pPr marL="914400" eaLnBrk="0" fontAlgn="base" hangingPunct="0">
                        <a:spcBef>
                          <a:spcPct val="20000"/>
                        </a:spcBef>
                        <a:spcAft>
                          <a:spcPct val="0"/>
                        </a:spcAft>
                        <a:defRPr>
                          <a:solidFill>
                            <a:srgbClr val="333333"/>
                          </a:solidFill>
                          <a:latin typeface="Tahoma" charset="0"/>
                          <a:ea typeface="ＭＳ Ｐゴシック" charset="-128"/>
                        </a:defRPr>
                      </a:lvl7pPr>
                      <a:lvl8pPr marL="1371600" eaLnBrk="0" fontAlgn="base" hangingPunct="0">
                        <a:spcBef>
                          <a:spcPct val="20000"/>
                        </a:spcBef>
                        <a:spcAft>
                          <a:spcPct val="0"/>
                        </a:spcAft>
                        <a:defRPr>
                          <a:solidFill>
                            <a:srgbClr val="333333"/>
                          </a:solidFill>
                          <a:latin typeface="Tahoma" charset="0"/>
                          <a:ea typeface="ＭＳ Ｐゴシック" charset="-128"/>
                        </a:defRPr>
                      </a:lvl8pPr>
                      <a:lvl9pPr marL="1828800" eaLnBrk="0" fontAlgn="base" hangingPunct="0">
                        <a:spcBef>
                          <a:spcPct val="20000"/>
                        </a:spcBef>
                        <a:spcAft>
                          <a:spcPct val="0"/>
                        </a:spcAft>
                        <a:defRPr>
                          <a:solidFill>
                            <a:srgbClr val="333333"/>
                          </a:solidFill>
                          <a:latin typeface="Tahoma" charset="0"/>
                          <a:ea typeface="ＭＳ Ｐゴシック" charset="-128"/>
                        </a:defRPr>
                      </a:lvl9pPr>
                    </a:lstStyle>
                    <a:p>
                      <a:pPr marL="342900" marR="0" lvl="0" indent="-342900" algn="r" defTabSz="-13873163" rtl="0" eaLnBrk="1" fontAlgn="base" latinLnBrk="0" hangingPunct="1">
                        <a:lnSpc>
                          <a:spcPct val="100000"/>
                        </a:lnSpc>
                        <a:spcBef>
                          <a:spcPct val="0"/>
                        </a:spcBef>
                        <a:spcAft>
                          <a:spcPct val="0"/>
                        </a:spcAft>
                        <a:buClrTx/>
                        <a:buSzPct val="75000"/>
                        <a:buFontTx/>
                        <a:buNone/>
                        <a:tabLst/>
                      </a:pPr>
                      <a:endParaRPr kumimoji="0" lang="es-ES_tradnl" altLang="es-ES_tradnl" sz="1300" b="0" i="0" u="none" strike="noStrike" cap="none" normalizeH="0" baseline="0">
                        <a:ln>
                          <a:noFill/>
                        </a:ln>
                        <a:solidFill>
                          <a:srgbClr val="333333"/>
                        </a:solidFill>
                        <a:effectLst/>
                        <a:latin typeface="Tahoma" charset="0"/>
                        <a:ea typeface="ＭＳ Ｐゴシック" charset="-128"/>
                      </a:endParaRPr>
                    </a:p>
                  </a:txBody>
                  <a:tcP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defTabSz="-13873163" eaLnBrk="0" hangingPunct="0">
                        <a:buClr>
                          <a:schemeClr val="accent1"/>
                        </a:buClr>
                        <a:buSzPct val="75000"/>
                        <a:buFont typeface="Wingdings 3" charset="2"/>
                        <a:defRPr sz="2700">
                          <a:solidFill>
                            <a:srgbClr val="333333"/>
                          </a:solidFill>
                          <a:latin typeface="Tahoma" charset="0"/>
                          <a:ea typeface="ＭＳ Ｐゴシック" charset="-128"/>
                        </a:defRPr>
                      </a:lvl1pPr>
                      <a:lvl2pPr marL="37931725" indent="-37474525" defTabSz="-13873163" eaLnBrk="0" hangingPunct="0">
                        <a:spcBef>
                          <a:spcPct val="20000"/>
                        </a:spcBef>
                        <a:buClr>
                          <a:schemeClr val="accent1"/>
                        </a:buClr>
                        <a:buFont typeface="Verdana" charset="0"/>
                        <a:defRPr sz="2200">
                          <a:solidFill>
                            <a:srgbClr val="333333"/>
                          </a:solidFill>
                          <a:latin typeface="Tahoma" charset="0"/>
                          <a:ea typeface="ＭＳ Ｐゴシック" charset="-128"/>
                        </a:defRPr>
                      </a:lvl2pPr>
                      <a:lvl3pPr eaLnBrk="0" hangingPunct="0">
                        <a:spcBef>
                          <a:spcPct val="20000"/>
                        </a:spcBef>
                        <a:defRPr sz="2000">
                          <a:solidFill>
                            <a:srgbClr val="333333"/>
                          </a:solidFill>
                          <a:latin typeface="Tahoma" charset="0"/>
                          <a:ea typeface="ＭＳ Ｐゴシック" charset="-128"/>
                        </a:defRPr>
                      </a:lvl3pPr>
                      <a:lvl4pPr eaLnBrk="0" hangingPunct="0">
                        <a:spcBef>
                          <a:spcPct val="20000"/>
                        </a:spcBef>
                        <a:defRPr sz="2000">
                          <a:solidFill>
                            <a:srgbClr val="333333"/>
                          </a:solidFill>
                          <a:latin typeface="Tahoma" charset="0"/>
                          <a:ea typeface="ＭＳ Ｐゴシック" charset="-128"/>
                        </a:defRPr>
                      </a:lvl4pPr>
                      <a:lvl5pPr eaLnBrk="0" hangingPunct="0">
                        <a:spcBef>
                          <a:spcPct val="20000"/>
                        </a:spcBef>
                        <a:defRPr>
                          <a:solidFill>
                            <a:srgbClr val="333333"/>
                          </a:solidFill>
                          <a:latin typeface="Tahoma" charset="0"/>
                          <a:ea typeface="ＭＳ Ｐゴシック" charset="-128"/>
                        </a:defRPr>
                      </a:lvl5pPr>
                      <a:lvl6pPr marL="457200" eaLnBrk="0" fontAlgn="base" hangingPunct="0">
                        <a:spcBef>
                          <a:spcPct val="20000"/>
                        </a:spcBef>
                        <a:spcAft>
                          <a:spcPct val="0"/>
                        </a:spcAft>
                        <a:defRPr>
                          <a:solidFill>
                            <a:srgbClr val="333333"/>
                          </a:solidFill>
                          <a:latin typeface="Tahoma" charset="0"/>
                          <a:ea typeface="ＭＳ Ｐゴシック" charset="-128"/>
                        </a:defRPr>
                      </a:lvl6pPr>
                      <a:lvl7pPr marL="914400" eaLnBrk="0" fontAlgn="base" hangingPunct="0">
                        <a:spcBef>
                          <a:spcPct val="20000"/>
                        </a:spcBef>
                        <a:spcAft>
                          <a:spcPct val="0"/>
                        </a:spcAft>
                        <a:defRPr>
                          <a:solidFill>
                            <a:srgbClr val="333333"/>
                          </a:solidFill>
                          <a:latin typeface="Tahoma" charset="0"/>
                          <a:ea typeface="ＭＳ Ｐゴシック" charset="-128"/>
                        </a:defRPr>
                      </a:lvl7pPr>
                      <a:lvl8pPr marL="1371600" eaLnBrk="0" fontAlgn="base" hangingPunct="0">
                        <a:spcBef>
                          <a:spcPct val="20000"/>
                        </a:spcBef>
                        <a:spcAft>
                          <a:spcPct val="0"/>
                        </a:spcAft>
                        <a:defRPr>
                          <a:solidFill>
                            <a:srgbClr val="333333"/>
                          </a:solidFill>
                          <a:latin typeface="Tahoma" charset="0"/>
                          <a:ea typeface="ＭＳ Ｐゴシック" charset="-128"/>
                        </a:defRPr>
                      </a:lvl8pPr>
                      <a:lvl9pPr marL="1828800" eaLnBrk="0" fontAlgn="base" hangingPunct="0">
                        <a:spcBef>
                          <a:spcPct val="20000"/>
                        </a:spcBef>
                        <a:spcAft>
                          <a:spcPct val="0"/>
                        </a:spcAft>
                        <a:defRPr>
                          <a:solidFill>
                            <a:srgbClr val="333333"/>
                          </a:solidFill>
                          <a:latin typeface="Tahoma" charset="0"/>
                          <a:ea typeface="ＭＳ Ｐゴシック" charset="-128"/>
                        </a:defRPr>
                      </a:lvl9pPr>
                    </a:lstStyle>
                    <a:p>
                      <a:pPr marL="342900" marR="0" lvl="0" indent="-342900" algn="r" defTabSz="-13873163" rtl="0" eaLnBrk="1" fontAlgn="base" latinLnBrk="0" hangingPunct="1">
                        <a:lnSpc>
                          <a:spcPct val="100000"/>
                        </a:lnSpc>
                        <a:spcBef>
                          <a:spcPct val="0"/>
                        </a:spcBef>
                        <a:spcAft>
                          <a:spcPct val="0"/>
                        </a:spcAft>
                        <a:buClrTx/>
                        <a:buSzPct val="75000"/>
                        <a:buFontTx/>
                        <a:buNone/>
                        <a:tabLst/>
                      </a:pPr>
                      <a:r>
                        <a:rPr kumimoji="0" lang="es-ES" altLang="es-ES_tradnl" sz="1500" b="1" i="0" u="none" strike="noStrike" cap="none" normalizeH="0" baseline="0">
                          <a:ln>
                            <a:noFill/>
                          </a:ln>
                          <a:solidFill>
                            <a:srgbClr val="CC0000"/>
                          </a:solidFill>
                          <a:effectLst/>
                          <a:latin typeface="Tahoma" charset="0"/>
                          <a:ea typeface="ＭＳ Ｐゴシック" charset="-128"/>
                        </a:rPr>
                        <a:t>TOTALES</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defTabSz="-13873163" eaLnBrk="0" hangingPunct="0">
                        <a:buClr>
                          <a:schemeClr val="accent1"/>
                        </a:buClr>
                        <a:buSzPct val="75000"/>
                        <a:buFont typeface="Wingdings 3" charset="2"/>
                        <a:defRPr sz="2700">
                          <a:solidFill>
                            <a:srgbClr val="333333"/>
                          </a:solidFill>
                          <a:latin typeface="Tahoma" charset="0"/>
                          <a:ea typeface="ＭＳ Ｐゴシック" charset="-128"/>
                        </a:defRPr>
                      </a:lvl1pPr>
                      <a:lvl2pPr marL="37931725" indent="-37474525" defTabSz="-13873163" eaLnBrk="0" hangingPunct="0">
                        <a:spcBef>
                          <a:spcPct val="20000"/>
                        </a:spcBef>
                        <a:buClr>
                          <a:schemeClr val="accent1"/>
                        </a:buClr>
                        <a:buFont typeface="Verdana" charset="0"/>
                        <a:defRPr sz="2200">
                          <a:solidFill>
                            <a:srgbClr val="333333"/>
                          </a:solidFill>
                          <a:latin typeface="Tahoma" charset="0"/>
                          <a:ea typeface="ＭＳ Ｐゴシック" charset="-128"/>
                        </a:defRPr>
                      </a:lvl2pPr>
                      <a:lvl3pPr eaLnBrk="0" hangingPunct="0">
                        <a:spcBef>
                          <a:spcPct val="20000"/>
                        </a:spcBef>
                        <a:defRPr sz="2000">
                          <a:solidFill>
                            <a:srgbClr val="333333"/>
                          </a:solidFill>
                          <a:latin typeface="Tahoma" charset="0"/>
                          <a:ea typeface="ＭＳ Ｐゴシック" charset="-128"/>
                        </a:defRPr>
                      </a:lvl3pPr>
                      <a:lvl4pPr eaLnBrk="0" hangingPunct="0">
                        <a:spcBef>
                          <a:spcPct val="20000"/>
                        </a:spcBef>
                        <a:defRPr sz="2000">
                          <a:solidFill>
                            <a:srgbClr val="333333"/>
                          </a:solidFill>
                          <a:latin typeface="Tahoma" charset="0"/>
                          <a:ea typeface="ＭＳ Ｐゴシック" charset="-128"/>
                        </a:defRPr>
                      </a:lvl4pPr>
                      <a:lvl5pPr eaLnBrk="0" hangingPunct="0">
                        <a:spcBef>
                          <a:spcPct val="20000"/>
                        </a:spcBef>
                        <a:defRPr>
                          <a:solidFill>
                            <a:srgbClr val="333333"/>
                          </a:solidFill>
                          <a:latin typeface="Tahoma" charset="0"/>
                          <a:ea typeface="ＭＳ Ｐゴシック" charset="-128"/>
                        </a:defRPr>
                      </a:lvl5pPr>
                      <a:lvl6pPr marL="457200" eaLnBrk="0" fontAlgn="base" hangingPunct="0">
                        <a:spcBef>
                          <a:spcPct val="20000"/>
                        </a:spcBef>
                        <a:spcAft>
                          <a:spcPct val="0"/>
                        </a:spcAft>
                        <a:defRPr>
                          <a:solidFill>
                            <a:srgbClr val="333333"/>
                          </a:solidFill>
                          <a:latin typeface="Tahoma" charset="0"/>
                          <a:ea typeface="ＭＳ Ｐゴシック" charset="-128"/>
                        </a:defRPr>
                      </a:lvl6pPr>
                      <a:lvl7pPr marL="914400" eaLnBrk="0" fontAlgn="base" hangingPunct="0">
                        <a:spcBef>
                          <a:spcPct val="20000"/>
                        </a:spcBef>
                        <a:spcAft>
                          <a:spcPct val="0"/>
                        </a:spcAft>
                        <a:defRPr>
                          <a:solidFill>
                            <a:srgbClr val="333333"/>
                          </a:solidFill>
                          <a:latin typeface="Tahoma" charset="0"/>
                          <a:ea typeface="ＭＳ Ｐゴシック" charset="-128"/>
                        </a:defRPr>
                      </a:lvl7pPr>
                      <a:lvl8pPr marL="1371600" eaLnBrk="0" fontAlgn="base" hangingPunct="0">
                        <a:spcBef>
                          <a:spcPct val="20000"/>
                        </a:spcBef>
                        <a:spcAft>
                          <a:spcPct val="0"/>
                        </a:spcAft>
                        <a:defRPr>
                          <a:solidFill>
                            <a:srgbClr val="333333"/>
                          </a:solidFill>
                          <a:latin typeface="Tahoma" charset="0"/>
                          <a:ea typeface="ＭＳ Ｐゴシック" charset="-128"/>
                        </a:defRPr>
                      </a:lvl8pPr>
                      <a:lvl9pPr marL="1828800" eaLnBrk="0" fontAlgn="base" hangingPunct="0">
                        <a:spcBef>
                          <a:spcPct val="20000"/>
                        </a:spcBef>
                        <a:spcAft>
                          <a:spcPct val="0"/>
                        </a:spcAft>
                        <a:defRPr>
                          <a:solidFill>
                            <a:srgbClr val="333333"/>
                          </a:solidFill>
                          <a:latin typeface="Tahoma" charset="0"/>
                          <a:ea typeface="ＭＳ Ｐゴシック" charset="-128"/>
                        </a:defRPr>
                      </a:lvl9pPr>
                    </a:lstStyle>
                    <a:p>
                      <a:pPr marL="342900" marR="0" lvl="0" indent="-342900" algn="r" defTabSz="-13873163" rtl="0" eaLnBrk="1" fontAlgn="base" latinLnBrk="0" hangingPunct="1">
                        <a:lnSpc>
                          <a:spcPct val="100000"/>
                        </a:lnSpc>
                        <a:spcBef>
                          <a:spcPct val="0"/>
                        </a:spcBef>
                        <a:spcAft>
                          <a:spcPct val="0"/>
                        </a:spcAft>
                        <a:buClrTx/>
                        <a:buSzPct val="75000"/>
                        <a:buFontTx/>
                        <a:buNone/>
                        <a:tabLst/>
                      </a:pPr>
                      <a:r>
                        <a:rPr kumimoji="0" lang="es-ES" altLang="es-ES_tradnl" sz="1500" b="1" i="0" u="none" strike="noStrike" cap="none" normalizeH="0" baseline="0">
                          <a:ln>
                            <a:noFill/>
                          </a:ln>
                          <a:solidFill>
                            <a:srgbClr val="CC0000"/>
                          </a:solidFill>
                          <a:effectLst/>
                          <a:latin typeface="Tahoma" charset="0"/>
                          <a:ea typeface="ＭＳ Ｐゴシック" charset="-128"/>
                        </a:rPr>
                        <a:t>3.628,14 </a:t>
                      </a:r>
                      <a:r>
                        <a:rPr kumimoji="0" lang="es-ES" altLang="es-ES_tradnl" sz="1500" b="1" i="0" u="none" strike="noStrike" cap="none" normalizeH="0" baseline="0">
                          <a:ln>
                            <a:noFill/>
                          </a:ln>
                          <a:solidFill>
                            <a:srgbClr val="CC0000"/>
                          </a:solidFill>
                          <a:effectLst/>
                          <a:latin typeface="Eras Medium ITC" charset="0"/>
                          <a:ea typeface="ＭＳ Ｐゴシック" charset="-128"/>
                        </a:rPr>
                        <a:t>€</a:t>
                      </a:r>
                      <a:endParaRPr kumimoji="0" lang="es-ES" altLang="es-ES_tradnl" sz="1500" b="1" i="0" u="none" strike="noStrike" cap="none" normalizeH="0" baseline="0">
                        <a:ln>
                          <a:noFill/>
                        </a:ln>
                        <a:solidFill>
                          <a:srgbClr val="CC0000"/>
                        </a:solidFill>
                        <a:effectLst/>
                        <a:latin typeface="Tahoma" charset="0"/>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defTabSz="-13873163" eaLnBrk="0" hangingPunct="0">
                        <a:buClr>
                          <a:schemeClr val="accent1"/>
                        </a:buClr>
                        <a:buSzPct val="75000"/>
                        <a:buFont typeface="Wingdings 3" charset="2"/>
                        <a:defRPr sz="2700">
                          <a:solidFill>
                            <a:srgbClr val="333333"/>
                          </a:solidFill>
                          <a:latin typeface="Tahoma" charset="0"/>
                          <a:ea typeface="ＭＳ Ｐゴシック" charset="-128"/>
                        </a:defRPr>
                      </a:lvl1pPr>
                      <a:lvl2pPr marL="37931725" indent="-37474525" defTabSz="-13873163" eaLnBrk="0" hangingPunct="0">
                        <a:spcBef>
                          <a:spcPct val="20000"/>
                        </a:spcBef>
                        <a:buClr>
                          <a:schemeClr val="accent1"/>
                        </a:buClr>
                        <a:buFont typeface="Verdana" charset="0"/>
                        <a:defRPr sz="2200">
                          <a:solidFill>
                            <a:srgbClr val="333333"/>
                          </a:solidFill>
                          <a:latin typeface="Tahoma" charset="0"/>
                          <a:ea typeface="ＭＳ Ｐゴシック" charset="-128"/>
                        </a:defRPr>
                      </a:lvl2pPr>
                      <a:lvl3pPr eaLnBrk="0" hangingPunct="0">
                        <a:spcBef>
                          <a:spcPct val="20000"/>
                        </a:spcBef>
                        <a:defRPr sz="2000">
                          <a:solidFill>
                            <a:srgbClr val="333333"/>
                          </a:solidFill>
                          <a:latin typeface="Tahoma" charset="0"/>
                          <a:ea typeface="ＭＳ Ｐゴシック" charset="-128"/>
                        </a:defRPr>
                      </a:lvl3pPr>
                      <a:lvl4pPr eaLnBrk="0" hangingPunct="0">
                        <a:spcBef>
                          <a:spcPct val="20000"/>
                        </a:spcBef>
                        <a:defRPr sz="2000">
                          <a:solidFill>
                            <a:srgbClr val="333333"/>
                          </a:solidFill>
                          <a:latin typeface="Tahoma" charset="0"/>
                          <a:ea typeface="ＭＳ Ｐゴシック" charset="-128"/>
                        </a:defRPr>
                      </a:lvl4pPr>
                      <a:lvl5pPr eaLnBrk="0" hangingPunct="0">
                        <a:spcBef>
                          <a:spcPct val="20000"/>
                        </a:spcBef>
                        <a:defRPr>
                          <a:solidFill>
                            <a:srgbClr val="333333"/>
                          </a:solidFill>
                          <a:latin typeface="Tahoma" charset="0"/>
                          <a:ea typeface="ＭＳ Ｐゴシック" charset="-128"/>
                        </a:defRPr>
                      </a:lvl5pPr>
                      <a:lvl6pPr marL="457200" eaLnBrk="0" fontAlgn="base" hangingPunct="0">
                        <a:spcBef>
                          <a:spcPct val="20000"/>
                        </a:spcBef>
                        <a:spcAft>
                          <a:spcPct val="0"/>
                        </a:spcAft>
                        <a:defRPr>
                          <a:solidFill>
                            <a:srgbClr val="333333"/>
                          </a:solidFill>
                          <a:latin typeface="Tahoma" charset="0"/>
                          <a:ea typeface="ＭＳ Ｐゴシック" charset="-128"/>
                        </a:defRPr>
                      </a:lvl6pPr>
                      <a:lvl7pPr marL="914400" eaLnBrk="0" fontAlgn="base" hangingPunct="0">
                        <a:spcBef>
                          <a:spcPct val="20000"/>
                        </a:spcBef>
                        <a:spcAft>
                          <a:spcPct val="0"/>
                        </a:spcAft>
                        <a:defRPr>
                          <a:solidFill>
                            <a:srgbClr val="333333"/>
                          </a:solidFill>
                          <a:latin typeface="Tahoma" charset="0"/>
                          <a:ea typeface="ＭＳ Ｐゴシック" charset="-128"/>
                        </a:defRPr>
                      </a:lvl7pPr>
                      <a:lvl8pPr marL="1371600" eaLnBrk="0" fontAlgn="base" hangingPunct="0">
                        <a:spcBef>
                          <a:spcPct val="20000"/>
                        </a:spcBef>
                        <a:spcAft>
                          <a:spcPct val="0"/>
                        </a:spcAft>
                        <a:defRPr>
                          <a:solidFill>
                            <a:srgbClr val="333333"/>
                          </a:solidFill>
                          <a:latin typeface="Tahoma" charset="0"/>
                          <a:ea typeface="ＭＳ Ｐゴシック" charset="-128"/>
                        </a:defRPr>
                      </a:lvl8pPr>
                      <a:lvl9pPr marL="1828800" eaLnBrk="0" fontAlgn="base" hangingPunct="0">
                        <a:spcBef>
                          <a:spcPct val="20000"/>
                        </a:spcBef>
                        <a:spcAft>
                          <a:spcPct val="0"/>
                        </a:spcAft>
                        <a:defRPr>
                          <a:solidFill>
                            <a:srgbClr val="333333"/>
                          </a:solidFill>
                          <a:latin typeface="Tahoma" charset="0"/>
                          <a:ea typeface="ＭＳ Ｐゴシック" charset="-128"/>
                        </a:defRPr>
                      </a:lvl9pPr>
                    </a:lstStyle>
                    <a:p>
                      <a:pPr marL="342900" marR="0" lvl="0" indent="-342900" algn="r" defTabSz="-13873163" rtl="0" eaLnBrk="1" fontAlgn="base" latinLnBrk="0" hangingPunct="1">
                        <a:lnSpc>
                          <a:spcPct val="100000"/>
                        </a:lnSpc>
                        <a:spcBef>
                          <a:spcPct val="0"/>
                        </a:spcBef>
                        <a:spcAft>
                          <a:spcPct val="0"/>
                        </a:spcAft>
                        <a:buClrTx/>
                        <a:buSzPct val="75000"/>
                        <a:buFontTx/>
                        <a:buNone/>
                        <a:tabLst/>
                      </a:pPr>
                      <a:r>
                        <a:rPr kumimoji="0" lang="es-ES" altLang="es-ES_tradnl" sz="1500" b="1" i="0" u="none" strike="noStrike" cap="none" normalizeH="0" baseline="0">
                          <a:ln>
                            <a:noFill/>
                          </a:ln>
                          <a:solidFill>
                            <a:srgbClr val="CC0000"/>
                          </a:solidFill>
                          <a:effectLst/>
                          <a:latin typeface="Tahoma" charset="0"/>
                          <a:ea typeface="ＭＳ Ｐゴシック" charset="-128"/>
                        </a:rPr>
                        <a:t>40,23 %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a:xfrm>
            <a:off x="684213" y="260350"/>
            <a:ext cx="8229600" cy="1143000"/>
          </a:xfrm>
        </p:spPr>
        <p:txBody>
          <a:bodyPr/>
          <a:lstStyle/>
          <a:p>
            <a:pPr algn="ctr" eaLnBrk="1" hangingPunct="1"/>
            <a:r>
              <a:rPr lang="es-ES" altLang="es-ES_tradnl"/>
              <a:t>Introducción</a:t>
            </a:r>
          </a:p>
        </p:txBody>
      </p:sp>
      <p:sp>
        <p:nvSpPr>
          <p:cNvPr id="24579" name="Rectangle 3"/>
          <p:cNvSpPr>
            <a:spLocks noGrp="1"/>
          </p:cNvSpPr>
          <p:nvPr>
            <p:ph type="body" idx="1"/>
          </p:nvPr>
        </p:nvSpPr>
        <p:spPr>
          <a:xfrm>
            <a:off x="755650" y="1557338"/>
            <a:ext cx="7321550" cy="4525962"/>
          </a:xfrm>
          <a:noFill/>
        </p:spPr>
        <p:txBody>
          <a:bodyPr/>
          <a:lstStyle/>
          <a:p>
            <a:r>
              <a:rPr lang="es-ES" altLang="es-ES_tradnl" sz="2800"/>
              <a:t>Comercialización debe preocuparse</a:t>
            </a:r>
          </a:p>
          <a:p>
            <a:pPr lvl="1"/>
            <a:r>
              <a:rPr lang="es-ES" altLang="es-ES_tradnl" sz="2400"/>
              <a:t>Hacer atractivo su producto</a:t>
            </a:r>
          </a:p>
          <a:p>
            <a:pPr lvl="1"/>
            <a:r>
              <a:rPr lang="es-ES" altLang="es-ES_tradnl" sz="2400"/>
              <a:t>Mantener los niveles de existencia</a:t>
            </a:r>
          </a:p>
          <a:p>
            <a:pPr lvl="2"/>
            <a:r>
              <a:rPr lang="es-ES" altLang="es-ES_tradnl" sz="2200">
                <a:solidFill>
                  <a:srgbClr val="FF0000"/>
                </a:solidFill>
              </a:rPr>
              <a:t>Fundamental, anticipar las necesidades </a:t>
            </a:r>
          </a:p>
          <a:p>
            <a:pPr lvl="3"/>
            <a:r>
              <a:rPr lang="es-ES" altLang="es-ES_tradnl" sz="2000">
                <a:solidFill>
                  <a:srgbClr val="FF0000"/>
                </a:solidFill>
              </a:rPr>
              <a:t>Para planificar la producción</a:t>
            </a:r>
          </a:p>
          <a:p>
            <a:pPr lvl="2"/>
            <a:r>
              <a:rPr lang="es-ES" altLang="es-ES_tradnl" sz="2200">
                <a:solidFill>
                  <a:srgbClr val="FF0000"/>
                </a:solidFill>
              </a:rPr>
              <a:t>Aplica la regla 20-80 para saber la rotación</a:t>
            </a:r>
          </a:p>
          <a:p>
            <a:pPr lvl="3"/>
            <a:r>
              <a:rPr lang="es-ES" altLang="es-ES_tradnl" sz="2000">
                <a:solidFill>
                  <a:srgbClr val="FF0000"/>
                </a:solidFill>
              </a:rPr>
              <a:t>Dosificar el esfuerzo de control de existencia</a:t>
            </a:r>
          </a:p>
          <a:p>
            <a:pPr lvl="4"/>
            <a:r>
              <a:rPr lang="es-ES" altLang="es-ES_tradnl" sz="1800">
                <a:solidFill>
                  <a:srgbClr val="FF0000"/>
                </a:solidFill>
              </a:rPr>
              <a:t>Para evitar que pocos productos (20%) queden fuera  de control</a:t>
            </a:r>
          </a:p>
          <a:p>
            <a:pPr lvl="4"/>
            <a:r>
              <a:rPr lang="es-ES" altLang="es-ES_tradnl" sz="1800">
                <a:solidFill>
                  <a:srgbClr val="FF0000"/>
                </a:solidFill>
              </a:rPr>
              <a:t>El 80% corresponde a la demanda</a:t>
            </a:r>
          </a:p>
          <a:p>
            <a:pPr lvl="3"/>
            <a:r>
              <a:rPr lang="es-ES" altLang="es-ES_tradnl" sz="2000">
                <a:solidFill>
                  <a:srgbClr val="FF0000"/>
                </a:solidFill>
              </a:rPr>
              <a:t>Productos estrella -&gt; alta rotación</a:t>
            </a:r>
          </a:p>
          <a:p>
            <a:pPr lvl="1"/>
            <a:r>
              <a:rPr lang="es-ES" altLang="es-ES_tradnl" sz="2400"/>
              <a:t>Efectuar una rápida entrega</a:t>
            </a:r>
          </a:p>
          <a:p>
            <a:pPr lvl="1"/>
            <a:endParaRPr lang="es-ES" altLang="es-ES_tradnl" sz="1900"/>
          </a:p>
          <a:p>
            <a:pPr lvl="1"/>
            <a:endParaRPr lang="es-ES" altLang="es-ES_tradnl" sz="19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a:xfrm>
            <a:off x="684213" y="260350"/>
            <a:ext cx="8229600" cy="1143000"/>
          </a:xfrm>
        </p:spPr>
        <p:txBody>
          <a:bodyPr/>
          <a:lstStyle/>
          <a:p>
            <a:pPr algn="ctr" eaLnBrk="1" hangingPunct="1"/>
            <a:r>
              <a:rPr lang="es-ES" altLang="es-ES_tradnl"/>
              <a:t>Introducción</a:t>
            </a:r>
          </a:p>
        </p:txBody>
      </p:sp>
      <p:sp>
        <p:nvSpPr>
          <p:cNvPr id="26627" name="Rectangle 3"/>
          <p:cNvSpPr>
            <a:spLocks noGrp="1"/>
          </p:cNvSpPr>
          <p:nvPr>
            <p:ph type="body" idx="1"/>
          </p:nvPr>
        </p:nvSpPr>
        <p:spPr>
          <a:xfrm>
            <a:off x="755650" y="1557338"/>
            <a:ext cx="7778750" cy="4525962"/>
          </a:xfrm>
          <a:noFill/>
        </p:spPr>
        <p:txBody>
          <a:bodyPr/>
          <a:lstStyle/>
          <a:p>
            <a:r>
              <a:rPr lang="es-ES" altLang="es-ES_tradnl" sz="2800"/>
              <a:t>Comercialización debe preocuparse</a:t>
            </a:r>
          </a:p>
          <a:p>
            <a:pPr lvl="1"/>
            <a:r>
              <a:rPr lang="es-ES" altLang="es-ES_tradnl" sz="2400"/>
              <a:t>Hacer atractivo su producto</a:t>
            </a:r>
          </a:p>
          <a:p>
            <a:pPr lvl="1"/>
            <a:r>
              <a:rPr lang="es-ES" altLang="es-ES_tradnl" sz="2400"/>
              <a:t>Mantener los niveles de existencia</a:t>
            </a:r>
          </a:p>
          <a:p>
            <a:pPr lvl="1"/>
            <a:r>
              <a:rPr lang="es-ES" altLang="es-ES_tradnl" sz="2400"/>
              <a:t>Efectuar una rápida entrega</a:t>
            </a:r>
          </a:p>
          <a:p>
            <a:pPr lvl="2"/>
            <a:r>
              <a:rPr lang="es-ES" altLang="es-ES_tradnl" sz="2200">
                <a:solidFill>
                  <a:srgbClr val="FF0000"/>
                </a:solidFill>
              </a:rPr>
              <a:t>Grado de urgencia del cliente en recibir el producto</a:t>
            </a:r>
          </a:p>
          <a:p>
            <a:pPr lvl="3"/>
            <a:r>
              <a:rPr lang="es-ES" altLang="es-ES_tradnl" sz="2000">
                <a:solidFill>
                  <a:srgbClr val="FF0000"/>
                </a:solidFill>
              </a:rPr>
              <a:t>Analizar </a:t>
            </a:r>
          </a:p>
          <a:p>
            <a:pPr lvl="4"/>
            <a:r>
              <a:rPr lang="es-ES" altLang="es-ES_tradnl" sz="1800">
                <a:solidFill>
                  <a:srgbClr val="FF0000"/>
                </a:solidFill>
              </a:rPr>
              <a:t>las tendencias de pedidos de clientes</a:t>
            </a:r>
          </a:p>
          <a:p>
            <a:pPr lvl="4"/>
            <a:r>
              <a:rPr lang="es-ES" altLang="es-ES_tradnl" sz="1800">
                <a:solidFill>
                  <a:srgbClr val="FF0000"/>
                </a:solidFill>
              </a:rPr>
              <a:t>Los plazos solicitados</a:t>
            </a:r>
          </a:p>
          <a:p>
            <a:pPr lvl="4"/>
            <a:r>
              <a:rPr lang="es-ES" altLang="es-ES_tradnl" sz="1800">
                <a:solidFill>
                  <a:srgbClr val="FF0000"/>
                </a:solidFill>
              </a:rPr>
              <a:t>Tamaño de cada pedido</a:t>
            </a:r>
          </a:p>
          <a:p>
            <a:pPr lvl="3"/>
            <a:r>
              <a:rPr lang="es-ES" altLang="es-ES_tradnl">
                <a:solidFill>
                  <a:srgbClr val="FF0000"/>
                </a:solidFill>
              </a:rPr>
              <a:t>Mejor servicio a los clientes</a:t>
            </a:r>
          </a:p>
          <a:p>
            <a:pPr lvl="4"/>
            <a:r>
              <a:rPr lang="es-ES" altLang="es-ES_tradnl">
                <a:solidFill>
                  <a:srgbClr val="FF0000"/>
                </a:solidFill>
              </a:rPr>
              <a:t>Diseño del sistema de distribución</a:t>
            </a:r>
          </a:p>
          <a:p>
            <a:pPr lvl="1"/>
            <a:endParaRPr lang="es-ES" altLang="es-ES_tradnl" sz="1900"/>
          </a:p>
          <a:p>
            <a:pPr lvl="1"/>
            <a:endParaRPr lang="es-ES" altLang="es-ES_tradnl" sz="19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a:xfrm>
            <a:off x="684213" y="260350"/>
            <a:ext cx="8229600" cy="1143000"/>
          </a:xfrm>
        </p:spPr>
        <p:txBody>
          <a:bodyPr/>
          <a:lstStyle/>
          <a:p>
            <a:pPr algn="ctr" eaLnBrk="1" hangingPunct="1"/>
            <a:r>
              <a:rPr lang="es-ES" altLang="es-ES_tradnl"/>
              <a:t>Introducción</a:t>
            </a:r>
          </a:p>
        </p:txBody>
      </p:sp>
      <p:sp>
        <p:nvSpPr>
          <p:cNvPr id="28675" name="Rectangle 3"/>
          <p:cNvSpPr>
            <a:spLocks noGrp="1"/>
          </p:cNvSpPr>
          <p:nvPr>
            <p:ph type="body" idx="1"/>
          </p:nvPr>
        </p:nvSpPr>
        <p:spPr>
          <a:xfrm>
            <a:off x="755650" y="1557338"/>
            <a:ext cx="7778750" cy="4525962"/>
          </a:xfrm>
          <a:noFill/>
        </p:spPr>
        <p:txBody>
          <a:bodyPr/>
          <a:lstStyle/>
          <a:p>
            <a:r>
              <a:rPr lang="es-ES" altLang="es-ES_tradnl" sz="2800"/>
              <a:t>Procesos principales para comercialización</a:t>
            </a:r>
          </a:p>
          <a:p>
            <a:pPr lvl="1"/>
            <a:r>
              <a:rPr lang="es-ES" altLang="es-ES_tradnl" sz="2400"/>
              <a:t>Desarrollar nuevos productos</a:t>
            </a:r>
          </a:p>
          <a:p>
            <a:pPr lvl="1"/>
            <a:r>
              <a:rPr lang="es-ES" altLang="es-ES_tradnl" sz="2400"/>
              <a:t>Pronosticar ventas</a:t>
            </a:r>
          </a:p>
          <a:p>
            <a:pPr lvl="1"/>
            <a:r>
              <a:rPr lang="es-ES" altLang="es-ES_tradnl" sz="2400"/>
              <a:t>Disponer de existencias de productos terminados</a:t>
            </a:r>
          </a:p>
          <a:p>
            <a:pPr lvl="1"/>
            <a:r>
              <a:rPr lang="es-ES" altLang="es-ES_tradnl" sz="2400"/>
              <a:t>Administrar la publicidad</a:t>
            </a:r>
          </a:p>
          <a:p>
            <a:pPr lvl="1"/>
            <a:r>
              <a:rPr lang="es-ES" altLang="es-ES_tradnl" sz="2400"/>
              <a:t>Procesar pedidos de clientes</a:t>
            </a:r>
            <a:endParaRPr lang="es-ES" altLang="es-ES_tradnl" sz="2400">
              <a:solidFill>
                <a:srgbClr val="FF0000"/>
              </a:solidFill>
            </a:endParaRPr>
          </a:p>
          <a:p>
            <a:pPr lvl="1"/>
            <a:endParaRPr lang="es-ES" altLang="es-ES_tradnl" sz="1400"/>
          </a:p>
          <a:p>
            <a:pPr lvl="1"/>
            <a:endParaRPr lang="es-ES" altLang="es-ES_tradnl" sz="1900"/>
          </a:p>
        </p:txBody>
      </p:sp>
      <p:sp>
        <p:nvSpPr>
          <p:cNvPr id="4" name="3 Rectángulo"/>
          <p:cNvSpPr>
            <a:spLocks noChangeArrowheads="1"/>
          </p:cNvSpPr>
          <p:nvPr/>
        </p:nvSpPr>
        <p:spPr bwMode="auto">
          <a:xfrm>
            <a:off x="1049338" y="3810000"/>
            <a:ext cx="75612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4161750" indent="-24161750" eaLnBrk="0" hangingPunct="0">
              <a:defRPr sz="2400">
                <a:solidFill>
                  <a:schemeClr val="tx1"/>
                </a:solidFill>
                <a:latin typeface="Arial" charset="0"/>
                <a:ea typeface="ＭＳ Ｐゴシック" charset="-128"/>
              </a:defRPr>
            </a:lvl1pPr>
            <a:lvl2pPr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lvl="1" eaLnBrk="1" hangingPunct="1"/>
            <a:r>
              <a:rPr lang="es-ES" altLang="es-ES_tradnl">
                <a:solidFill>
                  <a:srgbClr val="FF0000"/>
                </a:solidFill>
                <a:latin typeface="Tahoma" charset="0"/>
              </a:rPr>
              <a:t>Procesar pedidos de clientes </a:t>
            </a:r>
            <a:r>
              <a:rPr lang="es-ES" altLang="es-ES_tradnl">
                <a:solidFill>
                  <a:srgbClr val="FF0000"/>
                </a:solidFill>
              </a:rPr>
              <a:t>(</a:t>
            </a:r>
            <a:r>
              <a:rPr lang="es-ES" altLang="es-ES_tradnl" b="1">
                <a:solidFill>
                  <a:srgbClr val="FF0000"/>
                </a:solidFill>
                <a:latin typeface="Tahoma" charset="0"/>
              </a:rPr>
              <a:t>ventas a clientes</a:t>
            </a:r>
            <a:r>
              <a:rPr lang="es-ES" altLang="es-ES_tradnl">
                <a:solidFill>
                  <a:srgbClr val="FF0000"/>
                </a:solidFill>
              </a:rPr>
              <a:t>)</a:t>
            </a:r>
            <a:endParaRPr lang="es-ES" altLang="es-ES_tradnl">
              <a:solidFill>
                <a:srgbClr val="FF0000"/>
              </a:solidFill>
              <a:latin typeface="Tahoma"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a:xfrm>
            <a:off x="684213" y="260350"/>
            <a:ext cx="8229600" cy="1143000"/>
          </a:xfrm>
        </p:spPr>
        <p:txBody>
          <a:bodyPr/>
          <a:lstStyle/>
          <a:p>
            <a:pPr algn="ctr" eaLnBrk="1" hangingPunct="1"/>
            <a:r>
              <a:rPr lang="es-ES" altLang="es-ES_tradnl"/>
              <a:t>Proceso de ventas</a:t>
            </a:r>
          </a:p>
        </p:txBody>
      </p:sp>
      <p:sp>
        <p:nvSpPr>
          <p:cNvPr id="30723" name="Rectangle 3"/>
          <p:cNvSpPr>
            <a:spLocks noGrp="1"/>
          </p:cNvSpPr>
          <p:nvPr>
            <p:ph type="body" idx="1"/>
          </p:nvPr>
        </p:nvSpPr>
        <p:spPr>
          <a:xfrm>
            <a:off x="755650" y="1557338"/>
            <a:ext cx="7778750" cy="4525962"/>
          </a:xfrm>
          <a:noFill/>
        </p:spPr>
        <p:txBody>
          <a:bodyPr/>
          <a:lstStyle/>
          <a:p>
            <a:r>
              <a:rPr lang="es-ES" altLang="es-ES_tradnl" sz="2800"/>
              <a:t>Las empresas definen la satisfacción del cliente como su prioridad </a:t>
            </a:r>
          </a:p>
          <a:p>
            <a:pPr lvl="1"/>
            <a:r>
              <a:rPr lang="es-ES" altLang="es-ES_tradnl" sz="2400"/>
              <a:t>y coordinan sus procesos para garantizar que pueden atender a sus clientes tan pronto como sea posible.</a:t>
            </a:r>
          </a:p>
          <a:p>
            <a:r>
              <a:rPr lang="es-ES" altLang="es-ES_tradnl" sz="2800"/>
              <a:t>Es un proceso crítico en cualquier empresa </a:t>
            </a:r>
          </a:p>
          <a:p>
            <a:r>
              <a:rPr lang="es-ES" altLang="es-ES_tradnl" sz="2800"/>
              <a:t>Los empresarios invierten dinero y recursos para que la venta satisfaga a sus clientes.</a:t>
            </a:r>
          </a:p>
          <a:p>
            <a:endParaRPr lang="es-ES" altLang="es-ES_tradnl" sz="1400"/>
          </a:p>
          <a:p>
            <a:pPr lvl="1"/>
            <a:endParaRPr lang="es-ES" altLang="es-ES_tradnl" sz="190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PTAGGERGROUP" val="3"/>
</p:tagLst>
</file>

<file path=ppt/tags/tag10.xml><?xml version="1.0" encoding="utf-8"?>
<p:tagLst xmlns:a="http://schemas.openxmlformats.org/drawingml/2006/main" xmlns:r="http://schemas.openxmlformats.org/officeDocument/2006/relationships" xmlns:p="http://schemas.openxmlformats.org/presentationml/2006/main">
  <p:tag name="PPTAGGERGROUP" val="2"/>
</p:tagLst>
</file>

<file path=ppt/tags/tag11.xml><?xml version="1.0" encoding="utf-8"?>
<p:tagLst xmlns:a="http://schemas.openxmlformats.org/drawingml/2006/main" xmlns:r="http://schemas.openxmlformats.org/officeDocument/2006/relationships" xmlns:p="http://schemas.openxmlformats.org/presentationml/2006/main">
  <p:tag name="PPTAGGERGROUP" val="1"/>
</p:tagLst>
</file>

<file path=ppt/tags/tag12.xml><?xml version="1.0" encoding="utf-8"?>
<p:tagLst xmlns:a="http://schemas.openxmlformats.org/drawingml/2006/main" xmlns:r="http://schemas.openxmlformats.org/officeDocument/2006/relationships" xmlns:p="http://schemas.openxmlformats.org/presentationml/2006/main">
  <p:tag name="PPTAGGERGROUP" val="1"/>
</p:tagLst>
</file>

<file path=ppt/tags/tag13.xml><?xml version="1.0" encoding="utf-8"?>
<p:tagLst xmlns:a="http://schemas.openxmlformats.org/drawingml/2006/main" xmlns:r="http://schemas.openxmlformats.org/officeDocument/2006/relationships" xmlns:p="http://schemas.openxmlformats.org/presentationml/2006/main">
  <p:tag name="PPTAGGERGROUP" val="1"/>
</p:tagLst>
</file>

<file path=ppt/tags/tag14.xml><?xml version="1.0" encoding="utf-8"?>
<p:tagLst xmlns:a="http://schemas.openxmlformats.org/drawingml/2006/main" xmlns:r="http://schemas.openxmlformats.org/officeDocument/2006/relationships" xmlns:p="http://schemas.openxmlformats.org/presentationml/2006/main">
  <p:tag name="PPWINTOTALSEGMENTS" val="0"/>
</p:tagLst>
</file>

<file path=ppt/tags/tag15.xml><?xml version="1.0" encoding="utf-8"?>
<p:tagLst xmlns:a="http://schemas.openxmlformats.org/drawingml/2006/main" xmlns:r="http://schemas.openxmlformats.org/officeDocument/2006/relationships" xmlns:p="http://schemas.openxmlformats.org/presentationml/2006/main">
  <p:tag name="PPTAGGERGROUP" val="1"/>
</p:tagLst>
</file>

<file path=ppt/tags/tag16.xml><?xml version="1.0" encoding="utf-8"?>
<p:tagLst xmlns:a="http://schemas.openxmlformats.org/drawingml/2006/main" xmlns:r="http://schemas.openxmlformats.org/officeDocument/2006/relationships" xmlns:p="http://schemas.openxmlformats.org/presentationml/2006/main">
  <p:tag name="PPWINSEGMENT1START" val="1"/>
  <p:tag name="PPWINSEGMENT1LENGTH" val="38"/>
  <p:tag name="PPWINSEGMENT1SOURCERTF" val="{\rtf1\ansi\deff0{\fonttbl{\f0\fcharset0 Arial Black;}}{\colortbl\red0\green0\blue0;}{\f0\fs44\cf0 Sales Documents and Their Properties\par}}"/>
  <p:tag name="PPWINSEGMENT1TARGETRTF" val="{\rtf1\ansi\deff1{\fonttbl{\f1\fcharset0 Arial;}{\f2\fcharset0 Arial Black;}}{\colortbl\red0\green0\blue0;}{\f2\fs44\cf0 Documentos de ventas y sus propiedades\par}}"/>
  <p:tag name="PPWINLASTSAVEDTRANSLATION" val="Documentos de ventas y sus propiedades"/>
  <p:tag name="PPWINALREADYSEGMENTED" val="True"/>
  <p:tag name="PPWINTOTALSEGMENTS" val="1"/>
</p:tagLst>
</file>

<file path=ppt/tags/tag17.xml><?xml version="1.0" encoding="utf-8"?>
<p:tagLst xmlns:a="http://schemas.openxmlformats.org/drawingml/2006/main" xmlns:r="http://schemas.openxmlformats.org/officeDocument/2006/relationships" xmlns:p="http://schemas.openxmlformats.org/presentationml/2006/main">
  <p:tag name="PPWINSEGMENT1START" val="1"/>
  <p:tag name="PPWINSEGMENT1LENGTH" val="21"/>
  <p:tag name="PPWINSEGMENT1SOURCERTF" val="{\rtf1\ansi\deff0{\fonttbl{\f0\fcharset0 Arial;}}{\colortbl\red0\green0\blue0;}{\f0\fs32\b\cf0 Delivery \line}{\f0\fs32\b\cf0 Order\line}{\f0\fs32\b\cf0 Quotation\par}}"/>
  <p:tag name="PPWINSEGMENT1TARGETRTF" val="{\rtf1\ansi\deff1{\fonttbl{\f1\fcharset0 Arial;}}{\colortbl\red0\green0\blue0;}{\f1\fs32\b\cf0 Entrega\line}{\f1\fs32\b\cf0 Pedido\line}{\f1\fs32\b\cf0 Oferta\par}}"/>
  <p:tag name="PPWINLASTSAVEDTRANSLATION" val="EntregaPedidoOferta"/>
  <p:tag name="PPWINALREADYSEGMENTED" val="True"/>
  <p:tag name="PPWINTOTALSEGMENTS" val="1"/>
</p:tagLst>
</file>

<file path=ppt/tags/tag18.xml><?xml version="1.0" encoding="utf-8"?>
<p:tagLst xmlns:a="http://schemas.openxmlformats.org/drawingml/2006/main" xmlns:r="http://schemas.openxmlformats.org/officeDocument/2006/relationships" xmlns:p="http://schemas.openxmlformats.org/presentationml/2006/main">
  <p:tag name="PPWINSEGMENT1START" val="1"/>
  <p:tag name="PPWINSEGMENT1LENGTH" val="35"/>
  <p:tag name="PPWINSEGMENT1SOURCERTF" val="{\rtf1\ansi\deff0{\fonttbl{\f0\fcharset0 Arial;}}{\colortbl\red0\green0\blue0;}{\f0\fs32\b\cf0 Order\line}{\f0\fs32\b\cf0 Quotation\line}{\f0\fs32\b\cf0 A/R Reserve Invoice\par}}"/>
  <p:tag name="PPWINSEGMENT1TARGETRTF" val="{\rtf1\ansi\deff1{\fonttbl{\f1\fcharset0 Arial;}}{\colortbl\red0\green0\blue0;}{\f1\fs32\b\cf0 Pedido\line}{\f1\fs32\b\cf0 Oferta\line}{\f1\fs32\b\cf0 Factura cuenta deudor\par}}"/>
  <p:tag name="PPWINLASTSAVEDTRANSLATION" val="PedidoOfertaFactura cuenta deudor"/>
  <p:tag name="PPWINALREADYSEGMENTED" val="True"/>
  <p:tag name="PPWINTOTALSEGMENTS" val="1"/>
</p:tagLst>
</file>

<file path=ppt/tags/tag19.xml><?xml version="1.0" encoding="utf-8"?>
<p:tagLst xmlns:a="http://schemas.openxmlformats.org/drawingml/2006/main" xmlns:r="http://schemas.openxmlformats.org/officeDocument/2006/relationships" xmlns:p="http://schemas.openxmlformats.org/presentationml/2006/main">
  <p:tag name="PPWINSEGMENT1START" val="1"/>
  <p:tag name="PPWINSEGMENT1LENGTH" val="6"/>
  <p:tag name="PPWINSEGMENT1SOURCERTF" val="{\rtf1\ansi\deff0{\fonttbl{\f0\fcharset0 Arial;}}{\colortbl\red0\green0\blue0;}{\f0\fs32\b\cf0 Quotation\par}}"/>
  <p:tag name="PPWINSEGMENT1TARGETRTF" val="{\rtf1\ansi\deff1{\fonttbl{\f1\fcharset0 Arial;}}{\colortbl\red0\green0\blue0;}{\f1\fs32\b\cf0 Oferta\par}}"/>
  <p:tag name="PPWINLASTSAVEDTRANSLATION" val="Oferta"/>
  <p:tag name="PPWINALREADYSEGMENTED" val="True"/>
  <p:tag name="PPWINTOTALSEGMENTS" val="1"/>
</p:tagLst>
</file>

<file path=ppt/tags/tag2.xml><?xml version="1.0" encoding="utf-8"?>
<p:tagLst xmlns:a="http://schemas.openxmlformats.org/drawingml/2006/main" xmlns:r="http://schemas.openxmlformats.org/officeDocument/2006/relationships" xmlns:p="http://schemas.openxmlformats.org/presentationml/2006/main">
  <p:tag name="PPTAGGERGROUP" val="4"/>
</p:tagLst>
</file>

<file path=ppt/tags/tag20.xml><?xml version="1.0" encoding="utf-8"?>
<p:tagLst xmlns:a="http://schemas.openxmlformats.org/drawingml/2006/main" xmlns:r="http://schemas.openxmlformats.org/officeDocument/2006/relationships" xmlns:p="http://schemas.openxmlformats.org/presentationml/2006/main">
  <p:tag name="PPWINSEGMENT1START" val="1"/>
  <p:tag name="PPWINSEGMENT1LENGTH" val="1"/>
  <p:tag name="PPWINSEGMENT1SOURCERTF" val="{\rtf1\ansi\deff0{\fonttbl{\f0\fcharset0 Arial;}}{\colortbl\red0\green0\blue0;}{\f0\fs32\b\cf0 X\par}}"/>
  <p:tag name="PPWINSEGMENT1TARGETRTF" val="{\rtf1\ansi\deff1{\fonttbl{\f1\fcharset0 Arial;}}{\colortbl\red0\green0\blue0;}{\f1\fs32\b\cf0 X\par}}"/>
  <p:tag name="PPWINLASTSAVEDTRANSLATION" val="X"/>
  <p:tag name="PPWINALREADYSEGMENTED" val="True"/>
  <p:tag name="PPWINTOTALSEGMENTS" val="1"/>
</p:tagLst>
</file>

<file path=ppt/tags/tag21.xml><?xml version="1.0" encoding="utf-8"?>
<p:tagLst xmlns:a="http://schemas.openxmlformats.org/drawingml/2006/main" xmlns:r="http://schemas.openxmlformats.org/officeDocument/2006/relationships" xmlns:p="http://schemas.openxmlformats.org/presentationml/2006/main">
  <p:tag name="PPWINSEGMENT1START" val="1"/>
  <p:tag name="PPWINSEGMENT1LENGTH" val="1"/>
  <p:tag name="PPWINSEGMENT1SOURCERTF" val="{\rtf1\ansi\deff0{\fonttbl{\f0\fcharset0 Arial;}}{\colortbl\red0\green0\blue0;}{\f0\fs32\b\cf0 X\par}}"/>
  <p:tag name="PPWINSEGMENT1TARGETRTF" val="{\rtf1\ansi\deff1{\fonttbl{\f1\fcharset0 Arial;}}{\colortbl\red0\green0\blue0;}{\f1\fs32\b\cf0 X\par}}"/>
  <p:tag name="PPWINLASTSAVEDTRANSLATION" val="X"/>
  <p:tag name="PPWINALREADYSEGMENTED" val="True"/>
  <p:tag name="PPWINTOTALSEGMENTS" val="1"/>
</p:tagLst>
</file>

<file path=ppt/tags/tag22.xml><?xml version="1.0" encoding="utf-8"?>
<p:tagLst xmlns:a="http://schemas.openxmlformats.org/drawingml/2006/main" xmlns:r="http://schemas.openxmlformats.org/officeDocument/2006/relationships" xmlns:p="http://schemas.openxmlformats.org/presentationml/2006/main">
  <p:tag name="PPWINSEGMENT1START" val="1"/>
  <p:tag name="PPWINSEGMENT1LENGTH" val="14"/>
  <p:tag name="PPWINSEGMENT1SOURCERTF" val="{\rtf1\ansi\deff0{\fonttbl{\f0\fcharset0 Arial;}}{\colortbl\red0\green0\blue0;}{\f0\fs32\b\cf0 A/R Credit Memo\par}}"/>
  <p:tag name="PPWINSEGMENT1TARGETRTF" val="{\rtf1\ansi\deff1{\fonttbl{\f1\fcharset0 Arial;}}{\colortbl\red0\green0\blue0;}{\f1\fs32\b\cf0 Abono deudores\par}}"/>
  <p:tag name="PPWINLASTSAVEDTRANSLATION" val="Abono deudores"/>
  <p:tag name="PPWINALREADYSEGMENTED" val="True"/>
  <p:tag name="PPWINTOTALSEGMENTS" val="1"/>
</p:tagLst>
</file>

<file path=ppt/tags/tag23.xml><?xml version="1.0" encoding="utf-8"?>
<p:tagLst xmlns:a="http://schemas.openxmlformats.org/drawingml/2006/main" xmlns:r="http://schemas.openxmlformats.org/officeDocument/2006/relationships" xmlns:p="http://schemas.openxmlformats.org/presentationml/2006/main">
  <p:tag name="PPWINSEGMENT1START" val="1"/>
  <p:tag name="PPWINSEGMENT1LENGTH" val="12"/>
  <p:tag name="PPWINSEGMENT1SOURCERTF" val="{\rtf1\ansi\deff0{\fonttbl{\f0\fcharset0 Arial;}}{\colortbl\red0\green0\blue0;}{\f0\fs32\b\cf0 Returns\par}}"/>
  <p:tag name="PPWINSEGMENT1TARGETRTF" val="{\rtf1\ansi\deff1{\fonttbl{\f1\fcharset0 Arial;}}{\colortbl\red0\green0\blue0;}{\f1\fs32\b\cf0 Devoluciones\par}}"/>
  <p:tag name="PPWINLASTSAVEDTRANSLATION" val="Devoluciones"/>
  <p:tag name="PPWINALREADYSEGMENTED" val="True"/>
  <p:tag name="PPWINTOTALSEGMENTS" val="1"/>
</p:tagLst>
</file>

<file path=ppt/tags/tag24.xml><?xml version="1.0" encoding="utf-8"?>
<p:tagLst xmlns:a="http://schemas.openxmlformats.org/drawingml/2006/main" xmlns:r="http://schemas.openxmlformats.org/officeDocument/2006/relationships" xmlns:p="http://schemas.openxmlformats.org/presentationml/2006/main">
  <p:tag name="PPWINSEGMENT1START" val="1"/>
  <p:tag name="PPWINSEGMENT1LENGTH" val="37"/>
  <p:tag name="PPWINSEGMENT1SOURCERTF" val="{\rtf1\ansi\deff0{\fonttbl{\f0\fcharset0 Arial;}}{\colortbl\red0\green0\blue0;}{\f0\fs32\b\cf0 X\line}{\f0\fs24\b\cf0 (If No Reference to Delivery)\par}}"/>
  <p:tag name="PPWINSEGMENT1TARGETRTF" val="{\rtf1\ansi\deff1{\fonttbl{\f1\fcharset0 Arial;}}{\colortbl\red0\green0\blue0;}{\f1\fs32\b\cf0 X\line}{\f1\fs24\b\cf0 (Si no hay referencia a la entrega)\par}}"/>
  <p:tag name="PPWINLASTSAVEDTRANSLATION" val="X(Si no hay referencia a la entrega)"/>
  <p:tag name="PPWINALREADYSEGMENTED" val="True"/>
  <p:tag name="PPWINTOTALSEGMENTS" val="1"/>
</p:tagLst>
</file>

<file path=ppt/tags/tag25.xml><?xml version="1.0" encoding="utf-8"?>
<p:tagLst xmlns:a="http://schemas.openxmlformats.org/drawingml/2006/main" xmlns:r="http://schemas.openxmlformats.org/officeDocument/2006/relationships" xmlns:p="http://schemas.openxmlformats.org/presentationml/2006/main">
  <p:tag name="PPWINSEGMENT1START" val="1"/>
  <p:tag name="PPWINSEGMENT1LENGTH" val="24"/>
  <p:tag name="PPWINSEGMENT1SOURCERTF" val="{\rtf1\ansi\deff0{\fonttbl{\f0\fcharset0 Arial;}}{\colortbl\red0\green0\blue0;}{\f0\fs32\b\cf0 X\line}{\f0\fs24\b\cf0 (Goods Issue)\par}}"/>
  <p:tag name="PPWINSEGMENT1TARGETRTF" val="{\rtf1\ansi\deff1{\fonttbl{\f1\fcharset0 Arial;}}{\colortbl\red0\green0\blue0;}{\f1\fs32\b\cf0 X\line}{\f1\fs24\b\cf0 (Salida de mercanc\'EDas)\par}}"/>
  <p:tag name="PPWINLASTSAVEDTRANSLATION" val="X(Salida de mercancías)"/>
  <p:tag name="PPWINALREADYSEGMENTED" val="True"/>
  <p:tag name="PPWINTOTALSEGMENTS" val="1"/>
</p:tagLst>
</file>

<file path=ppt/tags/tag26.xml><?xml version="1.0" encoding="utf-8"?>
<p:tagLst xmlns:a="http://schemas.openxmlformats.org/drawingml/2006/main" xmlns:r="http://schemas.openxmlformats.org/officeDocument/2006/relationships" xmlns:p="http://schemas.openxmlformats.org/presentationml/2006/main">
  <p:tag name="PPWINSEGMENT1START" val="1"/>
  <p:tag name="PPWINSEGMENT1LENGTH" val="1"/>
  <p:tag name="PPWINSEGMENT1SOURCERTF" val="{\rtf1\ansi\deff0{\fonttbl{\f0\fcharset0 Arial;}}{\colortbl\red0\green0\blue0;}{\f0\fs32\b\cf0 X\par}}"/>
  <p:tag name="PPWINSEGMENT1TARGETRTF" val="{\rtf1\ansi\deff1{\fonttbl{\f1\fcharset0 Arial;}}{\colortbl\red0\green0\blue0;}{\f1\fs32\b\cf0 X\par}}"/>
  <p:tag name="PPWINLASTSAVEDTRANSLATION" val="X"/>
  <p:tag name="PPWINALREADYSEGMENTED" val="True"/>
  <p:tag name="PPWINTOTALSEGMENTS" val="1"/>
</p:tagLst>
</file>

<file path=ppt/tags/tag27.xml><?xml version="1.0" encoding="utf-8"?>
<p:tagLst xmlns:a="http://schemas.openxmlformats.org/drawingml/2006/main" xmlns:r="http://schemas.openxmlformats.org/officeDocument/2006/relationships" xmlns:p="http://schemas.openxmlformats.org/presentationml/2006/main">
  <p:tag name="PPWINSEGMENT1START" val="1"/>
  <p:tag name="PPWINSEGMENT1LENGTH" val="1"/>
  <p:tag name="PPWINSEGMENT1SOURCERTF" val="{\rtf1\ansi\deff0{\fonttbl{\f0\fcharset0 Arial;}}{\colortbl\red0\green0\blue0;}{\f0\fs32\b\cf0 X\par}}"/>
  <p:tag name="PPWINSEGMENT1TARGETRTF" val="{\rtf1\ansi\deff1{\fonttbl{\f1\fcharset0 Arial;}}{\colortbl\red0\green0\blue0;}{\f1\fs32\b\cf0 X\par}}"/>
  <p:tag name="PPWINLASTSAVEDTRANSLATION" val="X"/>
  <p:tag name="PPWINALREADYSEGMENTED" val="True"/>
  <p:tag name="PPWINTOTALSEGMENTS" val="1"/>
</p:tagLst>
</file>

<file path=ppt/tags/tag28.xml><?xml version="1.0" encoding="utf-8"?>
<p:tagLst xmlns:a="http://schemas.openxmlformats.org/drawingml/2006/main" xmlns:r="http://schemas.openxmlformats.org/officeDocument/2006/relationships" xmlns:p="http://schemas.openxmlformats.org/presentationml/2006/main">
  <p:tag name="PPWINSEGMENT1START" val="1"/>
  <p:tag name="PPWINSEGMENT1LENGTH" val="48"/>
  <p:tag name="PPWINSEGMENT1SOURCERTF" val="{\rtf1\ansi\deff0{\fonttbl{\f0\fcharset0 Arial;}}{\colortbl\red0\green0\blue0;}{\f0\fs32\b\cf0 Quantities Posted\line}{\f0\fs32\b\cf0 in Inventory\line}{\f0\fs32\b\cf0 Management\par}}"/>
  <p:tag name="PPWINSEGMENT1TARGETRTF" val="{\rtf1\ansi\deff1{\fonttbl{\f1\fcharset0 Arial;}}{\colortbl\red0\green0\blue0;}{\f1\fs32\b\cf0 Cantidades \line}{\f1\fs32\b\cf0 contabilizadas en \line}{\f1\fs32\b\cf0 Gesti\'F3n de stocks\par}}"/>
  <p:tag name="PPWINLASTSAVEDTRANSLATION" val="Cantidades contabilizadas en Gestión de stocks"/>
  <p:tag name="PPWINALREADYSEGMENTED" val="True"/>
  <p:tag name="PPWINTOTALSEGMENTS" val="1"/>
</p:tagLst>
</file>

<file path=ppt/tags/tag29.xml><?xml version="1.0" encoding="utf-8"?>
<p:tagLst xmlns:a="http://schemas.openxmlformats.org/drawingml/2006/main" xmlns:r="http://schemas.openxmlformats.org/officeDocument/2006/relationships" xmlns:p="http://schemas.openxmlformats.org/presentationml/2006/main">
  <p:tag name="PPWINSEGMENT1START" val="1"/>
  <p:tag name="PPWINSEGMENT1LENGTH" val="37"/>
  <p:tag name="PPWINSEGMENT1SOURCERTF" val="{\rtf1\ansi\deff0{\fonttbl{\f0\fcharset0 Arial;}}{\colortbl\red0\green0\blue0;}{\f0\fs32\b\cf0 Sales Document\line}{\f0\fs32\b\cf0 for Correction\par}}"/>
  <p:tag name="PPWINSEGMENT1TARGETRTF" val="{\rtf1\ansi\deff1{\fonttbl{\f1\fcharset0 Arial;}}{\colortbl\red0\green0\blue0;}{\f1\fs32\b\cf0 Documento de ventas\line}{\f1\fs32\b\cf0 para correcciones\par}}"/>
  <p:tag name="PPWINLASTSAVEDTRANSLATION" val="Documento de ventaspara correcciones"/>
  <p:tag name="PPWINALREADYSEGMENTED" val="True"/>
  <p:tag name="PPWINTOTALSEGMENTS" val="1"/>
</p:tagLst>
</file>

<file path=ppt/tags/tag3.xml><?xml version="1.0" encoding="utf-8"?>
<p:tagLst xmlns:a="http://schemas.openxmlformats.org/drawingml/2006/main" xmlns:r="http://schemas.openxmlformats.org/officeDocument/2006/relationships" xmlns:p="http://schemas.openxmlformats.org/presentationml/2006/main">
  <p:tag name="PPTAGGERGROUP" val="5"/>
</p:tagLst>
</file>

<file path=ppt/tags/tag30.xml><?xml version="1.0" encoding="utf-8"?>
<p:tagLst xmlns:a="http://schemas.openxmlformats.org/drawingml/2006/main" xmlns:r="http://schemas.openxmlformats.org/officeDocument/2006/relationships" xmlns:p="http://schemas.openxmlformats.org/presentationml/2006/main">
  <p:tag name="PPWINSEGMENT1START" val="1"/>
  <p:tag name="PPWINSEGMENT1LENGTH" val="41"/>
  <p:tag name="PPWINSEGMENT1SOURCERTF" val="{\rtf1\ansi\deff0{\fonttbl{\f0\fcharset0 Arial;}}{\colortbl\red0\green0\blue0;}{\f0\fs32\b\cf0 Values Posted\line}{\f0\fs32\b\cf0 in General\line}{\f0\fs32\b\cf0 Ledger\par}}"/>
  <p:tag name="PPWINSEGMENT1TARGETRTF" val="{\rtf1\ansi\deff1{\fonttbl{\f1\fcharset0 Arial;}}{\colortbl\red0\green0\blue0;}{\f1\fs32\b\cf0 Valores contabilizados\line}{\f1\fs32\b\cf0 en el Libro \line}{\f1\fs32\b\cf0 mayor\par}}"/>
  <p:tag name="PPWINLASTSAVEDTRANSLATION" val="Valores contabilizadosen el Libro mayor"/>
  <p:tag name="PPWINALREADYSEGMENTED" val="True"/>
  <p:tag name="PPWINTOTALSEGMENTS" val="1"/>
</p:tagLst>
</file>

<file path=ppt/tags/tag31.xml><?xml version="1.0" encoding="utf-8"?>
<p:tagLst xmlns:a="http://schemas.openxmlformats.org/drawingml/2006/main" xmlns:r="http://schemas.openxmlformats.org/officeDocument/2006/relationships" xmlns:p="http://schemas.openxmlformats.org/presentationml/2006/main">
  <p:tag name="PPWINSEGMENT1START" val="1"/>
  <p:tag name="PPWINSEGMENT1LENGTH" val="20"/>
  <p:tag name="PPWINSEGMENT1SOURCERTF" val="{\rtf1\ansi\deff0{\fonttbl{\f0\fcharset0 Arial;}}{\colortbl\red0\green0\blue0;}{\f0\fs32\b\cf0 Reference When\line}{\f0\fs32\b\cf0 Added\par}}"/>
  <p:tag name="PPWINSEGMENT1TARGETRTF" val="{\rtf1\ansi\deff1{\fonttbl{\f1\fcharset0 Arial;}}{\colortbl\red0\green0\blue0;}{\f1\fs32\b\cf0 Referencia al\line}{\f1\fs32\b\cf0 a\'F1adir\par}}"/>
  <p:tag name="PPWINLASTSAVEDTRANSLATION" val="Referencia alañadir"/>
  <p:tag name="PPWINALREADYSEGMENTED" val="True"/>
  <p:tag name="PPWINTOTALSEGMENTS" val="1"/>
</p:tagLst>
</file>

<file path=ppt/tags/tag32.xml><?xml version="1.0" encoding="utf-8"?>
<p:tagLst xmlns:a="http://schemas.openxmlformats.org/drawingml/2006/main" xmlns:r="http://schemas.openxmlformats.org/officeDocument/2006/relationships" xmlns:p="http://schemas.openxmlformats.org/presentationml/2006/main">
  <p:tag name="PPWINSEGMENT1START" val="1"/>
  <p:tag name="PPWINSEGMENT1LENGTH" val="22"/>
  <p:tag name="PPWINSEGMENT1SOURCERTF" val="{\rtf1\ansi\deff0{\fonttbl{\f0\fcharset0 Arial;}}{\colortbl\red0\green0\blue0;}{\f0\fs32\b\cf0 Change/Reverse\par}}"/>
  <p:tag name="PPWINSEGMENT1TARGETRTF" val="{\rtf1\ansi\deff1{\fonttbl{\f1\fcharset0 Arial;}}{\colortbl\red0\green0\blue0;}{\f1\fs32\b\cf0 Modificaci\'F3n/Anulaci\'F3n\par}}"/>
  <p:tag name="PPWINLASTSAVEDTRANSLATION" val="Modificación/Anulación"/>
  <p:tag name="PPWINALREADYSEGMENTED" val="True"/>
  <p:tag name="PPWINTOTALSEGMENTS" val="1"/>
</p:tagLst>
</file>

<file path=ppt/tags/tag33.xml><?xml version="1.0" encoding="utf-8"?>
<p:tagLst xmlns:a="http://schemas.openxmlformats.org/drawingml/2006/main" xmlns:r="http://schemas.openxmlformats.org/officeDocument/2006/relationships" xmlns:p="http://schemas.openxmlformats.org/presentationml/2006/main">
  <p:tag name="PPWINSEGMENT1START" val="1"/>
  <p:tag name="PPWINSEGMENT1LENGTH" val="55"/>
  <p:tag name="PPWINSEGMENT1SOURCERTF" val="{\rtf1\ansi\deff0{\fonttbl{\f0\fcharset0 Arial;}}{\colortbl\red0\green0\blue0;}{\f0\fs32\b\cf0 Sales Document \line}{\f0\fs32\b\cf0 must be Created \line}{\f0\fs32\b\cf0 in the System \par}}"/>
  <p:tag name="PPWINSEGMENT1TARGETRTF" val="{\rtf1\ansi\deff1{\fonttbl{\f1\fcharset0 Arial;}}{\colortbl\red0\green0\blue0;}{\f1\fs32\b\cf0 Es necesario crear el documento de ventas\line}{\f1\fs32\b\cf0 en el sistema\par}}"/>
  <p:tag name="PPWINLASTSAVEDTRANSLATION" val="Es necesario crear el documento de ventasen el sistema"/>
  <p:tag name="PPWINALREADYSEGMENTED" val="True"/>
  <p:tag name="PPWINTOTALSEGMENTS" val="1"/>
</p:tagLst>
</file>

<file path=ppt/tags/tag34.xml><?xml version="1.0" encoding="utf-8"?>
<p:tagLst xmlns:a="http://schemas.openxmlformats.org/drawingml/2006/main" xmlns:r="http://schemas.openxmlformats.org/officeDocument/2006/relationships" xmlns:p="http://schemas.openxmlformats.org/presentationml/2006/main">
  <p:tag name="PPWINSEGMENT1START" val="1"/>
  <p:tag name="PPWINSEGMENT1LENGTH" val="7"/>
  <p:tag name="PPWINSEGMENT1SOURCERTF" val="{\rtf1\ansi\deff0{\fonttbl{\f0\fcharset0 Arial;}}{\colortbl\red0\green0\blue0;}{\f0\fs32\b\cf0 Delivery\par}}"/>
  <p:tag name="PPWINSEGMENT1TARGETRTF" val="{\rtf1\ansi\deff1{\fonttbl{\f1\fcharset0 Arial;}}{\colortbl\red0\green0\blue0;}{\f1\fs32\b\cf0 Entrega\par}}"/>
  <p:tag name="PPWINLASTSAVEDTRANSLATION" val="Entrega"/>
  <p:tag name="PPWINALREADYSEGMENTED" val="True"/>
  <p:tag name="PPWINTOTALSEGMENTS" val="1"/>
</p:tagLst>
</file>

<file path=ppt/tags/tag35.xml><?xml version="1.0" encoding="utf-8"?>
<p:tagLst xmlns:a="http://schemas.openxmlformats.org/drawingml/2006/main" xmlns:r="http://schemas.openxmlformats.org/officeDocument/2006/relationships" xmlns:p="http://schemas.openxmlformats.org/presentationml/2006/main">
  <p:tag name="PPWINSEGMENT1START" val="1"/>
  <p:tag name="PPWINSEGMENT1LENGTH" val="6"/>
  <p:tag name="PPWINSEGMENT1SOURCERTF" val="{\rtf1\ansi\deff0{\fonttbl{\f0\fcharset0 Arial;}}{\colortbl\red0\green0\blue0;}{\f0\fs32\b\cf0 Order\par}}"/>
  <p:tag name="PPWINSEGMENT1TARGETRTF" val="{\rtf1\ansi\deff1{\fonttbl{\f1\fcharset0 Arial;}}{\colortbl\red0\green0\blue0;}{\f1\fs32\b\cf0 Pedido\par}}"/>
  <p:tag name="PPWINLASTSAVEDTRANSLATION" val="Pedido"/>
  <p:tag name="PPWINALREADYSEGMENTED" val="True"/>
  <p:tag name="PPWINTOTALSEGMENTS" val="1"/>
</p:tagLst>
</file>

<file path=ppt/tags/tag36.xml><?xml version="1.0" encoding="utf-8"?>
<p:tagLst xmlns:a="http://schemas.openxmlformats.org/drawingml/2006/main" xmlns:r="http://schemas.openxmlformats.org/officeDocument/2006/relationships" xmlns:p="http://schemas.openxmlformats.org/presentationml/2006/main">
  <p:tag name="PPWINSEGMENT1START" val="1"/>
  <p:tag name="PPWINSEGMENT1LENGTH" val="6"/>
  <p:tag name="PPWINSEGMENT1SOURCERTF" val="{\rtf1\ansi\deff0{\fonttbl{\f0\fcharset0 Arial;}}{\colortbl\red0\green0\blue0;}{\f0\fs32\b\cf0 Quotation\par}}"/>
  <p:tag name="PPWINSEGMENT1TARGETRTF" val="{\rtf1\ansi\deff1{\fonttbl{\f1\fcharset0 Arial;}}{\colortbl\red0\green0\blue0;}{\f1\fs32\b\cf0 Oferta\par}}"/>
  <p:tag name="PPWINLASTSAVEDTRANSLATION" val="Oferta"/>
  <p:tag name="PPWINALREADYSEGMENTED" val="True"/>
  <p:tag name="PPWINTOTALSEGMENTS" val="1"/>
</p:tagLst>
</file>

<file path=ppt/tags/tag37.xml><?xml version="1.0" encoding="utf-8"?>
<p:tagLst xmlns:a="http://schemas.openxmlformats.org/drawingml/2006/main" xmlns:r="http://schemas.openxmlformats.org/officeDocument/2006/relationships" xmlns:p="http://schemas.openxmlformats.org/presentationml/2006/main">
  <p:tag name="PPWINSEGMENT1START" val="1"/>
  <p:tag name="PPWINSEGMENT1LENGTH" val="3"/>
  <p:tag name="PPWINSEGMENT1SOURCERTF" val="{\rtf1\ansi\deff0{\fonttbl{\f0\fcharset0 Arial;}}{\colortbl\red0\green0\blue0;}{\f0\fs32\b\cf0 (X)\par}}"/>
  <p:tag name="PPWINSEGMENT1TARGETRTF" val="{\rtf1\ansi\deff1{\fonttbl{\f1\fcharset0 Arial;}}{\colortbl\red0\green0\blue0;}{\f1\fs32\b\cf0 (X)\par}}"/>
  <p:tag name="PPWINLASTSAVEDTRANSLATION" val="(X)"/>
  <p:tag name="PPWINALREADYSEGMENTED" val="True"/>
  <p:tag name="PPWINTOTALSEGMENTS" val="1"/>
</p:tagLst>
</file>

<file path=ppt/tags/tag38.xml><?xml version="1.0" encoding="utf-8"?>
<p:tagLst xmlns:a="http://schemas.openxmlformats.org/drawingml/2006/main" xmlns:r="http://schemas.openxmlformats.org/officeDocument/2006/relationships" xmlns:p="http://schemas.openxmlformats.org/presentationml/2006/main">
  <p:tag name="PPWINSEGMENT1START" val="1"/>
  <p:tag name="PPWINSEGMENT1LENGTH" val="1"/>
  <p:tag name="PPWINSEGMENT1SOURCERTF" val="{\rtf1\ansi\deff0{\fonttbl{\f0\fcharset0 Arial;}}{\colortbl\red0\green0\blue0;}{\f0\fs32\b\cf0 X\par}}"/>
  <p:tag name="PPWINSEGMENT1TARGETRTF" val="{\rtf1\ansi\deff1{\fonttbl{\f1\fcharset0 Arial;}}{\colortbl\red0\green0\blue0;}{\f1\fs32\b\cf0 X\par}}"/>
  <p:tag name="PPWINLASTSAVEDTRANSLATION" val="X"/>
  <p:tag name="PPWINALREADYSEGMENTED" val="True"/>
  <p:tag name="PPWINTOTALSEGMENTS" val="1"/>
</p:tagLst>
</file>

<file path=ppt/tags/tag39.xml><?xml version="1.0" encoding="utf-8"?>
<p:tagLst xmlns:a="http://schemas.openxmlformats.org/drawingml/2006/main" xmlns:r="http://schemas.openxmlformats.org/officeDocument/2006/relationships" xmlns:p="http://schemas.openxmlformats.org/presentationml/2006/main">
  <p:tag name="PPWINSEGMENT1START" val="1"/>
  <p:tag name="PPWINSEGMENT1LENGTH" val="7"/>
  <p:tag name="PPWINSEGMENT1SOURCERTF" val="{\rtf1\ansi\deff0{\fonttbl{\f0\fcharset0 Arial;}}{\colortbl\red0\green0\blue0;}{\f0\fs32\b\cf0 Delivery\par}}"/>
  <p:tag name="PPWINSEGMENT1TARGETRTF" val="{\rtf1\ansi\deff1{\fonttbl{\f1\fcharset0 Arial;}}{\colortbl\red0\green0\blue0;}{\f1\fs32\b\cf0 Entrega\par}}"/>
  <p:tag name="PPWINLASTSAVEDTRANSLATION" val="Entrega"/>
  <p:tag name="PPWINALREADYSEGMENTED" val="True"/>
  <p:tag name="PPWINTOTALSEGMENTS" val="1"/>
</p:tagLst>
</file>

<file path=ppt/tags/tag4.xml><?xml version="1.0" encoding="utf-8"?>
<p:tagLst xmlns:a="http://schemas.openxmlformats.org/drawingml/2006/main" xmlns:r="http://schemas.openxmlformats.org/officeDocument/2006/relationships" xmlns:p="http://schemas.openxmlformats.org/presentationml/2006/main">
  <p:tag name="PPTAGGERGROUP" val="5"/>
</p:tagLst>
</file>

<file path=ppt/tags/tag40.xml><?xml version="1.0" encoding="utf-8"?>
<p:tagLst xmlns:a="http://schemas.openxmlformats.org/drawingml/2006/main" xmlns:r="http://schemas.openxmlformats.org/officeDocument/2006/relationships" xmlns:p="http://schemas.openxmlformats.org/presentationml/2006/main">
  <p:tag name="PPTAGGERGROUP" val="3"/>
</p:tagLst>
</file>

<file path=ppt/tags/tag41.xml><?xml version="1.0" encoding="utf-8"?>
<p:tagLst xmlns:a="http://schemas.openxmlformats.org/drawingml/2006/main" xmlns:r="http://schemas.openxmlformats.org/officeDocument/2006/relationships" xmlns:p="http://schemas.openxmlformats.org/presentationml/2006/main">
  <p:tag name="PPTAGGERGROUP" val="6"/>
</p:tagLst>
</file>

<file path=ppt/tags/tag42.xml><?xml version="1.0" encoding="utf-8"?>
<p:tagLst xmlns:a="http://schemas.openxmlformats.org/drawingml/2006/main" xmlns:r="http://schemas.openxmlformats.org/officeDocument/2006/relationships" xmlns:p="http://schemas.openxmlformats.org/presentationml/2006/main">
  <p:tag name="PPTAGGERGROUP" val="7"/>
</p:tagLst>
</file>

<file path=ppt/tags/tag43.xml><?xml version="1.0" encoding="utf-8"?>
<p:tagLst xmlns:a="http://schemas.openxmlformats.org/drawingml/2006/main" xmlns:r="http://schemas.openxmlformats.org/officeDocument/2006/relationships" xmlns:p="http://schemas.openxmlformats.org/presentationml/2006/main">
  <p:tag name="PPTAGGERGROUP" val="1"/>
</p:tagLst>
</file>

<file path=ppt/tags/tag5.xml><?xml version="1.0" encoding="utf-8"?>
<p:tagLst xmlns:a="http://schemas.openxmlformats.org/drawingml/2006/main" xmlns:r="http://schemas.openxmlformats.org/officeDocument/2006/relationships" xmlns:p="http://schemas.openxmlformats.org/presentationml/2006/main">
  <p:tag name="PPTAGGERGROUP" val="6"/>
</p:tagLst>
</file>

<file path=ppt/tags/tag6.xml><?xml version="1.0" encoding="utf-8"?>
<p:tagLst xmlns:a="http://schemas.openxmlformats.org/drawingml/2006/main" xmlns:r="http://schemas.openxmlformats.org/officeDocument/2006/relationships" xmlns:p="http://schemas.openxmlformats.org/presentationml/2006/main">
  <p:tag name="PPTAGGERGROUP" val="7"/>
</p:tagLst>
</file>

<file path=ppt/tags/tag7.xml><?xml version="1.0" encoding="utf-8"?>
<p:tagLst xmlns:a="http://schemas.openxmlformats.org/drawingml/2006/main" xmlns:r="http://schemas.openxmlformats.org/officeDocument/2006/relationships" xmlns:p="http://schemas.openxmlformats.org/presentationml/2006/main">
  <p:tag name="PPWINTOTALSEGMENTS" val="0"/>
</p:tagLst>
</file>

<file path=ppt/tags/tag8.xml><?xml version="1.0" encoding="utf-8"?>
<p:tagLst xmlns:a="http://schemas.openxmlformats.org/drawingml/2006/main" xmlns:r="http://schemas.openxmlformats.org/officeDocument/2006/relationships" xmlns:p="http://schemas.openxmlformats.org/presentationml/2006/main">
  <p:tag name="PPWINTOTALSEGMENTS" val="0"/>
</p:tagLst>
</file>

<file path=ppt/tags/tag9.xml><?xml version="1.0" encoding="utf-8"?>
<p:tagLst xmlns:a="http://schemas.openxmlformats.org/drawingml/2006/main" xmlns:r="http://schemas.openxmlformats.org/officeDocument/2006/relationships" xmlns:p="http://schemas.openxmlformats.org/presentationml/2006/main">
  <p:tag name="PPTAGGERGROUP" val="2"/>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1_Concurrencia">
  <a:themeElements>
    <a:clrScheme name="11_Concurrencia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D71600"/>
      </a:hlink>
      <a:folHlink>
        <a:srgbClr val="00AFE1"/>
      </a:folHlink>
    </a:clrScheme>
    <a:fontScheme name="11_Concurrencia">
      <a:majorFont>
        <a:latin typeface="Eras Medium ITC"/>
        <a:ea typeface=""/>
        <a:cs typeface=""/>
      </a:majorFont>
      <a:minorFont>
        <a:latin typeface="Tahoma"/>
        <a:ea typeface=""/>
        <a:cs typeface=""/>
      </a:minorFont>
    </a:fontScheme>
    <a:fmtScheme name="Papel">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1_Concurrencia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D71600"/>
        </a:hlink>
        <a:folHlink>
          <a:srgbClr val="00AFE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TotalTime>
  <Words>2134</Words>
  <Application>Microsoft Macintosh PowerPoint</Application>
  <PresentationFormat>Presentación en pantalla (4:3)</PresentationFormat>
  <Paragraphs>524</Paragraphs>
  <Slides>54</Slides>
  <Notes>53</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54</vt:i4>
      </vt:variant>
    </vt:vector>
  </HeadingPairs>
  <TitlesOfParts>
    <vt:vector size="66" baseType="lpstr">
      <vt:lpstr>Arial Black</vt:lpstr>
      <vt:lpstr>Arial Narrow</vt:lpstr>
      <vt:lpstr>Eras Medium ITC</vt:lpstr>
      <vt:lpstr>ＭＳ Ｐゴシック</vt:lpstr>
      <vt:lpstr>Tahoma</vt:lpstr>
      <vt:lpstr>Times New Roman</vt:lpstr>
      <vt:lpstr>Verdana</vt:lpstr>
      <vt:lpstr>Wingdings</vt:lpstr>
      <vt:lpstr>Wingdings 2</vt:lpstr>
      <vt:lpstr>Wingdings 3</vt:lpstr>
      <vt:lpstr>Arial</vt:lpstr>
      <vt:lpstr>11_Concurrencia</vt:lpstr>
      <vt:lpstr>Tema 5: Proceso de comercialización</vt:lpstr>
      <vt:lpstr>Índice</vt:lpstr>
      <vt:lpstr>Introducción</vt:lpstr>
      <vt:lpstr>Introducción</vt:lpstr>
      <vt:lpstr>Introducción</vt:lpstr>
      <vt:lpstr>Introducción</vt:lpstr>
      <vt:lpstr>Introducción</vt:lpstr>
      <vt:lpstr>Introducción</vt:lpstr>
      <vt:lpstr>Proceso de ventas</vt:lpstr>
      <vt:lpstr>Modelo de Diagrama Flujo de Datos</vt:lpstr>
      <vt:lpstr>Modelo de Diagrama Flujo de Datos</vt:lpstr>
      <vt:lpstr>Modelo de Diagrama Flujo de Datos</vt:lpstr>
      <vt:lpstr>Modelo de Diagrama Flujo de Datos</vt:lpstr>
      <vt:lpstr>Proceso de ventas a clientes</vt:lpstr>
      <vt:lpstr>VISIÓN GENERAL de las ENTIDADES involucradas en el proceso de VENTAS</vt:lpstr>
      <vt:lpstr>Documentos básicos</vt:lpstr>
      <vt:lpstr>CIRCUITO DE VENTAS</vt:lpstr>
      <vt:lpstr>Flujo de documentos en Ventas</vt:lpstr>
      <vt:lpstr>Documentos de ventas y sus propiedades</vt:lpstr>
      <vt:lpstr>Fase 1: Formulación pedido</vt:lpstr>
      <vt:lpstr>Fase 2: Análisis formal del pedido</vt:lpstr>
      <vt:lpstr>OFERTA (Presupuesto)</vt:lpstr>
      <vt:lpstr> OFERTA (PRESUPUESTO) DE VENTA</vt:lpstr>
      <vt:lpstr>Presentación de PowerPoint</vt:lpstr>
      <vt:lpstr>Creación de un PEDIDO</vt:lpstr>
      <vt:lpstr>PEDIDO DE VENTA</vt:lpstr>
      <vt:lpstr>Presentación de PowerPoint</vt:lpstr>
      <vt:lpstr>CONSECUENCIAS DEL PEDIDO</vt:lpstr>
      <vt:lpstr>Fase 3: Análisis de situación de credito</vt:lpstr>
      <vt:lpstr>Fase 3: Análisis de situación de credito</vt:lpstr>
      <vt:lpstr>Fase 4: Servicio del producto</vt:lpstr>
      <vt:lpstr>Creación del ALBARÁN DE ENTREGA</vt:lpstr>
      <vt:lpstr>Presentación de PowerPoint</vt:lpstr>
      <vt:lpstr>Presentación de PowerPoint</vt:lpstr>
      <vt:lpstr>CONSECUENCIAS DEL ALBARÁN DE VENTA</vt:lpstr>
      <vt:lpstr>Fase 5: Distribución</vt:lpstr>
      <vt:lpstr>Fase 5: Distribución</vt:lpstr>
      <vt:lpstr>Fase 5: Distribución</vt:lpstr>
      <vt:lpstr>Fase 6: Facturación</vt:lpstr>
      <vt:lpstr>Fase 6: Facturación</vt:lpstr>
      <vt:lpstr>FACTURA DE VENTA</vt:lpstr>
      <vt:lpstr>Presentación de PowerPoint</vt:lpstr>
      <vt:lpstr>Presentación de PowerPoint</vt:lpstr>
      <vt:lpstr>CONSECUENCIAS DE LA FACTURA DE VENTAS</vt:lpstr>
      <vt:lpstr>DEVOLUCIÓN</vt:lpstr>
      <vt:lpstr>FACTURA PROFORMA</vt:lpstr>
      <vt:lpstr>FACTURA PROFORMA</vt:lpstr>
      <vt:lpstr> FACTURACIÓN PERIODICA. ASISTENTES DE FACTURACIÓN</vt:lpstr>
      <vt:lpstr>FACTURACIÓN PERIODICA. ASISTENTES DE FACTURACIÓN</vt:lpstr>
      <vt:lpstr>FACTURACIÓN PERIODICA. ASISTENTES DE FACTURACIÓN</vt:lpstr>
      <vt:lpstr>Fase 7: Control y registro contable</vt:lpstr>
      <vt:lpstr>Fase 7: Control y registro contable</vt:lpstr>
      <vt:lpstr>MARGEN FACTURA VENTAS</vt:lpstr>
      <vt:lpstr>MARGEN FACTURA VENTAS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Tema 5: Proceso de comercialización</dc:title>
  <dc:creator>MANUEL MARCO SUCH</dc:creator>
  <cp:lastModifiedBy>Usuario de Microsoft Office</cp:lastModifiedBy>
  <cp:revision>4</cp:revision>
  <cp:lastPrinted>2014-10-13T11:04:13Z</cp:lastPrinted>
  <dcterms:created xsi:type="dcterms:W3CDTF">2015-09-28T14:15:41Z</dcterms:created>
  <dcterms:modified xsi:type="dcterms:W3CDTF">2017-10-02T15:53:43Z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