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910E9-28F5-461B-A8D3-150FD26E68BA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958819B-8BF3-4184-B885-290354684E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Comunidad de Robótica e Investigación </a:t>
          </a:r>
          <a:endParaRPr lang="en-US" b="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0B7C97-D2AB-4114-84C8-FEF8CB9DE863}" type="parTrans" cxnId="{45B08AD7-29DD-4A62-AC28-7133263EFCDC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991C26-86EC-4D04-9E95-5DB64F2AB90D}" type="sibTrans" cxnId="{45B08AD7-29DD-4A62-AC28-7133263EFCDC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CF73E5-70D3-4853-BF25-7A4C36F06A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TIC-as</a:t>
          </a:r>
          <a:endParaRPr lang="en-US" b="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731908-14E1-48BC-AC69-5935C84F98D1}" type="parTrans" cxnId="{DB294EB4-64F9-44DD-985D-C7272CE83B1B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B14739-DBC2-473A-A643-7ED0DF2749F3}" type="sibTrans" cxnId="{DB294EB4-64F9-44DD-985D-C7272CE83B1B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823D90-28B9-4A8C-859B-E23C0C74B9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</a:t>
          </a:r>
          <a:r>
            <a:rPr lang="es-419" b="0" cap="none" spc="0" dirty="0" err="1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Hackathones</a:t>
          </a:r>
          <a:endParaRPr lang="en-US" b="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6338F2-52F6-4E27-98F1-3DA63172C8B3}" type="parTrans" cxnId="{73E41429-7E47-4FAC-A3DC-B35B340AECFD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FA650F-259D-496D-AF49-C27BA3455D75}" type="sibTrans" cxnId="{73E41429-7E47-4FAC-A3DC-B35B340AECFD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8E46B9-4FF2-4B51-99B2-0DE8AF7BD5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Músico y deportista</a:t>
          </a:r>
          <a:endParaRPr lang="en-US" b="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B42602-3EF7-4EE9-A99C-13711459ABC7}" type="parTrans" cxnId="{DB0F1967-7D56-45FF-8C9C-115CEF452CFA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2EAA3B-6015-4DC1-8E76-E37D830981C3}" type="sibTrans" cxnId="{DB0F1967-7D56-45FF-8C9C-115CEF452CFA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602E36-E316-4E9F-9F10-1D1AD3AB74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Ambientalista</a:t>
          </a: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214A765-4DB0-4AD0-A95B-2F53663B80D8}" type="parTrans" cxnId="{0878E6B7-C532-4BBB-B65F-8C140DE3CB48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7291979-E94D-4BEC-9A23-4BD6E819974E}" type="sibTrans" cxnId="{0878E6B7-C532-4BBB-B65F-8C140DE3CB48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2D7C81-82A7-478A-BCAA-AFB4E17A66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0" cap="none" spc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Pasante en Procter &amp; Gamble</a:t>
          </a:r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E0E2E13-51AF-45E2-B816-829E106ABEA3}" type="parTrans" cxnId="{67770947-3D91-4A67-8CBE-5C3D3989F3D6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EF49BC-DA8E-4E65-AA4E-9153F33D1CB1}" type="sibTrans" cxnId="{67770947-3D91-4A67-8CBE-5C3D3989F3D6}">
      <dgm:prSet/>
      <dgm:spPr/>
      <dgm:t>
        <a:bodyPr/>
        <a:lstStyle/>
        <a:p>
          <a:endParaRPr lang="en-US" b="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C57304-1877-405A-82CD-689B67F88FC3}" type="pres">
      <dgm:prSet presAssocID="{D74910E9-28F5-461B-A8D3-150FD26E68BA}" presName="root" presStyleCnt="0">
        <dgm:presLayoutVars>
          <dgm:dir/>
          <dgm:resizeHandles val="exact"/>
        </dgm:presLayoutVars>
      </dgm:prSet>
      <dgm:spPr/>
    </dgm:pt>
    <dgm:pt modelId="{BACC375F-D2B1-423C-A6E3-8FAA3233DA2D}" type="pres">
      <dgm:prSet presAssocID="{2958819B-8BF3-4184-B885-290354684E23}" presName="compNode" presStyleCnt="0"/>
      <dgm:spPr/>
    </dgm:pt>
    <dgm:pt modelId="{80E71314-DB7B-4B67-9612-FF969CF8B5D6}" type="pres">
      <dgm:prSet presAssocID="{2958819B-8BF3-4184-B885-290354684E23}" presName="iconBgRect" presStyleLbl="bgShp" presStyleIdx="0" presStyleCnt="6"/>
      <dgm:spPr/>
    </dgm:pt>
    <dgm:pt modelId="{E1CD7653-BCF9-40A8-8E31-F426EDD43686}" type="pres">
      <dgm:prSet presAssocID="{2958819B-8BF3-4184-B885-290354684E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1677543-B7E2-4841-A12F-CD5C01669A9C}" type="pres">
      <dgm:prSet presAssocID="{2958819B-8BF3-4184-B885-290354684E23}" presName="spaceRect" presStyleCnt="0"/>
      <dgm:spPr/>
    </dgm:pt>
    <dgm:pt modelId="{0856812C-52B6-4463-8040-C62FB518F84C}" type="pres">
      <dgm:prSet presAssocID="{2958819B-8BF3-4184-B885-290354684E23}" presName="textRect" presStyleLbl="revTx" presStyleIdx="0" presStyleCnt="6">
        <dgm:presLayoutVars>
          <dgm:chMax val="1"/>
          <dgm:chPref val="1"/>
        </dgm:presLayoutVars>
      </dgm:prSet>
      <dgm:spPr/>
    </dgm:pt>
    <dgm:pt modelId="{DF5B0C9D-EB7A-452A-AC1C-B3E811B79308}" type="pres">
      <dgm:prSet presAssocID="{6B991C26-86EC-4D04-9E95-5DB64F2AB90D}" presName="sibTrans" presStyleCnt="0"/>
      <dgm:spPr/>
    </dgm:pt>
    <dgm:pt modelId="{038A6D8B-1EF9-4A29-9687-93BA0A2E7307}" type="pres">
      <dgm:prSet presAssocID="{E4CF73E5-70D3-4853-BF25-7A4C36F06A6E}" presName="compNode" presStyleCnt="0"/>
      <dgm:spPr/>
    </dgm:pt>
    <dgm:pt modelId="{93C780DB-5936-4C70-9368-F616C256C3F2}" type="pres">
      <dgm:prSet presAssocID="{E4CF73E5-70D3-4853-BF25-7A4C36F06A6E}" presName="iconBgRect" presStyleLbl="bgShp" presStyleIdx="1" presStyleCnt="6"/>
      <dgm:spPr/>
    </dgm:pt>
    <dgm:pt modelId="{C8023D9A-3A00-4800-A16F-7D9013F5F367}" type="pres">
      <dgm:prSet presAssocID="{E4CF73E5-70D3-4853-BF25-7A4C36F06A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6FEBA3-C1C2-41D5-B236-6BE37C13E631}" type="pres">
      <dgm:prSet presAssocID="{E4CF73E5-70D3-4853-BF25-7A4C36F06A6E}" presName="spaceRect" presStyleCnt="0"/>
      <dgm:spPr/>
    </dgm:pt>
    <dgm:pt modelId="{541C5CE1-799E-417C-876F-42810809F8E2}" type="pres">
      <dgm:prSet presAssocID="{E4CF73E5-70D3-4853-BF25-7A4C36F06A6E}" presName="textRect" presStyleLbl="revTx" presStyleIdx="1" presStyleCnt="6">
        <dgm:presLayoutVars>
          <dgm:chMax val="1"/>
          <dgm:chPref val="1"/>
        </dgm:presLayoutVars>
      </dgm:prSet>
      <dgm:spPr/>
    </dgm:pt>
    <dgm:pt modelId="{6606EF4F-07E3-42D4-88B2-D2EC5C24CE76}" type="pres">
      <dgm:prSet presAssocID="{C1B14739-DBC2-473A-A643-7ED0DF2749F3}" presName="sibTrans" presStyleCnt="0"/>
      <dgm:spPr/>
    </dgm:pt>
    <dgm:pt modelId="{3A210B40-B53F-46F5-959C-F0E4F497E465}" type="pres">
      <dgm:prSet presAssocID="{74823D90-28B9-4A8C-859B-E23C0C74B929}" presName="compNode" presStyleCnt="0"/>
      <dgm:spPr/>
    </dgm:pt>
    <dgm:pt modelId="{0953CA13-60D6-4EB1-A3F0-5A12BABC3791}" type="pres">
      <dgm:prSet presAssocID="{74823D90-28B9-4A8C-859B-E23C0C74B929}" presName="iconBgRect" presStyleLbl="bgShp" presStyleIdx="2" presStyleCnt="6"/>
      <dgm:spPr/>
    </dgm:pt>
    <dgm:pt modelId="{AEFB3DE5-C34B-4279-AC09-31CBE09BBEDE}" type="pres">
      <dgm:prSet presAssocID="{74823D90-28B9-4A8C-859B-E23C0C74B9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4"/>
        </a:ext>
      </dgm:extLst>
    </dgm:pt>
    <dgm:pt modelId="{B30A9C08-C517-4A07-89AB-F9CFD14CDA41}" type="pres">
      <dgm:prSet presAssocID="{74823D90-28B9-4A8C-859B-E23C0C74B929}" presName="spaceRect" presStyleCnt="0"/>
      <dgm:spPr/>
    </dgm:pt>
    <dgm:pt modelId="{5E31257F-D14F-4AC7-8270-02B02A762C92}" type="pres">
      <dgm:prSet presAssocID="{74823D90-28B9-4A8C-859B-E23C0C74B929}" presName="textRect" presStyleLbl="revTx" presStyleIdx="2" presStyleCnt="6">
        <dgm:presLayoutVars>
          <dgm:chMax val="1"/>
          <dgm:chPref val="1"/>
        </dgm:presLayoutVars>
      </dgm:prSet>
      <dgm:spPr/>
    </dgm:pt>
    <dgm:pt modelId="{5F3D04A8-C5FA-4365-8CD2-6DF6F47BE36B}" type="pres">
      <dgm:prSet presAssocID="{0AFA650F-259D-496D-AF49-C27BA3455D75}" presName="sibTrans" presStyleCnt="0"/>
      <dgm:spPr/>
    </dgm:pt>
    <dgm:pt modelId="{E4800BC9-8E6D-4C00-8A4C-1BFD2D556E61}" type="pres">
      <dgm:prSet presAssocID="{E68E46B9-4FF2-4B51-99B2-0DE8AF7BD592}" presName="compNode" presStyleCnt="0"/>
      <dgm:spPr/>
    </dgm:pt>
    <dgm:pt modelId="{E98A7E3A-FDEA-4EDA-A364-6E5F378A5FBC}" type="pres">
      <dgm:prSet presAssocID="{E68E46B9-4FF2-4B51-99B2-0DE8AF7BD592}" presName="iconBgRect" presStyleLbl="bgShp" presStyleIdx="3" presStyleCnt="6"/>
      <dgm:spPr/>
    </dgm:pt>
    <dgm:pt modelId="{3ACE295E-8EE6-44FB-AFE2-3722ABA81AA8}" type="pres">
      <dgm:prSet presAssocID="{E68E46B9-4FF2-4B51-99B2-0DE8AF7BD5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E9C42CCD-DA83-4ED9-A694-95C08777E74F}" type="pres">
      <dgm:prSet presAssocID="{E68E46B9-4FF2-4B51-99B2-0DE8AF7BD592}" presName="spaceRect" presStyleCnt="0"/>
      <dgm:spPr/>
    </dgm:pt>
    <dgm:pt modelId="{E0B7AC3C-E04F-453A-9245-547C9E997F33}" type="pres">
      <dgm:prSet presAssocID="{E68E46B9-4FF2-4B51-99B2-0DE8AF7BD592}" presName="textRect" presStyleLbl="revTx" presStyleIdx="3" presStyleCnt="6">
        <dgm:presLayoutVars>
          <dgm:chMax val="1"/>
          <dgm:chPref val="1"/>
        </dgm:presLayoutVars>
      </dgm:prSet>
      <dgm:spPr/>
    </dgm:pt>
    <dgm:pt modelId="{D7EA6F0B-F638-46DB-A581-342633CD9C87}" type="pres">
      <dgm:prSet presAssocID="{292EAA3B-6015-4DC1-8E76-E37D830981C3}" presName="sibTrans" presStyleCnt="0"/>
      <dgm:spPr/>
    </dgm:pt>
    <dgm:pt modelId="{E753E130-25C5-4088-A143-36C46DAAFFD5}" type="pres">
      <dgm:prSet presAssocID="{9E602E36-E316-4E9F-9F10-1D1AD3AB745B}" presName="compNode" presStyleCnt="0"/>
      <dgm:spPr/>
    </dgm:pt>
    <dgm:pt modelId="{A7A3A40B-8F7D-493E-9E2D-774AC766E5FD}" type="pres">
      <dgm:prSet presAssocID="{9E602E36-E316-4E9F-9F10-1D1AD3AB745B}" presName="iconBgRect" presStyleLbl="bgShp" presStyleIdx="4" presStyleCnt="6"/>
      <dgm:spPr/>
    </dgm:pt>
    <dgm:pt modelId="{F68E0D77-9D41-4361-A5B0-7442F4A73227}" type="pres">
      <dgm:prSet presAssocID="{9E602E36-E316-4E9F-9F10-1D1AD3AB74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BA540E5-5625-4A76-98BE-0DB8C6D3D119}" type="pres">
      <dgm:prSet presAssocID="{9E602E36-E316-4E9F-9F10-1D1AD3AB745B}" presName="spaceRect" presStyleCnt="0"/>
      <dgm:spPr/>
    </dgm:pt>
    <dgm:pt modelId="{2E6A7E20-D09F-4D4D-8B5F-F59F607458D1}" type="pres">
      <dgm:prSet presAssocID="{9E602E36-E316-4E9F-9F10-1D1AD3AB745B}" presName="textRect" presStyleLbl="revTx" presStyleIdx="4" presStyleCnt="6">
        <dgm:presLayoutVars>
          <dgm:chMax val="1"/>
          <dgm:chPref val="1"/>
        </dgm:presLayoutVars>
      </dgm:prSet>
      <dgm:spPr/>
    </dgm:pt>
    <dgm:pt modelId="{15D3022D-8D2A-492D-902C-165C62C3C8A5}" type="pres">
      <dgm:prSet presAssocID="{57291979-E94D-4BEC-9A23-4BD6E819974E}" presName="sibTrans" presStyleCnt="0"/>
      <dgm:spPr/>
    </dgm:pt>
    <dgm:pt modelId="{386605C0-CA8F-482B-A520-B5D1E5A1E0DC}" type="pres">
      <dgm:prSet presAssocID="{022D7C81-82A7-478A-BCAA-AFB4E17A668F}" presName="compNode" presStyleCnt="0"/>
      <dgm:spPr/>
    </dgm:pt>
    <dgm:pt modelId="{66D4F878-BCC1-4064-AC6F-219C0D240D81}" type="pres">
      <dgm:prSet presAssocID="{022D7C81-82A7-478A-BCAA-AFB4E17A668F}" presName="iconBgRect" presStyleLbl="bgShp" presStyleIdx="5" presStyleCnt="6"/>
      <dgm:spPr/>
    </dgm:pt>
    <dgm:pt modelId="{83C610EE-E615-4FDD-99A7-62EE823C04C1}" type="pres">
      <dgm:prSet presAssocID="{022D7C81-82A7-478A-BCAA-AFB4E17A668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CBF52A9-DE4C-44B1-A21B-29FBD1F44931}" type="pres">
      <dgm:prSet presAssocID="{022D7C81-82A7-478A-BCAA-AFB4E17A668F}" presName="spaceRect" presStyleCnt="0"/>
      <dgm:spPr/>
    </dgm:pt>
    <dgm:pt modelId="{E76BB293-F15D-4191-AEDC-66B7CA4266E1}" type="pres">
      <dgm:prSet presAssocID="{022D7C81-82A7-478A-BCAA-AFB4E17A668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EF7D02-6E24-462C-9A74-B0283A63B970}" type="presOf" srcId="{E68E46B9-4FF2-4B51-99B2-0DE8AF7BD592}" destId="{E0B7AC3C-E04F-453A-9245-547C9E997F33}" srcOrd="0" destOrd="0" presId="urn:microsoft.com/office/officeart/2018/5/layout/IconCircleLabelList"/>
    <dgm:cxn modelId="{108E7A17-75BB-46FA-BB98-74AA3D9A76C8}" type="presOf" srcId="{74823D90-28B9-4A8C-859B-E23C0C74B929}" destId="{5E31257F-D14F-4AC7-8270-02B02A762C92}" srcOrd="0" destOrd="0" presId="urn:microsoft.com/office/officeart/2018/5/layout/IconCircleLabelList"/>
    <dgm:cxn modelId="{73E41429-7E47-4FAC-A3DC-B35B340AECFD}" srcId="{D74910E9-28F5-461B-A8D3-150FD26E68BA}" destId="{74823D90-28B9-4A8C-859B-E23C0C74B929}" srcOrd="2" destOrd="0" parTransId="{5C6338F2-52F6-4E27-98F1-3DA63172C8B3}" sibTransId="{0AFA650F-259D-496D-AF49-C27BA3455D75}"/>
    <dgm:cxn modelId="{9BD6C02C-C775-4A33-8219-CF2534A6E762}" type="presOf" srcId="{2958819B-8BF3-4184-B885-290354684E23}" destId="{0856812C-52B6-4463-8040-C62FB518F84C}" srcOrd="0" destOrd="0" presId="urn:microsoft.com/office/officeart/2018/5/layout/IconCircleLabelList"/>
    <dgm:cxn modelId="{F8B4CF35-99AE-4DE3-8FEB-2FF103CBD4AC}" type="presOf" srcId="{D74910E9-28F5-461B-A8D3-150FD26E68BA}" destId="{DFC57304-1877-405A-82CD-689B67F88FC3}" srcOrd="0" destOrd="0" presId="urn:microsoft.com/office/officeart/2018/5/layout/IconCircleLabelList"/>
    <dgm:cxn modelId="{F2DA3541-5271-4B7F-8692-90D53E363137}" type="presOf" srcId="{E4CF73E5-70D3-4853-BF25-7A4C36F06A6E}" destId="{541C5CE1-799E-417C-876F-42810809F8E2}" srcOrd="0" destOrd="0" presId="urn:microsoft.com/office/officeart/2018/5/layout/IconCircleLabelList"/>
    <dgm:cxn modelId="{CF4F6742-2D0A-494E-9D31-1136D9CA89C3}" type="presOf" srcId="{022D7C81-82A7-478A-BCAA-AFB4E17A668F}" destId="{E76BB293-F15D-4191-AEDC-66B7CA4266E1}" srcOrd="0" destOrd="0" presId="urn:microsoft.com/office/officeart/2018/5/layout/IconCircleLabelList"/>
    <dgm:cxn modelId="{67770947-3D91-4A67-8CBE-5C3D3989F3D6}" srcId="{D74910E9-28F5-461B-A8D3-150FD26E68BA}" destId="{022D7C81-82A7-478A-BCAA-AFB4E17A668F}" srcOrd="5" destOrd="0" parTransId="{DE0E2E13-51AF-45E2-B816-829E106ABEA3}" sibTransId="{D9EF49BC-DA8E-4E65-AA4E-9153F33D1CB1}"/>
    <dgm:cxn modelId="{DB0F1967-7D56-45FF-8C9C-115CEF452CFA}" srcId="{D74910E9-28F5-461B-A8D3-150FD26E68BA}" destId="{E68E46B9-4FF2-4B51-99B2-0DE8AF7BD592}" srcOrd="3" destOrd="0" parTransId="{A4B42602-3EF7-4EE9-A99C-13711459ABC7}" sibTransId="{292EAA3B-6015-4DC1-8E76-E37D830981C3}"/>
    <dgm:cxn modelId="{6FF91675-C48E-41EF-A326-982235342C21}" type="presOf" srcId="{9E602E36-E316-4E9F-9F10-1D1AD3AB745B}" destId="{2E6A7E20-D09F-4D4D-8B5F-F59F607458D1}" srcOrd="0" destOrd="0" presId="urn:microsoft.com/office/officeart/2018/5/layout/IconCircleLabelList"/>
    <dgm:cxn modelId="{DB294EB4-64F9-44DD-985D-C7272CE83B1B}" srcId="{D74910E9-28F5-461B-A8D3-150FD26E68BA}" destId="{E4CF73E5-70D3-4853-BF25-7A4C36F06A6E}" srcOrd="1" destOrd="0" parTransId="{EC731908-14E1-48BC-AC69-5935C84F98D1}" sibTransId="{C1B14739-DBC2-473A-A643-7ED0DF2749F3}"/>
    <dgm:cxn modelId="{0878E6B7-C532-4BBB-B65F-8C140DE3CB48}" srcId="{D74910E9-28F5-461B-A8D3-150FD26E68BA}" destId="{9E602E36-E316-4E9F-9F10-1D1AD3AB745B}" srcOrd="4" destOrd="0" parTransId="{3214A765-4DB0-4AD0-A95B-2F53663B80D8}" sibTransId="{57291979-E94D-4BEC-9A23-4BD6E819974E}"/>
    <dgm:cxn modelId="{45B08AD7-29DD-4A62-AC28-7133263EFCDC}" srcId="{D74910E9-28F5-461B-A8D3-150FD26E68BA}" destId="{2958819B-8BF3-4184-B885-290354684E23}" srcOrd="0" destOrd="0" parTransId="{1B0B7C97-D2AB-4114-84C8-FEF8CB9DE863}" sibTransId="{6B991C26-86EC-4D04-9E95-5DB64F2AB90D}"/>
    <dgm:cxn modelId="{85F36375-E007-4A09-9700-32FE3A237B8C}" type="presParOf" srcId="{DFC57304-1877-405A-82CD-689B67F88FC3}" destId="{BACC375F-D2B1-423C-A6E3-8FAA3233DA2D}" srcOrd="0" destOrd="0" presId="urn:microsoft.com/office/officeart/2018/5/layout/IconCircleLabelList"/>
    <dgm:cxn modelId="{7354C2AA-A02C-4540-A4B1-94A9B80469F8}" type="presParOf" srcId="{BACC375F-D2B1-423C-A6E3-8FAA3233DA2D}" destId="{80E71314-DB7B-4B67-9612-FF969CF8B5D6}" srcOrd="0" destOrd="0" presId="urn:microsoft.com/office/officeart/2018/5/layout/IconCircleLabelList"/>
    <dgm:cxn modelId="{A5C31498-3530-4F83-919D-3756459E680A}" type="presParOf" srcId="{BACC375F-D2B1-423C-A6E3-8FAA3233DA2D}" destId="{E1CD7653-BCF9-40A8-8E31-F426EDD43686}" srcOrd="1" destOrd="0" presId="urn:microsoft.com/office/officeart/2018/5/layout/IconCircleLabelList"/>
    <dgm:cxn modelId="{F274B010-222C-4099-BBF0-DE4724A2E63B}" type="presParOf" srcId="{BACC375F-D2B1-423C-A6E3-8FAA3233DA2D}" destId="{11677543-B7E2-4841-A12F-CD5C01669A9C}" srcOrd="2" destOrd="0" presId="urn:microsoft.com/office/officeart/2018/5/layout/IconCircleLabelList"/>
    <dgm:cxn modelId="{465E3472-C23D-43C7-840E-486772349994}" type="presParOf" srcId="{BACC375F-D2B1-423C-A6E3-8FAA3233DA2D}" destId="{0856812C-52B6-4463-8040-C62FB518F84C}" srcOrd="3" destOrd="0" presId="urn:microsoft.com/office/officeart/2018/5/layout/IconCircleLabelList"/>
    <dgm:cxn modelId="{1337CF20-1275-4FEB-A6AE-368A9CC2901E}" type="presParOf" srcId="{DFC57304-1877-405A-82CD-689B67F88FC3}" destId="{DF5B0C9D-EB7A-452A-AC1C-B3E811B79308}" srcOrd="1" destOrd="0" presId="urn:microsoft.com/office/officeart/2018/5/layout/IconCircleLabelList"/>
    <dgm:cxn modelId="{9BE6D0F7-AF8B-4EAA-9821-8DEEB87EBE8E}" type="presParOf" srcId="{DFC57304-1877-405A-82CD-689B67F88FC3}" destId="{038A6D8B-1EF9-4A29-9687-93BA0A2E7307}" srcOrd="2" destOrd="0" presId="urn:microsoft.com/office/officeart/2018/5/layout/IconCircleLabelList"/>
    <dgm:cxn modelId="{A07A5CF4-DC0E-4508-AB87-786A5740CE90}" type="presParOf" srcId="{038A6D8B-1EF9-4A29-9687-93BA0A2E7307}" destId="{93C780DB-5936-4C70-9368-F616C256C3F2}" srcOrd="0" destOrd="0" presId="urn:microsoft.com/office/officeart/2018/5/layout/IconCircleLabelList"/>
    <dgm:cxn modelId="{3005B8D1-1A6A-4C2F-874F-E79BE1908498}" type="presParOf" srcId="{038A6D8B-1EF9-4A29-9687-93BA0A2E7307}" destId="{C8023D9A-3A00-4800-A16F-7D9013F5F367}" srcOrd="1" destOrd="0" presId="urn:microsoft.com/office/officeart/2018/5/layout/IconCircleLabelList"/>
    <dgm:cxn modelId="{40657C10-8FF0-4BF6-BCB1-513B7DB69185}" type="presParOf" srcId="{038A6D8B-1EF9-4A29-9687-93BA0A2E7307}" destId="{306FEBA3-C1C2-41D5-B236-6BE37C13E631}" srcOrd="2" destOrd="0" presId="urn:microsoft.com/office/officeart/2018/5/layout/IconCircleLabelList"/>
    <dgm:cxn modelId="{C99D7DA3-6780-44C4-B0D4-5163CCAB3D4E}" type="presParOf" srcId="{038A6D8B-1EF9-4A29-9687-93BA0A2E7307}" destId="{541C5CE1-799E-417C-876F-42810809F8E2}" srcOrd="3" destOrd="0" presId="urn:microsoft.com/office/officeart/2018/5/layout/IconCircleLabelList"/>
    <dgm:cxn modelId="{FF5F24F3-8480-40EF-B704-632263868D4C}" type="presParOf" srcId="{DFC57304-1877-405A-82CD-689B67F88FC3}" destId="{6606EF4F-07E3-42D4-88B2-D2EC5C24CE76}" srcOrd="3" destOrd="0" presId="urn:microsoft.com/office/officeart/2018/5/layout/IconCircleLabelList"/>
    <dgm:cxn modelId="{27DA875D-F565-4BDC-AD18-6DEA56D221EF}" type="presParOf" srcId="{DFC57304-1877-405A-82CD-689B67F88FC3}" destId="{3A210B40-B53F-46F5-959C-F0E4F497E465}" srcOrd="4" destOrd="0" presId="urn:microsoft.com/office/officeart/2018/5/layout/IconCircleLabelList"/>
    <dgm:cxn modelId="{9FE11DE3-1559-4869-ACE8-0957597FB2D8}" type="presParOf" srcId="{3A210B40-B53F-46F5-959C-F0E4F497E465}" destId="{0953CA13-60D6-4EB1-A3F0-5A12BABC3791}" srcOrd="0" destOrd="0" presId="urn:microsoft.com/office/officeart/2018/5/layout/IconCircleLabelList"/>
    <dgm:cxn modelId="{966E9005-5317-434C-8EE0-10B2D650718B}" type="presParOf" srcId="{3A210B40-B53F-46F5-959C-F0E4F497E465}" destId="{AEFB3DE5-C34B-4279-AC09-31CBE09BBEDE}" srcOrd="1" destOrd="0" presId="urn:microsoft.com/office/officeart/2018/5/layout/IconCircleLabelList"/>
    <dgm:cxn modelId="{1F52EF62-5D33-4518-B8C6-886F2707398C}" type="presParOf" srcId="{3A210B40-B53F-46F5-959C-F0E4F497E465}" destId="{B30A9C08-C517-4A07-89AB-F9CFD14CDA41}" srcOrd="2" destOrd="0" presId="urn:microsoft.com/office/officeart/2018/5/layout/IconCircleLabelList"/>
    <dgm:cxn modelId="{90972DB0-84AC-4EC3-ACAF-12E0E094B6F1}" type="presParOf" srcId="{3A210B40-B53F-46F5-959C-F0E4F497E465}" destId="{5E31257F-D14F-4AC7-8270-02B02A762C92}" srcOrd="3" destOrd="0" presId="urn:microsoft.com/office/officeart/2018/5/layout/IconCircleLabelList"/>
    <dgm:cxn modelId="{26F5E090-D690-42ED-917A-120ABA2BF462}" type="presParOf" srcId="{DFC57304-1877-405A-82CD-689B67F88FC3}" destId="{5F3D04A8-C5FA-4365-8CD2-6DF6F47BE36B}" srcOrd="5" destOrd="0" presId="urn:microsoft.com/office/officeart/2018/5/layout/IconCircleLabelList"/>
    <dgm:cxn modelId="{3BE5B67F-7118-4296-8BAB-48DAA2B81C9C}" type="presParOf" srcId="{DFC57304-1877-405A-82CD-689B67F88FC3}" destId="{E4800BC9-8E6D-4C00-8A4C-1BFD2D556E61}" srcOrd="6" destOrd="0" presId="urn:microsoft.com/office/officeart/2018/5/layout/IconCircleLabelList"/>
    <dgm:cxn modelId="{A3E0707C-E715-4650-B1FE-C5D8BD370062}" type="presParOf" srcId="{E4800BC9-8E6D-4C00-8A4C-1BFD2D556E61}" destId="{E98A7E3A-FDEA-4EDA-A364-6E5F378A5FBC}" srcOrd="0" destOrd="0" presId="urn:microsoft.com/office/officeart/2018/5/layout/IconCircleLabelList"/>
    <dgm:cxn modelId="{0CC86C62-CA2C-4C76-8EB4-C1E1668D1CE3}" type="presParOf" srcId="{E4800BC9-8E6D-4C00-8A4C-1BFD2D556E61}" destId="{3ACE295E-8EE6-44FB-AFE2-3722ABA81AA8}" srcOrd="1" destOrd="0" presId="urn:microsoft.com/office/officeart/2018/5/layout/IconCircleLabelList"/>
    <dgm:cxn modelId="{30BD6193-E7C3-453F-B96F-324C86B1B9D7}" type="presParOf" srcId="{E4800BC9-8E6D-4C00-8A4C-1BFD2D556E61}" destId="{E9C42CCD-DA83-4ED9-A694-95C08777E74F}" srcOrd="2" destOrd="0" presId="urn:microsoft.com/office/officeart/2018/5/layout/IconCircleLabelList"/>
    <dgm:cxn modelId="{47940EE4-F6D1-4DC5-95DC-1A6D1941FD43}" type="presParOf" srcId="{E4800BC9-8E6D-4C00-8A4C-1BFD2D556E61}" destId="{E0B7AC3C-E04F-453A-9245-547C9E997F33}" srcOrd="3" destOrd="0" presId="urn:microsoft.com/office/officeart/2018/5/layout/IconCircleLabelList"/>
    <dgm:cxn modelId="{DC29310E-B2BA-406C-804C-E8BC04DED043}" type="presParOf" srcId="{DFC57304-1877-405A-82CD-689B67F88FC3}" destId="{D7EA6F0B-F638-46DB-A581-342633CD9C87}" srcOrd="7" destOrd="0" presId="urn:microsoft.com/office/officeart/2018/5/layout/IconCircleLabelList"/>
    <dgm:cxn modelId="{85D8B410-B3B9-4A8E-BD30-18E7F4222C56}" type="presParOf" srcId="{DFC57304-1877-405A-82CD-689B67F88FC3}" destId="{E753E130-25C5-4088-A143-36C46DAAFFD5}" srcOrd="8" destOrd="0" presId="urn:microsoft.com/office/officeart/2018/5/layout/IconCircleLabelList"/>
    <dgm:cxn modelId="{B831C4D2-215A-49F7-A510-2F42A824139E}" type="presParOf" srcId="{E753E130-25C5-4088-A143-36C46DAAFFD5}" destId="{A7A3A40B-8F7D-493E-9E2D-774AC766E5FD}" srcOrd="0" destOrd="0" presId="urn:microsoft.com/office/officeart/2018/5/layout/IconCircleLabelList"/>
    <dgm:cxn modelId="{E8296CE7-ECB5-482C-8F31-3DB766091931}" type="presParOf" srcId="{E753E130-25C5-4088-A143-36C46DAAFFD5}" destId="{F68E0D77-9D41-4361-A5B0-7442F4A73227}" srcOrd="1" destOrd="0" presId="urn:microsoft.com/office/officeart/2018/5/layout/IconCircleLabelList"/>
    <dgm:cxn modelId="{111A5643-F8B5-400D-BB12-882944E1CA9C}" type="presParOf" srcId="{E753E130-25C5-4088-A143-36C46DAAFFD5}" destId="{7BA540E5-5625-4A76-98BE-0DB8C6D3D119}" srcOrd="2" destOrd="0" presId="urn:microsoft.com/office/officeart/2018/5/layout/IconCircleLabelList"/>
    <dgm:cxn modelId="{AC66DABD-7E94-4DAF-9FE9-FE568EE20E2E}" type="presParOf" srcId="{E753E130-25C5-4088-A143-36C46DAAFFD5}" destId="{2E6A7E20-D09F-4D4D-8B5F-F59F607458D1}" srcOrd="3" destOrd="0" presId="urn:microsoft.com/office/officeart/2018/5/layout/IconCircleLabelList"/>
    <dgm:cxn modelId="{33946974-86D2-4509-96F2-9B527C2EBA52}" type="presParOf" srcId="{DFC57304-1877-405A-82CD-689B67F88FC3}" destId="{15D3022D-8D2A-492D-902C-165C62C3C8A5}" srcOrd="9" destOrd="0" presId="urn:microsoft.com/office/officeart/2018/5/layout/IconCircleLabelList"/>
    <dgm:cxn modelId="{7E771653-2989-43CF-8C1A-AD803A5E8C22}" type="presParOf" srcId="{DFC57304-1877-405A-82CD-689B67F88FC3}" destId="{386605C0-CA8F-482B-A520-B5D1E5A1E0DC}" srcOrd="10" destOrd="0" presId="urn:microsoft.com/office/officeart/2018/5/layout/IconCircleLabelList"/>
    <dgm:cxn modelId="{68DCDC36-D77E-4BC4-8528-6E43C39EB529}" type="presParOf" srcId="{386605C0-CA8F-482B-A520-B5D1E5A1E0DC}" destId="{66D4F878-BCC1-4064-AC6F-219C0D240D81}" srcOrd="0" destOrd="0" presId="urn:microsoft.com/office/officeart/2018/5/layout/IconCircleLabelList"/>
    <dgm:cxn modelId="{63FEB96B-41ED-4912-8A3C-03ADEA77BFCF}" type="presParOf" srcId="{386605C0-CA8F-482B-A520-B5D1E5A1E0DC}" destId="{83C610EE-E615-4FDD-99A7-62EE823C04C1}" srcOrd="1" destOrd="0" presId="urn:microsoft.com/office/officeart/2018/5/layout/IconCircleLabelList"/>
    <dgm:cxn modelId="{ECFC6A89-B527-4B11-B7CB-45A4325E6C20}" type="presParOf" srcId="{386605C0-CA8F-482B-A520-B5D1E5A1E0DC}" destId="{1CBF52A9-DE4C-44B1-A21B-29FBD1F44931}" srcOrd="2" destOrd="0" presId="urn:microsoft.com/office/officeart/2018/5/layout/IconCircleLabelList"/>
    <dgm:cxn modelId="{444856D9-3A94-4683-8491-9ACBF8A7C425}" type="presParOf" srcId="{386605C0-CA8F-482B-A520-B5D1E5A1E0DC}" destId="{E76BB293-F15D-4191-AEDC-66B7CA4266E1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E345-CFFF-46AD-9AA1-FC9884F17DE8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CR"/>
        </a:p>
      </dgm:t>
    </dgm:pt>
    <dgm:pt modelId="{3E13DE82-E8F3-47AE-8C3E-41830C25D833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Volumen</a:t>
          </a:r>
          <a:endParaRPr lang="es-CR" dirty="0"/>
        </a:p>
      </dgm:t>
    </dgm:pt>
    <dgm:pt modelId="{82462631-BC91-4D85-B9D0-026325CA3F74}" type="parTrans" cxnId="{DB4D85EE-7F75-4410-80D0-78CD71F2B2A3}">
      <dgm:prSet/>
      <dgm:spPr/>
      <dgm:t>
        <a:bodyPr/>
        <a:lstStyle/>
        <a:p>
          <a:endParaRPr lang="es-CR"/>
        </a:p>
      </dgm:t>
    </dgm:pt>
    <dgm:pt modelId="{8AFB9C6F-BD18-4B06-B2EE-F2584049D1EE}" type="sibTrans" cxnId="{DB4D85EE-7F75-4410-80D0-78CD71F2B2A3}">
      <dgm:prSet/>
      <dgm:spPr/>
      <dgm:t>
        <a:bodyPr/>
        <a:lstStyle/>
        <a:p>
          <a:endParaRPr lang="es-CR"/>
        </a:p>
      </dgm:t>
    </dgm:pt>
    <dgm:pt modelId="{D238B80C-26A0-4A16-AB1C-9E4B3240E5C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Velocidad</a:t>
          </a:r>
          <a:endParaRPr lang="es-CR" dirty="0"/>
        </a:p>
      </dgm:t>
    </dgm:pt>
    <dgm:pt modelId="{1B4306E6-0AC3-4914-9A30-CF21F1ED7043}" type="parTrans" cxnId="{A76F960E-411A-4C26-B7A7-F23530C41F2C}">
      <dgm:prSet/>
      <dgm:spPr/>
      <dgm:t>
        <a:bodyPr/>
        <a:lstStyle/>
        <a:p>
          <a:endParaRPr lang="es-CR"/>
        </a:p>
      </dgm:t>
    </dgm:pt>
    <dgm:pt modelId="{F9B78564-52FE-452A-B416-3EF0AA400A15}" type="sibTrans" cxnId="{A76F960E-411A-4C26-B7A7-F23530C41F2C}">
      <dgm:prSet/>
      <dgm:spPr/>
      <dgm:t>
        <a:bodyPr/>
        <a:lstStyle/>
        <a:p>
          <a:endParaRPr lang="es-CR"/>
        </a:p>
      </dgm:t>
    </dgm:pt>
    <dgm:pt modelId="{D1259526-87D2-455E-97C2-2B9B89A6A853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Variedad</a:t>
          </a:r>
          <a:endParaRPr lang="es-CR" dirty="0"/>
        </a:p>
      </dgm:t>
    </dgm:pt>
    <dgm:pt modelId="{B6D1E21C-64B7-42E3-AE9F-CB21DAC0D63D}" type="parTrans" cxnId="{FE1C867B-DD64-4712-B061-7D1205791816}">
      <dgm:prSet/>
      <dgm:spPr/>
      <dgm:t>
        <a:bodyPr/>
        <a:lstStyle/>
        <a:p>
          <a:endParaRPr lang="es-CR"/>
        </a:p>
      </dgm:t>
    </dgm:pt>
    <dgm:pt modelId="{91479752-A675-4ACD-8E2A-D890D3236E9A}" type="sibTrans" cxnId="{FE1C867B-DD64-4712-B061-7D1205791816}">
      <dgm:prSet/>
      <dgm:spPr/>
      <dgm:t>
        <a:bodyPr/>
        <a:lstStyle/>
        <a:p>
          <a:endParaRPr lang="es-CR"/>
        </a:p>
      </dgm:t>
    </dgm:pt>
    <dgm:pt modelId="{8BB8C84D-E65D-4BC4-8164-D8A025911F31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Veracidad</a:t>
          </a:r>
          <a:endParaRPr lang="es-CR" dirty="0"/>
        </a:p>
      </dgm:t>
    </dgm:pt>
    <dgm:pt modelId="{54EC6EA8-B99E-4023-B4B7-5DCF8454EEB4}" type="parTrans" cxnId="{4DEB16D9-C1A8-4F37-922A-8FBD0C7EC12F}">
      <dgm:prSet/>
      <dgm:spPr/>
      <dgm:t>
        <a:bodyPr/>
        <a:lstStyle/>
        <a:p>
          <a:endParaRPr lang="es-CR"/>
        </a:p>
      </dgm:t>
    </dgm:pt>
    <dgm:pt modelId="{96B765EC-70EB-4372-B5D8-1380CD2D905A}" type="sibTrans" cxnId="{4DEB16D9-C1A8-4F37-922A-8FBD0C7EC12F}">
      <dgm:prSet/>
      <dgm:spPr/>
      <dgm:t>
        <a:bodyPr/>
        <a:lstStyle/>
        <a:p>
          <a:endParaRPr lang="es-CR"/>
        </a:p>
      </dgm:t>
    </dgm:pt>
    <dgm:pt modelId="{62B7AD05-13A1-4D1E-AC87-DE46AD3A62C1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Valor</a:t>
          </a:r>
          <a:endParaRPr lang="es-CR" dirty="0"/>
        </a:p>
      </dgm:t>
    </dgm:pt>
    <dgm:pt modelId="{430DF109-F2A8-4674-A3ED-C79988A734E8}" type="parTrans" cxnId="{B163D024-1FB4-4DC1-A20A-69274BA815E5}">
      <dgm:prSet/>
      <dgm:spPr/>
      <dgm:t>
        <a:bodyPr/>
        <a:lstStyle/>
        <a:p>
          <a:endParaRPr lang="es-CR"/>
        </a:p>
      </dgm:t>
    </dgm:pt>
    <dgm:pt modelId="{B69574AA-30AA-4A19-80AE-B1043317B9BA}" type="sibTrans" cxnId="{B163D024-1FB4-4DC1-A20A-69274BA815E5}">
      <dgm:prSet/>
      <dgm:spPr/>
      <dgm:t>
        <a:bodyPr/>
        <a:lstStyle/>
        <a:p>
          <a:endParaRPr lang="es-CR"/>
        </a:p>
      </dgm:t>
    </dgm:pt>
    <dgm:pt modelId="{900D1503-6E70-4E45-B9A5-2013E77EE9D6}">
      <dgm:prSet phldrT="[Texto]"/>
      <dgm:spPr/>
      <dgm:t>
        <a:bodyPr/>
        <a:lstStyle/>
        <a:p>
          <a:r>
            <a:rPr lang="es-419" dirty="0"/>
            <a:t>Variabilidad</a:t>
          </a:r>
          <a:endParaRPr lang="es-CR" dirty="0"/>
        </a:p>
      </dgm:t>
    </dgm:pt>
    <dgm:pt modelId="{D5342FA9-7EC7-4E9C-8426-10356E25CEEF}" type="parTrans" cxnId="{0C76B9E0-C0D9-4460-8A75-216C904AADDA}">
      <dgm:prSet/>
      <dgm:spPr/>
      <dgm:t>
        <a:bodyPr/>
        <a:lstStyle/>
        <a:p>
          <a:endParaRPr lang="es-CR"/>
        </a:p>
      </dgm:t>
    </dgm:pt>
    <dgm:pt modelId="{AF7202A9-CE44-4975-A01F-BDFF11E04700}" type="sibTrans" cxnId="{0C76B9E0-C0D9-4460-8A75-216C904AADDA}">
      <dgm:prSet/>
      <dgm:spPr/>
      <dgm:t>
        <a:bodyPr/>
        <a:lstStyle/>
        <a:p>
          <a:endParaRPr lang="es-CR"/>
        </a:p>
      </dgm:t>
    </dgm:pt>
    <dgm:pt modelId="{4D664227-EBBB-455E-B43E-5BB2E7E3DC98}">
      <dgm:prSet phldrT="[Texto]"/>
      <dgm:spPr/>
      <dgm:t>
        <a:bodyPr/>
        <a:lstStyle/>
        <a:p>
          <a:r>
            <a:rPr lang="es-419" dirty="0"/>
            <a:t>Visualización</a:t>
          </a:r>
          <a:endParaRPr lang="es-CR" dirty="0"/>
        </a:p>
      </dgm:t>
    </dgm:pt>
    <dgm:pt modelId="{BBFE7DBC-E727-40A4-B16B-F8564FF685AC}" type="parTrans" cxnId="{09DB8672-8CD2-4A71-BF99-EC2697580B0A}">
      <dgm:prSet/>
      <dgm:spPr/>
      <dgm:t>
        <a:bodyPr/>
        <a:lstStyle/>
        <a:p>
          <a:endParaRPr lang="es-CR"/>
        </a:p>
      </dgm:t>
    </dgm:pt>
    <dgm:pt modelId="{381EBBE3-7B7B-4B97-B5F2-D1FC338AADE2}" type="sibTrans" cxnId="{09DB8672-8CD2-4A71-BF99-EC2697580B0A}">
      <dgm:prSet/>
      <dgm:spPr/>
      <dgm:t>
        <a:bodyPr/>
        <a:lstStyle/>
        <a:p>
          <a:endParaRPr lang="es-CR"/>
        </a:p>
      </dgm:t>
    </dgm:pt>
    <dgm:pt modelId="{5B84D729-47AC-4EC0-9FE9-4209A4338521}" type="pres">
      <dgm:prSet presAssocID="{0FAAE345-CFFF-46AD-9AA1-FC9884F17DE8}" presName="diagram" presStyleCnt="0">
        <dgm:presLayoutVars>
          <dgm:dir/>
          <dgm:resizeHandles val="exact"/>
        </dgm:presLayoutVars>
      </dgm:prSet>
      <dgm:spPr/>
    </dgm:pt>
    <dgm:pt modelId="{396D3B97-EA46-4D78-AA39-592558AA71DD}" type="pres">
      <dgm:prSet presAssocID="{3E13DE82-E8F3-47AE-8C3E-41830C25D833}" presName="node" presStyleLbl="node1" presStyleIdx="0" presStyleCnt="7">
        <dgm:presLayoutVars>
          <dgm:bulletEnabled val="1"/>
        </dgm:presLayoutVars>
      </dgm:prSet>
      <dgm:spPr/>
    </dgm:pt>
    <dgm:pt modelId="{B6D9CCF8-C287-4D88-971E-65ED66773871}" type="pres">
      <dgm:prSet presAssocID="{8AFB9C6F-BD18-4B06-B2EE-F2584049D1EE}" presName="sibTrans" presStyleCnt="0"/>
      <dgm:spPr/>
    </dgm:pt>
    <dgm:pt modelId="{517A50F8-E838-46CC-A31A-59FDF49DCD13}" type="pres">
      <dgm:prSet presAssocID="{D238B80C-26A0-4A16-AB1C-9E4B3240E5C4}" presName="node" presStyleLbl="node1" presStyleIdx="1" presStyleCnt="7">
        <dgm:presLayoutVars>
          <dgm:bulletEnabled val="1"/>
        </dgm:presLayoutVars>
      </dgm:prSet>
      <dgm:spPr/>
    </dgm:pt>
    <dgm:pt modelId="{1E67902B-330A-4819-8E53-3227FFC65A2B}" type="pres">
      <dgm:prSet presAssocID="{F9B78564-52FE-452A-B416-3EF0AA400A15}" presName="sibTrans" presStyleCnt="0"/>
      <dgm:spPr/>
    </dgm:pt>
    <dgm:pt modelId="{5F1898CB-DD67-40A6-AB12-ADCF43239BE4}" type="pres">
      <dgm:prSet presAssocID="{D1259526-87D2-455E-97C2-2B9B89A6A853}" presName="node" presStyleLbl="node1" presStyleIdx="2" presStyleCnt="7">
        <dgm:presLayoutVars>
          <dgm:bulletEnabled val="1"/>
        </dgm:presLayoutVars>
      </dgm:prSet>
      <dgm:spPr/>
    </dgm:pt>
    <dgm:pt modelId="{17D56D7E-A994-470D-AF99-74C379CE7624}" type="pres">
      <dgm:prSet presAssocID="{91479752-A675-4ACD-8E2A-D890D3236E9A}" presName="sibTrans" presStyleCnt="0"/>
      <dgm:spPr/>
    </dgm:pt>
    <dgm:pt modelId="{3FEA3F43-806E-4A2C-B48B-BB1D8D9D7970}" type="pres">
      <dgm:prSet presAssocID="{8BB8C84D-E65D-4BC4-8164-D8A025911F31}" presName="node" presStyleLbl="node1" presStyleIdx="3" presStyleCnt="7">
        <dgm:presLayoutVars>
          <dgm:bulletEnabled val="1"/>
        </dgm:presLayoutVars>
      </dgm:prSet>
      <dgm:spPr/>
    </dgm:pt>
    <dgm:pt modelId="{DF209FD3-1D82-455B-ABE4-AD923C236473}" type="pres">
      <dgm:prSet presAssocID="{96B765EC-70EB-4372-B5D8-1380CD2D905A}" presName="sibTrans" presStyleCnt="0"/>
      <dgm:spPr/>
    </dgm:pt>
    <dgm:pt modelId="{CC0E945A-9DBC-42EC-AD68-393B09FBE9A0}" type="pres">
      <dgm:prSet presAssocID="{62B7AD05-13A1-4D1E-AC87-DE46AD3A62C1}" presName="node" presStyleLbl="node1" presStyleIdx="4" presStyleCnt="7">
        <dgm:presLayoutVars>
          <dgm:bulletEnabled val="1"/>
        </dgm:presLayoutVars>
      </dgm:prSet>
      <dgm:spPr/>
    </dgm:pt>
    <dgm:pt modelId="{4DCF12D7-471D-4E0C-AA2F-F6B88DC48193}" type="pres">
      <dgm:prSet presAssocID="{B69574AA-30AA-4A19-80AE-B1043317B9BA}" presName="sibTrans" presStyleCnt="0"/>
      <dgm:spPr/>
    </dgm:pt>
    <dgm:pt modelId="{20208B57-0ED0-46E9-BAD8-39791FD9F83B}" type="pres">
      <dgm:prSet presAssocID="{900D1503-6E70-4E45-B9A5-2013E77EE9D6}" presName="node" presStyleLbl="node1" presStyleIdx="5" presStyleCnt="7" custLinFactNeighborX="-3167" custLinFactNeighborY="109">
        <dgm:presLayoutVars>
          <dgm:bulletEnabled val="1"/>
        </dgm:presLayoutVars>
      </dgm:prSet>
      <dgm:spPr/>
    </dgm:pt>
    <dgm:pt modelId="{AA8E0F99-32F0-4F34-A27E-D26E422ACD3C}" type="pres">
      <dgm:prSet presAssocID="{AF7202A9-CE44-4975-A01F-BDFF11E04700}" presName="sibTrans" presStyleCnt="0"/>
      <dgm:spPr/>
    </dgm:pt>
    <dgm:pt modelId="{ACC0F559-B6E3-4B16-9049-29475325954F}" type="pres">
      <dgm:prSet presAssocID="{4D664227-EBBB-455E-B43E-5BB2E7E3DC98}" presName="node" presStyleLbl="node1" presStyleIdx="6" presStyleCnt="7">
        <dgm:presLayoutVars>
          <dgm:bulletEnabled val="1"/>
        </dgm:presLayoutVars>
      </dgm:prSet>
      <dgm:spPr/>
    </dgm:pt>
  </dgm:ptLst>
  <dgm:cxnLst>
    <dgm:cxn modelId="{C10D040A-F228-4A12-AD67-27EA3F2640D2}" type="presOf" srcId="{3E13DE82-E8F3-47AE-8C3E-41830C25D833}" destId="{396D3B97-EA46-4D78-AA39-592558AA71DD}" srcOrd="0" destOrd="0" presId="urn:microsoft.com/office/officeart/2005/8/layout/default"/>
    <dgm:cxn modelId="{A76F960E-411A-4C26-B7A7-F23530C41F2C}" srcId="{0FAAE345-CFFF-46AD-9AA1-FC9884F17DE8}" destId="{D238B80C-26A0-4A16-AB1C-9E4B3240E5C4}" srcOrd="1" destOrd="0" parTransId="{1B4306E6-0AC3-4914-9A30-CF21F1ED7043}" sibTransId="{F9B78564-52FE-452A-B416-3EF0AA400A15}"/>
    <dgm:cxn modelId="{5E0BDB23-B0B6-41F2-9292-DA7D0CAB6576}" type="presOf" srcId="{D238B80C-26A0-4A16-AB1C-9E4B3240E5C4}" destId="{517A50F8-E838-46CC-A31A-59FDF49DCD13}" srcOrd="0" destOrd="0" presId="urn:microsoft.com/office/officeart/2005/8/layout/default"/>
    <dgm:cxn modelId="{B163D024-1FB4-4DC1-A20A-69274BA815E5}" srcId="{0FAAE345-CFFF-46AD-9AA1-FC9884F17DE8}" destId="{62B7AD05-13A1-4D1E-AC87-DE46AD3A62C1}" srcOrd="4" destOrd="0" parTransId="{430DF109-F2A8-4674-A3ED-C79988A734E8}" sibTransId="{B69574AA-30AA-4A19-80AE-B1043317B9BA}"/>
    <dgm:cxn modelId="{9A5A5662-5F38-428F-9B37-E47CA827F36A}" type="presOf" srcId="{0FAAE345-CFFF-46AD-9AA1-FC9884F17DE8}" destId="{5B84D729-47AC-4EC0-9FE9-4209A4338521}" srcOrd="0" destOrd="0" presId="urn:microsoft.com/office/officeart/2005/8/layout/default"/>
    <dgm:cxn modelId="{09DB8672-8CD2-4A71-BF99-EC2697580B0A}" srcId="{0FAAE345-CFFF-46AD-9AA1-FC9884F17DE8}" destId="{4D664227-EBBB-455E-B43E-5BB2E7E3DC98}" srcOrd="6" destOrd="0" parTransId="{BBFE7DBC-E727-40A4-B16B-F8564FF685AC}" sibTransId="{381EBBE3-7B7B-4B97-B5F2-D1FC338AADE2}"/>
    <dgm:cxn modelId="{0497347A-06CD-4EEC-B218-97F9CA98BA73}" type="presOf" srcId="{8BB8C84D-E65D-4BC4-8164-D8A025911F31}" destId="{3FEA3F43-806E-4A2C-B48B-BB1D8D9D7970}" srcOrd="0" destOrd="0" presId="urn:microsoft.com/office/officeart/2005/8/layout/default"/>
    <dgm:cxn modelId="{FE1C867B-DD64-4712-B061-7D1205791816}" srcId="{0FAAE345-CFFF-46AD-9AA1-FC9884F17DE8}" destId="{D1259526-87D2-455E-97C2-2B9B89A6A853}" srcOrd="2" destOrd="0" parTransId="{B6D1E21C-64B7-42E3-AE9F-CB21DAC0D63D}" sibTransId="{91479752-A675-4ACD-8E2A-D890D3236E9A}"/>
    <dgm:cxn modelId="{4CABD1C2-1DC7-416B-B4C7-5E24E69CF303}" type="presOf" srcId="{62B7AD05-13A1-4D1E-AC87-DE46AD3A62C1}" destId="{CC0E945A-9DBC-42EC-AD68-393B09FBE9A0}" srcOrd="0" destOrd="0" presId="urn:microsoft.com/office/officeart/2005/8/layout/default"/>
    <dgm:cxn modelId="{F09EB9C6-0ADB-45E0-A030-1E0B5E1119C8}" type="presOf" srcId="{D1259526-87D2-455E-97C2-2B9B89A6A853}" destId="{5F1898CB-DD67-40A6-AB12-ADCF43239BE4}" srcOrd="0" destOrd="0" presId="urn:microsoft.com/office/officeart/2005/8/layout/default"/>
    <dgm:cxn modelId="{873ACDCD-2645-4553-AD80-4A4825C82BFD}" type="presOf" srcId="{900D1503-6E70-4E45-B9A5-2013E77EE9D6}" destId="{20208B57-0ED0-46E9-BAD8-39791FD9F83B}" srcOrd="0" destOrd="0" presId="urn:microsoft.com/office/officeart/2005/8/layout/default"/>
    <dgm:cxn modelId="{5483CFD5-F760-44E1-94F5-B3441EDA7A70}" type="presOf" srcId="{4D664227-EBBB-455E-B43E-5BB2E7E3DC98}" destId="{ACC0F559-B6E3-4B16-9049-29475325954F}" srcOrd="0" destOrd="0" presId="urn:microsoft.com/office/officeart/2005/8/layout/default"/>
    <dgm:cxn modelId="{4DEB16D9-C1A8-4F37-922A-8FBD0C7EC12F}" srcId="{0FAAE345-CFFF-46AD-9AA1-FC9884F17DE8}" destId="{8BB8C84D-E65D-4BC4-8164-D8A025911F31}" srcOrd="3" destOrd="0" parTransId="{54EC6EA8-B99E-4023-B4B7-5DCF8454EEB4}" sibTransId="{96B765EC-70EB-4372-B5D8-1380CD2D905A}"/>
    <dgm:cxn modelId="{0C76B9E0-C0D9-4460-8A75-216C904AADDA}" srcId="{0FAAE345-CFFF-46AD-9AA1-FC9884F17DE8}" destId="{900D1503-6E70-4E45-B9A5-2013E77EE9D6}" srcOrd="5" destOrd="0" parTransId="{D5342FA9-7EC7-4E9C-8426-10356E25CEEF}" sibTransId="{AF7202A9-CE44-4975-A01F-BDFF11E04700}"/>
    <dgm:cxn modelId="{DB4D85EE-7F75-4410-80D0-78CD71F2B2A3}" srcId="{0FAAE345-CFFF-46AD-9AA1-FC9884F17DE8}" destId="{3E13DE82-E8F3-47AE-8C3E-41830C25D833}" srcOrd="0" destOrd="0" parTransId="{82462631-BC91-4D85-B9D0-026325CA3F74}" sibTransId="{8AFB9C6F-BD18-4B06-B2EE-F2584049D1EE}"/>
    <dgm:cxn modelId="{A5DE5164-0B6D-45B6-96A0-135A417F22A2}" type="presParOf" srcId="{5B84D729-47AC-4EC0-9FE9-4209A4338521}" destId="{396D3B97-EA46-4D78-AA39-592558AA71DD}" srcOrd="0" destOrd="0" presId="urn:microsoft.com/office/officeart/2005/8/layout/default"/>
    <dgm:cxn modelId="{63F28CD4-02AA-4C35-B7B8-3DB0F1303BED}" type="presParOf" srcId="{5B84D729-47AC-4EC0-9FE9-4209A4338521}" destId="{B6D9CCF8-C287-4D88-971E-65ED66773871}" srcOrd="1" destOrd="0" presId="urn:microsoft.com/office/officeart/2005/8/layout/default"/>
    <dgm:cxn modelId="{C91CAB50-3128-445B-A20E-FFDA657175F4}" type="presParOf" srcId="{5B84D729-47AC-4EC0-9FE9-4209A4338521}" destId="{517A50F8-E838-46CC-A31A-59FDF49DCD13}" srcOrd="2" destOrd="0" presId="urn:microsoft.com/office/officeart/2005/8/layout/default"/>
    <dgm:cxn modelId="{21E18868-F66A-406F-AF00-7B7387408BE6}" type="presParOf" srcId="{5B84D729-47AC-4EC0-9FE9-4209A4338521}" destId="{1E67902B-330A-4819-8E53-3227FFC65A2B}" srcOrd="3" destOrd="0" presId="urn:microsoft.com/office/officeart/2005/8/layout/default"/>
    <dgm:cxn modelId="{62F0CE92-2D98-4B53-9D91-67A4C82E5A90}" type="presParOf" srcId="{5B84D729-47AC-4EC0-9FE9-4209A4338521}" destId="{5F1898CB-DD67-40A6-AB12-ADCF43239BE4}" srcOrd="4" destOrd="0" presId="urn:microsoft.com/office/officeart/2005/8/layout/default"/>
    <dgm:cxn modelId="{F81B694E-8F4E-4A39-809D-728C9740C852}" type="presParOf" srcId="{5B84D729-47AC-4EC0-9FE9-4209A4338521}" destId="{17D56D7E-A994-470D-AF99-74C379CE7624}" srcOrd="5" destOrd="0" presId="urn:microsoft.com/office/officeart/2005/8/layout/default"/>
    <dgm:cxn modelId="{B076693E-2743-4918-8811-48C2C6288B3A}" type="presParOf" srcId="{5B84D729-47AC-4EC0-9FE9-4209A4338521}" destId="{3FEA3F43-806E-4A2C-B48B-BB1D8D9D7970}" srcOrd="6" destOrd="0" presId="urn:microsoft.com/office/officeart/2005/8/layout/default"/>
    <dgm:cxn modelId="{4EA74AA5-7A50-4E33-A5B2-80D717281F17}" type="presParOf" srcId="{5B84D729-47AC-4EC0-9FE9-4209A4338521}" destId="{DF209FD3-1D82-455B-ABE4-AD923C236473}" srcOrd="7" destOrd="0" presId="urn:microsoft.com/office/officeart/2005/8/layout/default"/>
    <dgm:cxn modelId="{EA176B1B-1B79-46C7-AEE6-58F9EA75C538}" type="presParOf" srcId="{5B84D729-47AC-4EC0-9FE9-4209A4338521}" destId="{CC0E945A-9DBC-42EC-AD68-393B09FBE9A0}" srcOrd="8" destOrd="0" presId="urn:microsoft.com/office/officeart/2005/8/layout/default"/>
    <dgm:cxn modelId="{D126767A-5D5C-4D02-8B92-86BAAA2890AB}" type="presParOf" srcId="{5B84D729-47AC-4EC0-9FE9-4209A4338521}" destId="{4DCF12D7-471D-4E0C-AA2F-F6B88DC48193}" srcOrd="9" destOrd="0" presId="urn:microsoft.com/office/officeart/2005/8/layout/default"/>
    <dgm:cxn modelId="{0D7765EE-82B3-40A0-8168-5FA5EAFCF0B5}" type="presParOf" srcId="{5B84D729-47AC-4EC0-9FE9-4209A4338521}" destId="{20208B57-0ED0-46E9-BAD8-39791FD9F83B}" srcOrd="10" destOrd="0" presId="urn:microsoft.com/office/officeart/2005/8/layout/default"/>
    <dgm:cxn modelId="{0B0ED008-E387-4CF2-BE54-99F68F09CD73}" type="presParOf" srcId="{5B84D729-47AC-4EC0-9FE9-4209A4338521}" destId="{AA8E0F99-32F0-4F34-A27E-D26E422ACD3C}" srcOrd="11" destOrd="0" presId="urn:microsoft.com/office/officeart/2005/8/layout/default"/>
    <dgm:cxn modelId="{27856E6A-0049-4595-A0D7-DD26354A6A1A}" type="presParOf" srcId="{5B84D729-47AC-4EC0-9FE9-4209A4338521}" destId="{ACC0F559-B6E3-4B16-9049-29475325954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71314-DB7B-4B67-9612-FF969CF8B5D6}">
      <dsp:nvSpPr>
        <dsp:cNvPr id="0" name=""/>
        <dsp:cNvSpPr/>
      </dsp:nvSpPr>
      <dsp:spPr>
        <a:xfrm>
          <a:off x="1127511" y="1701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CD7653-BCF9-40A8-8E31-F426EDD43686}">
      <dsp:nvSpPr>
        <dsp:cNvPr id="0" name=""/>
        <dsp:cNvSpPr/>
      </dsp:nvSpPr>
      <dsp:spPr>
        <a:xfrm>
          <a:off x="1329748" y="203937"/>
          <a:ext cx="544482" cy="544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6812C-52B6-4463-8040-C62FB518F84C}">
      <dsp:nvSpPr>
        <dsp:cNvPr id="0" name=""/>
        <dsp:cNvSpPr/>
      </dsp:nvSpPr>
      <dsp:spPr>
        <a:xfrm>
          <a:off x="824157" y="1246232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Comunidad de Robótica e Investigación </a:t>
          </a:r>
          <a:endParaRPr lang="en-US" sz="1300" b="0" kern="120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4157" y="1246232"/>
        <a:ext cx="1555664" cy="622265"/>
      </dsp:txXfrm>
    </dsp:sp>
    <dsp:sp modelId="{93C780DB-5936-4C70-9368-F616C256C3F2}">
      <dsp:nvSpPr>
        <dsp:cNvPr id="0" name=""/>
        <dsp:cNvSpPr/>
      </dsp:nvSpPr>
      <dsp:spPr>
        <a:xfrm>
          <a:off x="2955417" y="1701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023D9A-3A00-4800-A16F-7D9013F5F367}">
      <dsp:nvSpPr>
        <dsp:cNvPr id="0" name=""/>
        <dsp:cNvSpPr/>
      </dsp:nvSpPr>
      <dsp:spPr>
        <a:xfrm>
          <a:off x="3157653" y="203937"/>
          <a:ext cx="544482" cy="544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C5CE1-799E-417C-876F-42810809F8E2}">
      <dsp:nvSpPr>
        <dsp:cNvPr id="0" name=""/>
        <dsp:cNvSpPr/>
      </dsp:nvSpPr>
      <dsp:spPr>
        <a:xfrm>
          <a:off x="2652062" y="1246232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TIC-as</a:t>
          </a:r>
          <a:endParaRPr lang="en-US" sz="1300" b="0" kern="120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652062" y="1246232"/>
        <a:ext cx="1555664" cy="622265"/>
      </dsp:txXfrm>
    </dsp:sp>
    <dsp:sp modelId="{0953CA13-60D6-4EB1-A3F0-5A12BABC3791}">
      <dsp:nvSpPr>
        <dsp:cNvPr id="0" name=""/>
        <dsp:cNvSpPr/>
      </dsp:nvSpPr>
      <dsp:spPr>
        <a:xfrm>
          <a:off x="4783322" y="1701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B3DE5-C34B-4279-AC09-31CBE09BBEDE}">
      <dsp:nvSpPr>
        <dsp:cNvPr id="0" name=""/>
        <dsp:cNvSpPr/>
      </dsp:nvSpPr>
      <dsp:spPr>
        <a:xfrm>
          <a:off x="4985558" y="203937"/>
          <a:ext cx="544482" cy="544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1257F-D14F-4AC7-8270-02B02A762C92}">
      <dsp:nvSpPr>
        <dsp:cNvPr id="0" name=""/>
        <dsp:cNvSpPr/>
      </dsp:nvSpPr>
      <dsp:spPr>
        <a:xfrm>
          <a:off x="4479967" y="1246232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</a:t>
          </a:r>
          <a:r>
            <a:rPr lang="es-419" sz="1300" b="0" kern="1200" cap="none" spc="0" dirty="0" err="1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Hackathones</a:t>
          </a:r>
          <a:endParaRPr lang="en-US" sz="1300" b="0" kern="120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79967" y="1246232"/>
        <a:ext cx="1555664" cy="622265"/>
      </dsp:txXfrm>
    </dsp:sp>
    <dsp:sp modelId="{E98A7E3A-FDEA-4EDA-A364-6E5F378A5FBC}">
      <dsp:nvSpPr>
        <dsp:cNvPr id="0" name=""/>
        <dsp:cNvSpPr/>
      </dsp:nvSpPr>
      <dsp:spPr>
        <a:xfrm>
          <a:off x="6611227" y="1701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CE295E-8EE6-44FB-AFE2-3722ABA81AA8}">
      <dsp:nvSpPr>
        <dsp:cNvPr id="0" name=""/>
        <dsp:cNvSpPr/>
      </dsp:nvSpPr>
      <dsp:spPr>
        <a:xfrm>
          <a:off x="6813464" y="203937"/>
          <a:ext cx="544482" cy="5444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B7AC3C-E04F-453A-9245-547C9E997F33}">
      <dsp:nvSpPr>
        <dsp:cNvPr id="0" name=""/>
        <dsp:cNvSpPr/>
      </dsp:nvSpPr>
      <dsp:spPr>
        <a:xfrm>
          <a:off x="6307873" y="1246232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Músico y deportista</a:t>
          </a:r>
          <a:endParaRPr lang="en-US" sz="1300" b="0" kern="1200" cap="none" spc="0" dirty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07873" y="1246232"/>
        <a:ext cx="1555664" cy="622265"/>
      </dsp:txXfrm>
    </dsp:sp>
    <dsp:sp modelId="{A7A3A40B-8F7D-493E-9E2D-774AC766E5FD}">
      <dsp:nvSpPr>
        <dsp:cNvPr id="0" name=""/>
        <dsp:cNvSpPr/>
      </dsp:nvSpPr>
      <dsp:spPr>
        <a:xfrm>
          <a:off x="8439133" y="1701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8E0D77-9D41-4361-A5B0-7442F4A73227}">
      <dsp:nvSpPr>
        <dsp:cNvPr id="0" name=""/>
        <dsp:cNvSpPr/>
      </dsp:nvSpPr>
      <dsp:spPr>
        <a:xfrm>
          <a:off x="8641369" y="203937"/>
          <a:ext cx="544482" cy="5444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A7E20-D09F-4D4D-8B5F-F59F607458D1}">
      <dsp:nvSpPr>
        <dsp:cNvPr id="0" name=""/>
        <dsp:cNvSpPr/>
      </dsp:nvSpPr>
      <dsp:spPr>
        <a:xfrm>
          <a:off x="8135778" y="1246232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Ambientalista</a:t>
          </a:r>
          <a:endParaRPr lang="en-US" sz="1300" b="0" kern="120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135778" y="1246232"/>
        <a:ext cx="1555664" cy="622265"/>
      </dsp:txXfrm>
    </dsp:sp>
    <dsp:sp modelId="{66D4F878-BCC1-4064-AC6F-219C0D240D81}">
      <dsp:nvSpPr>
        <dsp:cNvPr id="0" name=""/>
        <dsp:cNvSpPr/>
      </dsp:nvSpPr>
      <dsp:spPr>
        <a:xfrm>
          <a:off x="4783322" y="2257414"/>
          <a:ext cx="948955" cy="94895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610EE-E615-4FDD-99A7-62EE823C04C1}">
      <dsp:nvSpPr>
        <dsp:cNvPr id="0" name=""/>
        <dsp:cNvSpPr/>
      </dsp:nvSpPr>
      <dsp:spPr>
        <a:xfrm>
          <a:off x="4985558" y="2459650"/>
          <a:ext cx="544482" cy="5444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6BB293-F15D-4191-AEDC-66B7CA4266E1}">
      <dsp:nvSpPr>
        <dsp:cNvPr id="0" name=""/>
        <dsp:cNvSpPr/>
      </dsp:nvSpPr>
      <dsp:spPr>
        <a:xfrm>
          <a:off x="4479967" y="3501945"/>
          <a:ext cx="1555664" cy="62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300" b="0" kern="1200" cap="none" spc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Pasante en Procter &amp; Gamble</a:t>
          </a:r>
          <a:endParaRPr lang="en-US" sz="1300" b="0" kern="1200" cap="none" spc="0">
            <a:ln w="0"/>
            <a:solidFill>
              <a:schemeClr val="tx2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79967" y="3501945"/>
        <a:ext cx="1555664" cy="622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D3B97-EA46-4D78-AA39-592558AA71DD}">
      <dsp:nvSpPr>
        <dsp:cNvPr id="0" name=""/>
        <dsp:cNvSpPr/>
      </dsp:nvSpPr>
      <dsp:spPr>
        <a:xfrm>
          <a:off x="2964" y="36907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/>
            <a:t>Volumen</a:t>
          </a:r>
          <a:endParaRPr lang="es-CR" sz="3100" kern="1200" dirty="0"/>
        </a:p>
      </dsp:txBody>
      <dsp:txXfrm>
        <a:off x="2964" y="36907"/>
        <a:ext cx="2351960" cy="1411176"/>
      </dsp:txXfrm>
    </dsp:sp>
    <dsp:sp modelId="{517A50F8-E838-46CC-A31A-59FDF49DCD13}">
      <dsp:nvSpPr>
        <dsp:cNvPr id="0" name=""/>
        <dsp:cNvSpPr/>
      </dsp:nvSpPr>
      <dsp:spPr>
        <a:xfrm>
          <a:off x="2590121" y="36907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Velocidad</a:t>
          </a:r>
          <a:endParaRPr lang="es-CR" sz="3100" kern="1200" dirty="0"/>
        </a:p>
      </dsp:txBody>
      <dsp:txXfrm>
        <a:off x="2590121" y="36907"/>
        <a:ext cx="2351960" cy="1411176"/>
      </dsp:txXfrm>
    </dsp:sp>
    <dsp:sp modelId="{5F1898CB-DD67-40A6-AB12-ADCF43239BE4}">
      <dsp:nvSpPr>
        <dsp:cNvPr id="0" name=""/>
        <dsp:cNvSpPr/>
      </dsp:nvSpPr>
      <dsp:spPr>
        <a:xfrm>
          <a:off x="5177278" y="36907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Variedad</a:t>
          </a:r>
          <a:endParaRPr lang="es-CR" sz="3100" kern="1200" dirty="0"/>
        </a:p>
      </dsp:txBody>
      <dsp:txXfrm>
        <a:off x="5177278" y="36907"/>
        <a:ext cx="2351960" cy="1411176"/>
      </dsp:txXfrm>
    </dsp:sp>
    <dsp:sp modelId="{3FEA3F43-806E-4A2C-B48B-BB1D8D9D7970}">
      <dsp:nvSpPr>
        <dsp:cNvPr id="0" name=""/>
        <dsp:cNvSpPr/>
      </dsp:nvSpPr>
      <dsp:spPr>
        <a:xfrm>
          <a:off x="7764434" y="36907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Veracidad</a:t>
          </a:r>
          <a:endParaRPr lang="es-CR" sz="3100" kern="1200" dirty="0"/>
        </a:p>
      </dsp:txBody>
      <dsp:txXfrm>
        <a:off x="7764434" y="36907"/>
        <a:ext cx="2351960" cy="1411176"/>
      </dsp:txXfrm>
    </dsp:sp>
    <dsp:sp modelId="{CC0E945A-9DBC-42EC-AD68-393B09FBE9A0}">
      <dsp:nvSpPr>
        <dsp:cNvPr id="0" name=""/>
        <dsp:cNvSpPr/>
      </dsp:nvSpPr>
      <dsp:spPr>
        <a:xfrm>
          <a:off x="1296543" y="1683280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Valor</a:t>
          </a:r>
          <a:endParaRPr lang="es-CR" sz="3100" kern="1200" dirty="0"/>
        </a:p>
      </dsp:txBody>
      <dsp:txXfrm>
        <a:off x="1296543" y="1683280"/>
        <a:ext cx="2351960" cy="1411176"/>
      </dsp:txXfrm>
    </dsp:sp>
    <dsp:sp modelId="{20208B57-0ED0-46E9-BAD8-39791FD9F83B}">
      <dsp:nvSpPr>
        <dsp:cNvPr id="0" name=""/>
        <dsp:cNvSpPr/>
      </dsp:nvSpPr>
      <dsp:spPr>
        <a:xfrm>
          <a:off x="3809213" y="1684818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Variabilidad</a:t>
          </a:r>
          <a:endParaRPr lang="es-CR" sz="3100" kern="1200" dirty="0"/>
        </a:p>
      </dsp:txBody>
      <dsp:txXfrm>
        <a:off x="3809213" y="1684818"/>
        <a:ext cx="2351960" cy="1411176"/>
      </dsp:txXfrm>
    </dsp:sp>
    <dsp:sp modelId="{ACC0F559-B6E3-4B16-9049-29475325954F}">
      <dsp:nvSpPr>
        <dsp:cNvPr id="0" name=""/>
        <dsp:cNvSpPr/>
      </dsp:nvSpPr>
      <dsp:spPr>
        <a:xfrm>
          <a:off x="6470856" y="1683280"/>
          <a:ext cx="2351960" cy="1411176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 dirty="0"/>
            <a:t>Visualización</a:t>
          </a:r>
          <a:endParaRPr lang="es-CR" sz="3100" kern="1200" dirty="0"/>
        </a:p>
      </dsp:txBody>
      <dsp:txXfrm>
        <a:off x="6470856" y="1683280"/>
        <a:ext cx="2351960" cy="141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C739-DECC-4769-86F7-DFB29C6D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F0F65-FC7C-43FF-A48E-1901459C5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9CBDB-3A64-416B-860A-33416573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B449D-C3E3-4E76-A08F-2E9510E5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BAB90-5D34-47ED-A3F0-628C96A5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54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97B4C-FE02-44FF-955B-92844839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72F197-6A7B-4794-B49F-D3ACC3AE6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4B8CC-8341-42B4-8FAF-F0388AF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C503F-C665-486D-A3F9-21932A10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02FA0-89A5-44F5-A52F-E658D898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10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E3692-ED88-4474-9A05-77CB637E7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FA2B6-4D5A-4617-977F-B331B5777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D3F10-D98F-4691-BBC2-8DE97AA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A2CDE-3221-4A3A-9006-02615E5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4D0C6-D2D3-4E15-9C38-2C47661C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66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306D-DC33-44D8-8BEA-FEEAC090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F567A-CB44-4F0E-96F4-5B933E21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9C7BF-63E8-4297-A260-2962F5D2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14C22-143D-4C01-90E9-70A6D811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59209-0D9A-413A-84AC-3D0B72F6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75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E7D82-3396-4182-A516-9E673CD3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C33BD-7255-445B-9851-D9FE9949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D5A8D-EDC9-4FF6-8194-CCAE8D6E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33F1D-4155-4F4C-A877-093EC3AD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C4189-C79C-4608-908F-6CD6CFA4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43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0858F-061A-40D8-86C8-1D9E8136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095C9-08F3-40AD-8257-BEFD6FF7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340952-B9F6-422E-958C-8407FA4F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859B3D-1B2C-4CA9-BAFC-6F189920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27F36-F5B4-4FCB-ADA0-361589E4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C0DDA5-6670-4141-92DE-5A2CEF9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96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6A95-5FDE-4DEF-BED9-177E9EE6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E5D19F-543F-4DA0-B23F-B8DC0DFF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2A88A-2D67-46C9-8747-83980DA1E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AB754B-63D9-4BC0-827D-23B934E8A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5014E-EAED-4F40-BE56-1D4D6976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A38E57-4BB5-4AAC-8ECE-6F63FF81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7CDF6A-7290-4825-B42B-653DEAA9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5CD70-5BCF-4CFD-AF32-31F49139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45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DA1E0-199B-4483-B1AC-4EA0616B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8332DC-25EB-4449-B257-670315C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4FBDA-3285-4806-9EE0-E2BD8A61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B4A7B1-42D5-422F-ABEC-BF8E70A7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557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CA512-0A0A-410C-9E7A-4194548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ECD1D2-2C26-41D0-A9E0-91251E7F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9B711A-E98D-4277-B38B-218E50F0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256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7570-E681-4B8B-9978-D26F662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5CBCA-C9EF-47C1-B93F-04D09D0E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10990-140F-4AA6-9C75-65F06288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C26D7-8B04-44B9-A749-FA2928B8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FC976-39F9-41FA-92E2-7B69139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7315A-4A75-4303-A87E-D902895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109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CB5B7-2F22-406C-9B87-BF82C50A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CD9C00-ED10-4FAF-8700-22BC08F89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D0849-C0DD-4215-BCC6-82AFE503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EE533-3F28-47BE-9DD2-F6D9266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BB102-FD08-4472-B1AB-4A99E7F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79CFF-5000-44B4-8038-525BF6D3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94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AB560-511A-4891-B390-343C7D5A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58ADF-78E7-48B1-8BF4-4B6BD418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45BDC-0A66-4D19-AF06-6CE2745AB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8558-A789-4B45-8008-373ECC10F7FE}" type="datetimeFigureOut">
              <a:rPr lang="es-CR" smtClean="0"/>
              <a:t>31/10/2019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364E0-33E1-44A9-B55F-7142D7EF2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B4294-A980-4294-9606-F31996A2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5F3E-80EC-4927-90CD-AB8F74225FF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96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09202-8ADB-4661-9965-CF3C576C2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sz="5600" dirty="0"/>
              <a:t>Big Data con Power BI: </a:t>
            </a:r>
            <a:r>
              <a:rPr lang="en-US" sz="5600" dirty="0" err="1"/>
              <a:t>Introductorio</a:t>
            </a:r>
            <a:endParaRPr lang="es-CR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4D166-11FC-448C-B977-45DAA1CC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es-C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señal, alimentos&#10;&#10;Descripción generada automáticamente">
            <a:extLst>
              <a:ext uri="{FF2B5EF4-FFF2-40B4-BE49-F238E27FC236}">
                <a16:creationId xmlns:a16="http://schemas.microsoft.com/office/drawing/2014/main" id="{5F3AF6B1-7191-4A9D-912F-C2C339D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99437"/>
            <a:ext cx="1924050" cy="1482144"/>
          </a:xfrm>
          <a:prstGeom prst="rect">
            <a:avLst/>
          </a:prstGeom>
        </p:spPr>
      </p:pic>
      <p:pic>
        <p:nvPicPr>
          <p:cNvPr id="24" name="Imagen 23" descr="Imagen que contiene señal, alimentos, dibujo, luz&#10;&#10;Descripción generada automáticamente">
            <a:extLst>
              <a:ext uri="{FF2B5EF4-FFF2-40B4-BE49-F238E27FC236}">
                <a16:creationId xmlns:a16="http://schemas.microsoft.com/office/drawing/2014/main" id="{DBE5EA5C-2094-48AC-A8DD-2C5F7B5D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68" y="5457825"/>
            <a:ext cx="2285682" cy="13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6625-1285-4A0C-AF46-E62857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Fernanda Murillo Alfaro | 21 </a:t>
            </a:r>
            <a:r>
              <a:rPr lang="en-US" sz="4400" dirty="0" err="1">
                <a:solidFill>
                  <a:schemeClr val="accent4"/>
                </a:solidFill>
              </a:rPr>
              <a:t>años</a:t>
            </a:r>
            <a:endParaRPr lang="es-CR" sz="4400" dirty="0">
              <a:solidFill>
                <a:schemeClr val="accent4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3E1B3D-F8C5-4646-A271-78467C60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225354"/>
              </p:ext>
            </p:extLst>
          </p:nvPr>
        </p:nvGraphicFramePr>
        <p:xfrm>
          <a:off x="1076325" y="2366962"/>
          <a:ext cx="10515600" cy="412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Graphic 43">
            <a:extLst>
              <a:ext uri="{FF2B5EF4-FFF2-40B4-BE49-F238E27FC236}">
                <a16:creationId xmlns:a16="http://schemas.microsoft.com/office/drawing/2014/main" id="{CB25B8CC-6B0C-4CC5-87B4-2234CB729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91800" y="5159859"/>
            <a:ext cx="1698140" cy="16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36389-03D5-4E2F-89AE-075B9EE4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accent4"/>
                </a:solidFill>
              </a:rPr>
              <a:t>Qué es Big Data?</a:t>
            </a:r>
            <a:endParaRPr lang="es-CR" dirty="0">
              <a:solidFill>
                <a:schemeClr val="accent4"/>
              </a:solidFill>
            </a:endParaRPr>
          </a:p>
        </p:txBody>
      </p:sp>
      <p:pic>
        <p:nvPicPr>
          <p:cNvPr id="13" name="Graphic 43">
            <a:extLst>
              <a:ext uri="{FF2B5EF4-FFF2-40B4-BE49-F238E27FC236}">
                <a16:creationId xmlns:a16="http://schemas.microsoft.com/office/drawing/2014/main" id="{3FEE6CB4-AD26-400D-94E0-C4716987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1800" y="5255109"/>
            <a:ext cx="1698140" cy="16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AACC-CB1F-4E8E-B088-B7ABCEE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52357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accent4"/>
                </a:solidFill>
              </a:rPr>
              <a:t>Las “V” del Big Data</a:t>
            </a:r>
            <a:endParaRPr lang="es-CR" sz="40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C1C244-ADB2-4E23-A366-B3F98677A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04805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43">
            <a:extLst>
              <a:ext uri="{FF2B5EF4-FFF2-40B4-BE49-F238E27FC236}">
                <a16:creationId xmlns:a16="http://schemas.microsoft.com/office/drawing/2014/main" id="{EECDDDA2-C142-4375-B1BE-3D8744845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91800" y="5255109"/>
            <a:ext cx="1698140" cy="16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6D3B97-EA46-4D78-AA39-592558AA7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A50F8-E838-46CC-A31A-59FDF49DC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1898CB-DD67-40A6-AB12-ADCF43239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EA3F43-806E-4A2C-B48B-BB1D8D9D7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E945A-9DBC-42EC-AD68-393B09FBE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208B57-0ED0-46E9-BAD8-39791FD9F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C0F559-B6E3-4B16-9049-294753259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36389-03D5-4E2F-89AE-075B9EE4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303"/>
            <a:ext cx="10515600" cy="1325563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accent4"/>
                </a:solidFill>
              </a:rPr>
              <a:t>Qué es </a:t>
            </a:r>
            <a:r>
              <a:rPr lang="es-419" dirty="0" err="1">
                <a:solidFill>
                  <a:schemeClr val="accent4"/>
                </a:solidFill>
              </a:rPr>
              <a:t>Power</a:t>
            </a:r>
            <a:r>
              <a:rPr lang="es-419" dirty="0">
                <a:solidFill>
                  <a:schemeClr val="accent4"/>
                </a:solidFill>
              </a:rPr>
              <a:t> BI?</a:t>
            </a:r>
            <a:endParaRPr lang="es-CR" dirty="0">
              <a:solidFill>
                <a:schemeClr val="accent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E1A272-090B-4A9B-A23B-FD853B6A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38" y="3429000"/>
            <a:ext cx="1705721" cy="16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Big Data con Power BI: Introductorio</vt:lpstr>
      <vt:lpstr>Fernanda Murillo Alfaro | 21 años</vt:lpstr>
      <vt:lpstr>Qué es Big Data?</vt:lpstr>
      <vt:lpstr>Las “V” del Big Data</vt:lpstr>
      <vt:lpstr>Qué es Power BI?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con Power BI: Introductorio</dc:title>
  <dc:creator> </dc:creator>
  <cp:lastModifiedBy> </cp:lastModifiedBy>
  <cp:revision>9</cp:revision>
  <dcterms:created xsi:type="dcterms:W3CDTF">2019-10-25T22:40:02Z</dcterms:created>
  <dcterms:modified xsi:type="dcterms:W3CDTF">2019-10-31T22:24:57Z</dcterms:modified>
</cp:coreProperties>
</file>