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679700"/>
            <a:ext cx="8824456" cy="1427079"/>
          </a:xfrm>
        </p:spPr>
        <p:txBody>
          <a:bodyPr/>
          <a:lstStyle/>
          <a:p>
            <a:pPr algn="ctr"/>
            <a:r>
              <a:rPr lang="de-DE" sz="9600" b="1" dirty="0" err="1" smtClean="0"/>
              <a:t>Scrum</a:t>
            </a:r>
            <a:endParaRPr lang="de-DE" sz="96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4343401"/>
            <a:ext cx="8824456" cy="1168326"/>
          </a:xfrm>
        </p:spPr>
        <p:txBody>
          <a:bodyPr/>
          <a:lstStyle/>
          <a:p>
            <a:pPr algn="ctr"/>
            <a:r>
              <a:rPr lang="de-DE" sz="2400" b="1" dirty="0"/>
              <a:t>Vorgehensmodell für Projekt- und Produktmanagement</a:t>
            </a: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705600" y="65405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By</a:t>
            </a:r>
            <a:r>
              <a:rPr lang="de-DE" sz="1400" dirty="0" smtClean="0"/>
              <a:t> Florian Murre, Björn </a:t>
            </a:r>
            <a:r>
              <a:rPr lang="de-DE" sz="1400" dirty="0" err="1" smtClean="0"/>
              <a:t>Schaade</a:t>
            </a:r>
            <a:r>
              <a:rPr lang="de-DE" sz="1400" dirty="0" smtClean="0"/>
              <a:t>, Dean Henning, Peter </a:t>
            </a:r>
            <a:r>
              <a:rPr lang="de-DE" sz="1400" dirty="0" err="1" smtClean="0"/>
              <a:t>Bartkowiak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121380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412999"/>
            <a:ext cx="9613861" cy="3523189"/>
          </a:xfrm>
        </p:spPr>
        <p:txBody>
          <a:bodyPr/>
          <a:lstStyle/>
          <a:p>
            <a:r>
              <a:rPr lang="de-DE" sz="2800" dirty="0" smtClean="0"/>
              <a:t>Aufbau und Prozessablauf</a:t>
            </a:r>
          </a:p>
          <a:p>
            <a:r>
              <a:rPr lang="de-DE" sz="2800" dirty="0" smtClean="0"/>
              <a:t>Rollen in </a:t>
            </a:r>
            <a:r>
              <a:rPr lang="de-DE" sz="2800" dirty="0" err="1" smtClean="0"/>
              <a:t>Scrum</a:t>
            </a:r>
            <a:endParaRPr lang="de-DE" sz="2800" dirty="0" smtClean="0"/>
          </a:p>
          <a:p>
            <a:r>
              <a:rPr lang="de-DE" sz="2800" dirty="0" smtClean="0"/>
              <a:t>Vorteile &amp; Nachteile</a:t>
            </a:r>
          </a:p>
          <a:p>
            <a:r>
              <a:rPr lang="de-DE" sz="2800" dirty="0" smtClean="0"/>
              <a:t>Fazit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705600" y="65405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By</a:t>
            </a:r>
            <a:r>
              <a:rPr lang="de-DE" sz="1400" dirty="0" smtClean="0"/>
              <a:t> Florian Murre, Björn </a:t>
            </a:r>
            <a:r>
              <a:rPr lang="de-DE" sz="1400" dirty="0" err="1" smtClean="0"/>
              <a:t>Schaade</a:t>
            </a:r>
            <a:r>
              <a:rPr lang="de-DE" sz="1400" dirty="0" smtClean="0"/>
              <a:t>, Dean Henning, Peter </a:t>
            </a:r>
            <a:r>
              <a:rPr lang="de-DE" sz="1400" dirty="0" err="1" smtClean="0"/>
              <a:t>Bartkowiak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464088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1" y="2197100"/>
            <a:ext cx="10287000" cy="3924299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de-DE" dirty="0" smtClean="0"/>
              <a:t>Abarbeitung der Anforderungen </a:t>
            </a:r>
            <a:r>
              <a:rPr lang="de-DE" dirty="0"/>
              <a:t>Stück für Stück </a:t>
            </a:r>
            <a:r>
              <a:rPr lang="de-DE" dirty="0" smtClean="0"/>
              <a:t>in Intervallen </a:t>
            </a:r>
          </a:p>
          <a:p>
            <a:pPr>
              <a:buFontTx/>
              <a:buChar char="-"/>
            </a:pPr>
            <a:r>
              <a:rPr lang="de-DE" dirty="0" smtClean="0"/>
              <a:t>Ziel = </a:t>
            </a:r>
            <a:r>
              <a:rPr lang="de-DE" dirty="0"/>
              <a:t>Lieferung </a:t>
            </a:r>
            <a:r>
              <a:rPr lang="de-DE" dirty="0" smtClean="0"/>
              <a:t>von Teilprodukten</a:t>
            </a:r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Scrum wird in 5 Ereignisse geteilt</a:t>
            </a:r>
          </a:p>
          <a:p>
            <a:r>
              <a:rPr lang="de-DE" sz="2000" u="sng" dirty="0" smtClean="0"/>
              <a:t>Sprint</a:t>
            </a:r>
            <a:r>
              <a:rPr lang="de-DE" sz="2000" dirty="0" smtClean="0"/>
              <a:t> -&gt; sind </a:t>
            </a:r>
            <a:r>
              <a:rPr lang="de-DE" sz="2000" dirty="0"/>
              <a:t>immer gleich lang 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dirty="0" smtClean="0"/>
          </a:p>
          <a:p>
            <a:r>
              <a:rPr lang="de-DE" sz="2000" u="sng" dirty="0" smtClean="0"/>
              <a:t>Sprint-Planungssitzung</a:t>
            </a:r>
            <a:r>
              <a:rPr lang="de-DE" sz="2000" dirty="0" smtClean="0"/>
              <a:t> -&gt; legt Sprintziele fest: </a:t>
            </a:r>
            <a:r>
              <a:rPr lang="de-DE" sz="2000" dirty="0"/>
              <a:t>W</a:t>
            </a:r>
            <a:r>
              <a:rPr lang="de-DE" sz="2000" dirty="0" smtClean="0"/>
              <a:t>ie</a:t>
            </a:r>
            <a:r>
              <a:rPr lang="de-DE" sz="2000" dirty="0"/>
              <a:t>? W</a:t>
            </a:r>
            <a:r>
              <a:rPr lang="de-DE" sz="2000" dirty="0" smtClean="0"/>
              <a:t>as?</a:t>
            </a:r>
            <a:br>
              <a:rPr lang="de-DE" sz="2000" dirty="0" smtClean="0"/>
            </a:br>
            <a:endParaRPr lang="de-DE" sz="2000" dirty="0"/>
          </a:p>
          <a:p>
            <a:r>
              <a:rPr lang="de-DE" sz="2000" u="sng" dirty="0" smtClean="0"/>
              <a:t>Daily Scrum</a:t>
            </a:r>
            <a:r>
              <a:rPr lang="de-DE" sz="2000" dirty="0" smtClean="0"/>
              <a:t> -&gt; Team </a:t>
            </a:r>
            <a:r>
              <a:rPr lang="de-DE" sz="2000" dirty="0"/>
              <a:t>kommuniziert </a:t>
            </a:r>
            <a:r>
              <a:rPr lang="de-DE" sz="2000" dirty="0" smtClean="0"/>
              <a:t>Ereignisse &amp; plant nächste Schritte</a:t>
            </a:r>
            <a:br>
              <a:rPr lang="de-DE" sz="2000" dirty="0" smtClean="0"/>
            </a:br>
            <a:endParaRPr lang="de-DE" sz="2000" dirty="0"/>
          </a:p>
          <a:p>
            <a:r>
              <a:rPr lang="de-DE" sz="2000" u="sng" dirty="0" smtClean="0"/>
              <a:t>Sprint Review</a:t>
            </a:r>
            <a:r>
              <a:rPr lang="de-DE" sz="2000" dirty="0" smtClean="0"/>
              <a:t> -&gt; Überprüfung des freizugebenden Produktsegments</a:t>
            </a:r>
            <a:br>
              <a:rPr lang="de-DE" sz="2000" dirty="0" smtClean="0"/>
            </a:br>
            <a:endParaRPr lang="de-DE" sz="2000" dirty="0"/>
          </a:p>
          <a:p>
            <a:r>
              <a:rPr lang="de-DE" sz="2000" u="sng" dirty="0" smtClean="0"/>
              <a:t>Sprint-Retrospektive</a:t>
            </a:r>
            <a:r>
              <a:rPr lang="de-DE" sz="2000" dirty="0" smtClean="0"/>
              <a:t> -&gt; Planung zukünftiger Sprints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705600" y="65405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By</a:t>
            </a:r>
            <a:r>
              <a:rPr lang="de-DE" sz="1400" dirty="0" smtClean="0"/>
              <a:t> Florian Murre, Björn </a:t>
            </a:r>
            <a:r>
              <a:rPr lang="de-DE" sz="1400" dirty="0" err="1" smtClean="0"/>
              <a:t>Schaade</a:t>
            </a:r>
            <a:r>
              <a:rPr lang="de-DE" sz="1400" dirty="0" smtClean="0"/>
              <a:t>, Dean Henning, Peter </a:t>
            </a:r>
            <a:r>
              <a:rPr lang="de-DE" sz="1400" dirty="0" err="1" smtClean="0"/>
              <a:t>Bartkowiak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783046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 in 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D</a:t>
            </a:r>
            <a:r>
              <a:rPr lang="de-DE" sz="2000" dirty="0" smtClean="0"/>
              <a:t>rei </a:t>
            </a:r>
            <a:r>
              <a:rPr lang="de-DE" sz="2000" dirty="0"/>
              <a:t>Rollen für direkt am </a:t>
            </a:r>
            <a:r>
              <a:rPr lang="de-DE" sz="2000" dirty="0" smtClean="0"/>
              <a:t>Prozess </a:t>
            </a:r>
            <a:r>
              <a:rPr lang="de-DE" sz="2000" dirty="0"/>
              <a:t>Beteiligte: </a:t>
            </a:r>
            <a:endParaRPr lang="de-DE" sz="2000" dirty="0" smtClean="0"/>
          </a:p>
          <a:p>
            <a:r>
              <a:rPr lang="de-DE" sz="2000" b="1" dirty="0" smtClean="0"/>
              <a:t>Product Owner </a:t>
            </a:r>
            <a:r>
              <a:rPr lang="de-DE" sz="2000" b="1" dirty="0" smtClean="0">
                <a:sym typeface="Wingdings" panose="05000000000000000000" pitchFamily="2" charset="2"/>
              </a:rPr>
              <a:t></a:t>
            </a:r>
            <a:r>
              <a:rPr lang="de-DE" sz="2000" b="1" dirty="0" smtClean="0"/>
              <a:t> </a:t>
            </a:r>
            <a:r>
              <a:rPr lang="de-DE" sz="2000" dirty="0"/>
              <a:t>s</a:t>
            </a:r>
            <a:r>
              <a:rPr lang="de-DE" sz="2000" dirty="0" smtClean="0"/>
              <a:t>tellt </a:t>
            </a:r>
            <a:r>
              <a:rPr lang="de-DE" sz="2000" dirty="0"/>
              <a:t>fachliche Anforderungen und priorisiert </a:t>
            </a:r>
            <a:r>
              <a:rPr lang="de-DE" sz="2000" dirty="0" smtClean="0"/>
              <a:t>sie </a:t>
            </a:r>
            <a:r>
              <a:rPr lang="de-DE" sz="2000" dirty="0"/>
              <a:t/>
            </a:r>
            <a:br>
              <a:rPr lang="de-DE" sz="2000" dirty="0"/>
            </a:br>
            <a:endParaRPr lang="de-DE" sz="2000" dirty="0" smtClean="0"/>
          </a:p>
          <a:p>
            <a:r>
              <a:rPr lang="de-DE" sz="2000" b="1" dirty="0" smtClean="0"/>
              <a:t>Scrum Master</a:t>
            </a:r>
            <a:r>
              <a:rPr lang="de-DE" sz="2000" dirty="0" smtClean="0"/>
              <a:t> </a:t>
            </a:r>
            <a:r>
              <a:rPr lang="de-DE" sz="2000" dirty="0"/>
              <a:t> </a:t>
            </a:r>
            <a:r>
              <a:rPr lang="de-DE" sz="2000" dirty="0" smtClean="0"/>
              <a:t> </a:t>
            </a:r>
            <a:r>
              <a:rPr lang="de-DE" sz="2000" dirty="0" smtClean="0">
                <a:sym typeface="Wingdings" panose="05000000000000000000" pitchFamily="2" charset="2"/>
              </a:rPr>
              <a:t></a:t>
            </a:r>
            <a:r>
              <a:rPr lang="de-DE" sz="2000" dirty="0" smtClean="0"/>
              <a:t> managt </a:t>
            </a:r>
            <a:r>
              <a:rPr lang="de-DE" sz="2000" dirty="0"/>
              <a:t>den </a:t>
            </a:r>
            <a:r>
              <a:rPr lang="de-DE" sz="2000" dirty="0" smtClean="0"/>
              <a:t>Prozess </a:t>
            </a:r>
            <a:r>
              <a:rPr lang="de-DE" sz="2000" dirty="0"/>
              <a:t>und beseitigt </a:t>
            </a:r>
            <a:r>
              <a:rPr lang="de-DE" sz="2000" dirty="0" smtClean="0"/>
              <a:t>Hindernisse </a:t>
            </a:r>
            <a:r>
              <a:rPr lang="de-DE" sz="2000" dirty="0"/>
              <a:t/>
            </a:r>
            <a:br>
              <a:rPr lang="de-DE" sz="2000" dirty="0"/>
            </a:br>
            <a:endParaRPr lang="de-DE" sz="2000" dirty="0" smtClean="0"/>
          </a:p>
          <a:p>
            <a:r>
              <a:rPr lang="de-DE" sz="2000" b="1" dirty="0" smtClean="0"/>
              <a:t>Team 	   </a:t>
            </a:r>
            <a:r>
              <a:rPr lang="de-DE" sz="2000" b="1" dirty="0" smtClean="0">
                <a:sym typeface="Wingdings" panose="05000000000000000000" pitchFamily="2" charset="2"/>
              </a:rPr>
              <a:t></a:t>
            </a:r>
            <a:r>
              <a:rPr lang="de-DE" sz="2000" dirty="0" smtClean="0"/>
              <a:t> entwickelt </a:t>
            </a:r>
            <a:r>
              <a:rPr lang="de-DE" sz="2000" dirty="0"/>
              <a:t>das </a:t>
            </a:r>
            <a:r>
              <a:rPr lang="de-DE" sz="2000" dirty="0" smtClean="0"/>
              <a:t>eigentliche Produkt </a:t>
            </a:r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Daneben </a:t>
            </a:r>
            <a:r>
              <a:rPr lang="de-DE" sz="2000" dirty="0" smtClean="0"/>
              <a:t>agieren </a:t>
            </a:r>
            <a:r>
              <a:rPr lang="de-DE" sz="2000" dirty="0"/>
              <a:t>als </a:t>
            </a:r>
            <a:r>
              <a:rPr lang="de-DE" sz="2000" dirty="0" smtClean="0"/>
              <a:t>Beobachter, Ratgeber </a:t>
            </a:r>
            <a:r>
              <a:rPr lang="de-DE" sz="2000" smtClean="0"/>
              <a:t>und Unterstützung </a:t>
            </a:r>
            <a:r>
              <a:rPr lang="de-DE" sz="2000" dirty="0"/>
              <a:t>die </a:t>
            </a:r>
            <a:r>
              <a:rPr lang="de-DE" sz="2000" b="1" dirty="0" smtClean="0"/>
              <a:t>Stakeholder</a:t>
            </a:r>
            <a:r>
              <a:rPr lang="de-DE" sz="2000" dirty="0" smtClean="0"/>
              <a:t> (Kunden</a:t>
            </a:r>
            <a:r>
              <a:rPr lang="de-DE" sz="2000" dirty="0"/>
              <a:t>, Anwender, Management</a:t>
            </a:r>
            <a:r>
              <a:rPr lang="de-DE" sz="2000" dirty="0" smtClean="0"/>
              <a:t>).</a:t>
            </a:r>
            <a:endParaRPr lang="de-DE" sz="2000" dirty="0"/>
          </a:p>
        </p:txBody>
      </p:sp>
      <p:sp>
        <p:nvSpPr>
          <p:cNvPr id="5" name="Textfeld 4"/>
          <p:cNvSpPr txBox="1"/>
          <p:nvPr/>
        </p:nvSpPr>
        <p:spPr>
          <a:xfrm>
            <a:off x="6705600" y="65405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By</a:t>
            </a:r>
            <a:r>
              <a:rPr lang="de-DE" sz="1400" dirty="0" smtClean="0"/>
              <a:t> Florian Murre, Björn </a:t>
            </a:r>
            <a:r>
              <a:rPr lang="de-DE" sz="1400" dirty="0" err="1" smtClean="0"/>
              <a:t>Schaade</a:t>
            </a:r>
            <a:r>
              <a:rPr lang="de-DE" sz="1400" dirty="0" smtClean="0"/>
              <a:t>, Dean Henning, Peter </a:t>
            </a:r>
            <a:r>
              <a:rPr lang="de-DE" sz="1400" dirty="0" err="1" smtClean="0"/>
              <a:t>Bartkowiak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257127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Vor- </a:t>
            </a:r>
            <a:r>
              <a:rPr lang="de-DE" dirty="0" smtClean="0"/>
              <a:t>und </a:t>
            </a:r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4187" y="2336873"/>
            <a:ext cx="9613861" cy="3599316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i="1" u="sng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Vorteile</a:t>
            </a:r>
            <a:endParaRPr lang="de-DE" altLang="de-DE" i="1" u="sng" dirty="0" smtClean="0"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2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Wenige Regeln, leicht verständlich und schnell einführbar</a:t>
            </a:r>
            <a:endParaRPr lang="de-DE" altLang="de-DE" sz="20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2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Kurze </a:t>
            </a:r>
            <a:r>
              <a:rPr lang="de-DE" altLang="de-DE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Kommunikationswege</a:t>
            </a:r>
            <a:endParaRPr lang="de-DE" altLang="de-DE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Hohe Flexibilität/Agilität durch adaptives Planen</a:t>
            </a:r>
            <a:endParaRPr lang="de-DE" altLang="de-DE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2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Hohe Transparenz durch regelmäßige Meetings und </a:t>
            </a:r>
            <a:r>
              <a:rPr lang="de-DE" altLang="de-DE" sz="2000" dirty="0" err="1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Backlogs</a:t>
            </a:r>
            <a:endParaRPr lang="de-DE" altLang="de-DE" sz="20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2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Geringer </a:t>
            </a:r>
            <a:r>
              <a:rPr lang="de-DE" altLang="de-DE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Administrations- und </a:t>
            </a:r>
            <a:r>
              <a:rPr lang="de-DE" altLang="de-DE" sz="2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Dokumentationsaufwand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2000" dirty="0"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b="1" i="1" u="sng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Nachteile</a:t>
            </a:r>
            <a:endParaRPr lang="de-DE" altLang="de-DE" i="1" u="sng" dirty="0" smtClean="0"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2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Kein Gesamtüberblick über die komplette Projektstrecke</a:t>
            </a:r>
            <a:endParaRPr lang="de-DE" altLang="de-DE" sz="20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2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Hoher </a:t>
            </a:r>
            <a:r>
              <a:rPr lang="de-DE" altLang="de-DE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Kommunikations- und Abstimmungsaufwand</a:t>
            </a:r>
            <a:endParaRPr lang="de-DE" altLang="de-DE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Wenige konkrete Handlungsempfehlungen</a:t>
            </a:r>
            <a:endParaRPr lang="de-DE" altLang="de-DE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705600" y="65405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By</a:t>
            </a:r>
            <a:r>
              <a:rPr lang="de-DE" sz="1400" dirty="0" smtClean="0"/>
              <a:t> Florian Murre, Björn </a:t>
            </a:r>
            <a:r>
              <a:rPr lang="de-DE" sz="1400" dirty="0" err="1" smtClean="0"/>
              <a:t>Schaade</a:t>
            </a:r>
            <a:r>
              <a:rPr lang="de-DE" sz="1400" dirty="0" smtClean="0"/>
              <a:t>, Dean Henning, Peter </a:t>
            </a:r>
            <a:r>
              <a:rPr lang="de-DE" sz="1400" dirty="0" err="1" smtClean="0"/>
              <a:t>Bartkowiak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46540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4187" y="2336873"/>
            <a:ext cx="9613861" cy="3599316"/>
          </a:xfrm>
        </p:spPr>
        <p:txBody>
          <a:bodyPr>
            <a:noAutofit/>
          </a:bodyPr>
          <a:lstStyle/>
          <a:p>
            <a:r>
              <a:rPr lang="de-DE" dirty="0" err="1" smtClean="0">
                <a:latin typeface="+mj-lt"/>
              </a:rPr>
              <a:t>Scrum</a:t>
            </a:r>
            <a:r>
              <a:rPr lang="de-DE" dirty="0" smtClean="0">
                <a:latin typeface="+mj-lt"/>
              </a:rPr>
              <a:t> eignet sich gut zum </a:t>
            </a:r>
            <a:r>
              <a:rPr lang="de-DE" dirty="0" err="1" smtClean="0">
                <a:latin typeface="+mj-lt"/>
              </a:rPr>
              <a:t>Projektmanagmaent</a:t>
            </a:r>
            <a:r>
              <a:rPr lang="de-DE" dirty="0" smtClean="0">
                <a:latin typeface="+mj-lt"/>
              </a:rPr>
              <a:t>.</a:t>
            </a:r>
            <a:endParaRPr lang="de-DE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705600" y="65405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By</a:t>
            </a:r>
            <a:r>
              <a:rPr lang="de-DE" sz="1400" dirty="0" smtClean="0"/>
              <a:t> Florian Murre, Björn </a:t>
            </a:r>
            <a:r>
              <a:rPr lang="de-DE" sz="1400" dirty="0" err="1" smtClean="0"/>
              <a:t>Schaade</a:t>
            </a:r>
            <a:r>
              <a:rPr lang="de-DE" sz="1400" dirty="0" smtClean="0"/>
              <a:t>, Dean Henning, Peter </a:t>
            </a:r>
            <a:r>
              <a:rPr lang="de-DE" sz="1400" dirty="0" err="1" smtClean="0"/>
              <a:t>Bartkowiak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850311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705600" y="65405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By</a:t>
            </a:r>
            <a:r>
              <a:rPr lang="de-DE" sz="1400" dirty="0" smtClean="0"/>
              <a:t> Florian Murre, Björn </a:t>
            </a:r>
            <a:r>
              <a:rPr lang="de-DE" sz="1400" dirty="0" err="1" smtClean="0"/>
              <a:t>Schaade</a:t>
            </a:r>
            <a:r>
              <a:rPr lang="de-DE" sz="1400" dirty="0" smtClean="0"/>
              <a:t>, Dean Henning, Peter </a:t>
            </a:r>
            <a:r>
              <a:rPr lang="de-DE" sz="1400" dirty="0" err="1" smtClean="0"/>
              <a:t>Bartkowiak</a:t>
            </a:r>
            <a:endParaRPr lang="de-DE" sz="14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de.atlassian.com/agile/</a:t>
            </a:r>
            <a:r>
              <a:rPr lang="de-DE" dirty="0" err="1" smtClean="0"/>
              <a:t>scrum</a:t>
            </a:r>
            <a:endParaRPr lang="de-DE" dirty="0" smtClean="0"/>
          </a:p>
          <a:p>
            <a:r>
              <a:rPr lang="de-DE" dirty="0" smtClean="0"/>
              <a:t>scrum-master.de</a:t>
            </a:r>
          </a:p>
          <a:p>
            <a:r>
              <a:rPr lang="de-DE" dirty="0" smtClean="0"/>
              <a:t>de.wikipedia.org/</a:t>
            </a:r>
            <a:r>
              <a:rPr lang="de-DE" dirty="0" err="1" smtClean="0"/>
              <a:t>wiki</a:t>
            </a:r>
            <a:r>
              <a:rPr lang="de-DE" dirty="0" smtClean="0"/>
              <a:t>/</a:t>
            </a:r>
            <a:r>
              <a:rPr lang="de-DE" dirty="0" err="1" smtClean="0"/>
              <a:t>Scrum</a:t>
            </a:r>
            <a:endParaRPr lang="de-DE" dirty="0" smtClean="0"/>
          </a:p>
          <a:p>
            <a:r>
              <a:rPr lang="de-DE" dirty="0" smtClean="0"/>
              <a:t>it-agile.de/wissen/einstieg-und-</a:t>
            </a:r>
            <a:r>
              <a:rPr lang="de-DE" dirty="0" err="1" smtClean="0"/>
              <a:t>ueberblick</a:t>
            </a:r>
            <a:r>
              <a:rPr lang="de-DE" dirty="0" smtClean="0"/>
              <a:t>/</a:t>
            </a:r>
            <a:r>
              <a:rPr lang="de-DE" dirty="0" err="1" smtClean="0"/>
              <a:t>scrum</a:t>
            </a:r>
            <a:endParaRPr lang="de-DE" dirty="0"/>
          </a:p>
          <a:p>
            <a:r>
              <a:rPr lang="de-DE" dirty="0"/>
              <a:t>projektmanagement-definitionen.de/</a:t>
            </a:r>
            <a:r>
              <a:rPr lang="de-DE" dirty="0" err="1"/>
              <a:t>glossar</a:t>
            </a:r>
            <a:r>
              <a:rPr lang="de-DE" dirty="0"/>
              <a:t>/</a:t>
            </a:r>
            <a:r>
              <a:rPr lang="de-DE" dirty="0" err="1"/>
              <a:t>scrum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2201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205</Words>
  <Application>Microsoft Office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</vt:lpstr>
      <vt:lpstr>Berlin</vt:lpstr>
      <vt:lpstr>Scrum</vt:lpstr>
      <vt:lpstr>Inhaltsverzeichnis</vt:lpstr>
      <vt:lpstr>Aufbau </vt:lpstr>
      <vt:lpstr>Rollen in Scrum</vt:lpstr>
      <vt:lpstr>Vor- und Nachteile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user</dc:creator>
  <cp:lastModifiedBy>user</cp:lastModifiedBy>
  <cp:revision>11</cp:revision>
  <dcterms:created xsi:type="dcterms:W3CDTF">2017-11-10T12:51:30Z</dcterms:created>
  <dcterms:modified xsi:type="dcterms:W3CDTF">2017-11-27T11:01:37Z</dcterms:modified>
</cp:coreProperties>
</file>