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82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04.2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1 24575,'-13'5'0,"2"3"0,9-3 0,2 5 0,-1-2 0,1 0 0,0-1 0,2-3 0,4-1 0,0-1 0,4-2 0,-1 1 0,3-4 0,-1 1 0,0-6 0,-3 4 0,-4-5 0,-1 4 0,-2-1 0,-2 0 0,-4 2 0,-9 0 0,-1 0 0,-12 1 0,7 2 0,-2-1 0,7 2 0,5 1 0,0 2 0,5 2 0,-1 2 0,3 2 0,1-2 0,2 0 0,0-2 0,1 0 0,5-1 0,-2-2 0,4-2 0,1-3 0,1-1 0,2-4 0,0-2 0,-4 0 0,-2 0 0,-5 4 0,0 1 0,-13 13 0,6 0 0,-8 7 0,10-6 0,6-7 0,9-9 0,-6-1 0,6-4 0,-11 7 0,1 3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6.1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1 24575,'-5'37'0,"-3"7"0,-5 32 0,1 14 0,1 8 0,7-14 0,2-35 0,2-22 0,0-20 0,0-8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6.6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38 24575,'18'2'0,"0"0"0,-5-1 0,7-3 0,12 0 0,16 0 0,5 0 0,28-1 0,-7-1 0,1 1 0,8-2 0,-2-2 0,-38 2 0,-23 2 0,-13 0 0,-5 2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7.1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 1 8191,'-4'79'0,"1"9"1638,-3-15 0,0 4-1191,2-4 0,2-2 1012,-2-5 1,0-3-1460,0 33 1826,4-56-1826,-3-18 3276,2-20-2484,-10-42 0,7 28 0,-5-27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0.4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338 18 24575,'-14'28'0,"3"-4"0,0 0 0,1 1 0,-3 4 0,-2 7 0,-3 6 0,3-2 0,-3 6 0,7-8 0,-2 5 0,5-3 0,2-4 0,0 0 0,4-11 0,-1 0 0,3-6 0,0-4 0,0 0 0,0-3 0,0 7 0,1-2 0,-1 1 0,3-5 0,-2-6 0,0-2 0,5-1 0,-2-2 0,5 2 0,1-2 0,-2-1 0,0 0 0,-3-1 0,8-3 0,-6 1 0,11-6 0,-9 1 0,8-4 0,-1-3 0,1 1 0,3-8 0,-3 5 0,1-3 0,-3 3 0,-5 2 0,3-2 0,-5 1 0,5 0 0,-3 1 0,1 1 0,-4 1 0,0-1 0,-2 0 0,1-1 0,-1 3 0,0 0 0,1 1 0,-1 0 0,1-1 0,-2 1 0,0-2 0,1-1 0,-3 2 0,3-1 0,-2 1 0,0-1 0,0-1 0,-1 0 0,1 2 0,-2-1 0,0 3 0,-1-3 0,0 2 0,0-1 0,0 2 0,0-2 0,0 1 0,-5-7 0,1 4 0,-4-2 0,2 6 0,2 4 0,-1 1 0,-1 1 0,-1-2 0,-3 0 0,-3-1 0,-6-6 0,-8-4 0,3 1 0,-8-3 0,13 5 0,-1 2 0,8 2 0,4 5 0,3 2 0,1 1 0,-1 1 0,-1-2 0,-1 3 0,-3 2 0,-1-2 0,0 3 0,2-3 0,4 0 0,0 0 0,-3 0 0,0 2 0,-5 2 0,-8 13 0,-6 3 0,-6 12 0,4-4 0,8-3 0,4-7 0,6 0 0,1 4 0,3-5 0,3 5 0,0-3 0,3-2 0,-2 3 0,1-6 0,-1 4 0,2-1 0,-2 1 0,3 2 0,-3 2 0,2-4 0,-1 2 0,1-8 0,1 3 0,0-3 0,0 0 0,1 2 0,1-5 0,-1 2 0,1-2 0,-2-3 0,3 5 0,-2-4 0,2 0 0,-2-1 0,1-2 0,0-1 0,0 2 0,2 0 0,1 2 0,2 1 0,-1 0 0,3-1 0,-2 0 0,0-1 0,0-3 0,0 0 0,-3-1 0,2-1 0,0-1 0,1-2 0,-2 1 0,1-3 0,-2 2 0,3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2.5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24575,'6'62'0,"3"34"0,-4-32 0,0 5 0,0 7 0,0 4-543,4 11 1,0-2 542,-4-21 0,0-5 177,2-6 1,-1-6-178,-1 5 180,-2-27-180,-3-22 0,-3-9 0,-2-4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3.6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1 438 8191,'16'12'0,"3"-3"3276,6-8-1489,8-1 1031,27 0-2818,37-2 0,-36 0 0,8-1 573,1-2 0,8-2 0,1 1-573,1 0 0,1 1 0,6-2 0,5 0 0,5-1 0,5-1 0,-1 2 0,-18 1 0,1 2 0,1-1 0,0 1 0,-1-1 0,0 0 0,-1 1 0,0-1 0,1 0 0,1 1-374,6-1 0,3 1 0,0-1 0,-1 1 0,-3-1 374,7 0 0,-3-1 0,-2 1 0,1-1 0,-1-1 0,0 1 0,0-1 0,-1-1 0,3-1 0,0-1 0,-1 0 0,-4 0 0,7-1 0,-5 0 0,3-1 0,-12 1 0,3-1 0,0 0 0,-3 0 0,17-1 0,-3 1 0,-1 0 0,-4 1 0,-1 0 0,3 0 0,-14 3 0,3 0 0,0 1 0,-3 1 0,7 1 0,-3 1 0,6 0-820,-1-1 1,5-1 0,2 1 0,-2 1 659,-5 2 0,0 2 0,-2 0 0,0 0 160,-4-2 0,-2-1 0,0 0 0,1 2-237,1 1 1,3 1 0,-5 0 0,-7 0 236,14-1 0,-8 0 0,-5-1 0,-11 1 0,-22-1 3276,-26-1-3103,-10 1 1473,-6 0-1646,-26 6 0,-48 14 0,30-10 0,-21 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4.3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321 1 24575,'-7'19'0,"-9"10"0,-9 5 0,-5 4 0,-4 2 0,-20 19 0,16-16 0,2-2 0,-3 3 0,13-10 0,14-12 0,9-8 0,8-4 0,12 3 0,46 6 0,33 0-518,-35-10 0,7 0 1,2-1 517,1-1 0,2-2 0,2 0 0,18 0 0,3-1 0,-8-1 0,0-1 0,-7-1 0,-9-1 0,-16 0 0,-34-1 0,-16-1 0,-9 1 0,-11-1 0,-11 1 0,-7-1 0,11 2 0,7-2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5.0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169 1 24575,'-9'26'0,"-2"12"0,4 8 0,-7 40 0,4-27 0,1 3 0,-2 7 0,1 2 0,-2 20 0,0 1 0,2-16 0,1-3 0,3-2 0,-1-5 0,-7 32 0,8-45 0,-1-15 0,4-22 0,2-12 0,0-6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6.1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1 24575,'-11'14'0,"2"-3"0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6.8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24575,'40'2'0,"3"-1"0,-8-1 0,4 0 0,-11 0 0,1 0 0,-12 0 0,-3 0 0,-7 1 0,-1-1 0,-1 1 0,-1-1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7.6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 24575,'27'0'0,"0"0"0,7-2 0,25 2 0,-12-1 0,12 1 0,-30 0 0,-15 1 0,-7-1 0,-7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7.2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24575,'2'33'0,"-1"8"0,-1 4 0,-2 27 0,3 17 0,0-39 0,1 2 0,0 3 0,1-3 0,3 20 0,-3-21 0,0-34 0,-3-11 0,0-4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8.8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 24575,'38'0'0,"9"0"0,-1-1 0,28-4 0,3 1 0,7 0 0,4 0 0,-36 1 0,0 1 0,30-1 0,-5 1 0,-18 0 0,-6 4 0,-28-1 0,-19 8 0,-6-6 0,-11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09.6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 4 24575,'32'-2'0,"2"0"0,-2 2 0,-5 2 0,-8 1 0,-8 3 0,-6 2 0,1 6 0,-4 0 0,0 11 0,-4 8 0,2 3 0,-7 10 0,-6-3 0,-12 10 0,-7 0 0,-5-1 0,3-6 0,9-15 0,7-8 0,11-12 0,6-6 0,24-7 0,6 0 0,39-3 0,-3 3 0,6 0 0,-14 1 0,1 0 0,15-1 0,-6 2 0,-3 0 0,-37-3 0,-18 4 0,-9-3 0,-2-7 0,0 7 0,1-8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2:10.4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 0 24575,'0'34'0,"0"9"0,0 15 0,-4 30 0,3-2 0,-2-23 0,0 3 0,2-4 0,1 0 0,-1-3 0,0-1 0,-1 36 0,2-48 0,-1-23 0,1-16 0,0-8 0,-1-12 0,0-4 0,0-4 0,1 2 0,0 10 0,0 3 0,0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22:09:15.916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1 1010 24575,'27'-10'0,"-6"3"0,1 0 0,-10 2 0,-4 2 0,-1 0 0,-4 0 0,5 0 0,-3-2 0,4 0 0,-3 0 0,2-1 0,-4 1 0,1 1 0,-1-1 0,0 2 0,1-2 0,0 2 0,0-3 0,1 2 0,-3-2 0,3 3 0,-1-3 0,-1 0 0,2 0 0,-1-2 0,2-2 0,1 0 0,-1 1 0,0 0 0,-5 4 0,3-2 0,-3 0 0,4 2 0,-1-4 0,1 1 0,0 0 0,-1 0 0,1 0 0,-4 3 0,3-2 0,-4 2 0,4-2 0,-3 1 0,4 0 0,-1-2 0,1 1 0,-1-2 0,-1 4 0,-1-1 0,0 3 0,-1-2 0,2 0 0,-2 1 0,2-2 0,1-1 0,-2 1 0,3-3 0,-4 2 0,3-2 0,-1 2 0,0-3 0,2 1 0,-2-2 0,1-1 0,0 2 0,-1-1 0,0 2 0,-1 2 0,0-2 0,1 1 0,-1 0 0,0-1 0,3 1 0,-1-3 0,3 0 0,-1-2 0,3-3 0,0 2 0,1-3 0,-3 3 0,-2 5 0,0-3 0,-2 3 0,3 0 0,-1-2 0,0 1 0,0-1 0,2-1 0,-2 1 0,2-2 0,-2 1 0,0-1 0,1-1 0,1 2 0,0-3 0,0 4 0,-1-2 0,1 1 0,0 4 0,1-4 0,-2 3 0,0 0 0,-1 1 0,0 2 0,-1-2 0,-1 2 0,2-2 0,-1 0 0,4 1 0,-1-2 0,1 4 0,1-5 0,-1 2 0,0-2 0,3 1 0,-2 1 0,4 1 0,-4-2 0,-1 4 0,0-4 0,-4 5 0,2-2 0,-4 3 0,2 0 0,-1 0 0,-1 0 0,3 0 0,-3 0 0,3 1 0,-1 0 0,8 2 0,-5 0 0,9 2 0,-10-2 0,3 1 0,-1 1 0,-2-2 0,1 3 0,-4-3 0,3 1 0,0 1 0,5-2 0,-4 3 0,3-2 0,-5 2 0,0-1 0,0 1 0,-1-2 0,0 2 0,-1 2 0,-1-1 0,0 2 0,1-1 0,0 1 0,1 0 0,0 1 0,0 0 0,1-2 0,-4 1 0,2-3 0,-3 3 0,2-3 0,2 3 0,-3-1 0,3 1 0,-4 0 0,4 0 0,-3 0 0,2 0 0,0 2 0,-2-2 0,2 3 0,0 1 0,1-1 0,0 3 0,-1-2 0,1 1 0,-1-4 0,0 2 0,1-2 0,-4 0 0,4 1 0,-3 0 0,4 1 0,-2 0 0,0 1 0,-1-1 0,0 2 0,0-2 0,1 2 0,0-2 0,1 1 0,-1-1 0,-1-1 0,1 1 0,-3-3 0,3 2 0,-1-1 0,-1 0 0,2 2 0,-3-3 0,1 2 0,2-2 0,-2-1 0,3 2 0,-2-1 0,1 4 0,-1-1 0,3 2 0,-1 1 0,0 0 0,0 0 0,-3-4 0,4 0 0,-4 0 0,2 0 0,1 1 0,-1-2 0,1 2 0,0-3 0,-2 0 0,1 1 0,1-1 0,-1 2 0,2 0 0,-1 2 0,0-1 0,0-1 0,0 1 0,1-3 0,-1 3 0,-1-2 0,-1 0 0,0-1 0,2 2 0,-2-3 0,2 2 0,-1-1 0,1 1 0,-1 2 0,2-1 0,0 1 0,2 0 0,-1-1 0,-1 0 0,-2-1 0,1 1 0,2 1 0,0-1 0,0 1 0,-1-2 0,1 0 0,0-1 0,-2 1 0,2-1 0,-2-2 0,1 4 0,-1-5 0,-1 3 0,2-3 0,-2 3 0,3-2 0,-2 1 0,0-2 0,0 0 0,-1 0 0,2 0 0,-2 2 0,2-3 0,2 3 0,-2-4 0,2 4 0,0-1 0,-1-1 0,3 4 0,-4-5 0,3 4 0,-3-3 0,2 2 0,1-3 0,-2 2 0,0-3 0,-1 2 0,0-1 0,-1 1 0,1-3 0,-1 3 0,1-2 0,-1 1 0,0 1 0,-1-2 0,2 2 0,0 0 0,0 0 0,3 0 0,-4 0 0,1-1 0,0 1 0,-1-2 0,3 4 0,-2-2 0,-1 0 0,3 1 0,-3-2 0,5 3 0,-5-4 0,4 3 0,-5-3 0,2 3 0,-2-2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22:10:15.998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1 1010 24575,'27'-10'0,"-6"3"0,1 0 0,-10 2 0,-4 2 0,-1 0 0,-4 0 0,5 0 0,-3-2 0,4 0 0,-3 0 0,2-1 0,-4 1 0,1 1 0,-1-1 0,0 2 0,1-2 0,0 2 0,0-3 0,1 2 0,-3-2 0,3 3 0,-1-3 0,-1 0 0,2 0 0,-1-2 0,2-2 0,1 0 0,-1 1 0,0 0 0,-5 4 0,3-2 0,-3 0 0,4 2 0,-1-4 0,1 1 0,0 0 0,-1 0 0,1 0 0,-4 3 0,3-2 0,-4 2 0,4-2 0,-3 1 0,4 0 0,-1-2 0,1 1 0,-1-2 0,-1 4 0,-1-1 0,0 3 0,-1-2 0,2 0 0,-2 1 0,2-2 0,1-1 0,-2 1 0,3-3 0,-4 2 0,3-2 0,-1 2 0,0-3 0,2 1 0,-2-2 0,1-1 0,0 2 0,-1-1 0,0 2 0,-1 2 0,0-2 0,1 1 0,-1 0 0,0-1 0,3 1 0,-1-3 0,3 0 0,-1-2 0,3-3 0,0 2 0,1-3 0,-3 3 0,-2 5 0,0-3 0,-2 3 0,3 0 0,-1-2 0,0 1 0,0-1 0,2-1 0,-2 1 0,2-2 0,-2 1 0,0-1 0,1-1 0,1 2 0,0-3 0,0 4 0,-1-2 0,1 1 0,0 4 0,1-4 0,-2 3 0,0 0 0,-1 1 0,0 2 0,-1-2 0,-1 2 0,2-2 0,-1 0 0,4 1 0,-1-2 0,1 4 0,1-5 0,-1 2 0,0-2 0,3 1 0,-2 1 0,4 1 0,-4-2 0,-1 4 0,0-4 0,-4 5 0,2-2 0,-4 3 0,2 0 0,-1 0 0,-1 0 0,3 0 0,-3 0 0,3 1 0,-1 0 0,8 2 0,-5 0 0,9 2 0,-10-2 0,3 1 0,-1 1 0,-2-2 0,1 3 0,-4-3 0,3 1 0,0 1 0,5-2 0,-4 3 0,3-2 0,-5 2 0,0-1 0,0 1 0,-1-2 0,0 2 0,-1 2 0,-1-1 0,0 2 0,1-1 0,0 1 0,1 0 0,0 1 0,0 0 0,1-2 0,-4 1 0,2-3 0,-3 3 0,2-3 0,2 3 0,-3-1 0,3 1 0,-4 0 0,4 0 0,-3 0 0,2 0 0,0 2 0,-2-2 0,2 3 0,0 1 0,1-1 0,0 3 0,-1-2 0,1 1 0,-1-4 0,0 2 0,1-2 0,-4 0 0,4 1 0,-3 0 0,4 1 0,-2 0 0,0 1 0,-1-1 0,0 2 0,0-2 0,1 2 0,0-2 0,1 1 0,-1-1 0,-1-1 0,1 1 0,-3-3 0,3 2 0,-1-1 0,-1 0 0,2 2 0,-3-3 0,1 2 0,2-2 0,-2-1 0,3 2 0,-2-1 0,1 4 0,-1-1 0,3 2 0,-1 1 0,0 0 0,0 0 0,-3-4 0,4 0 0,-4 0 0,2 0 0,1 1 0,-1-2 0,1 2 0,0-3 0,-2 0 0,1 1 0,1-1 0,-1 2 0,2 0 0,-1 2 0,0-1 0,0-1 0,0 1 0,1-3 0,-1 3 0,-1-2 0,-1 0 0,0-1 0,2 2 0,-2-3 0,2 2 0,-1-1 0,1 1 0,-1 2 0,2-1 0,0 1 0,2 0 0,-1-1 0,-1 0 0,-2-1 0,1 1 0,2 1 0,0-1 0,0 1 0,-1-2 0,1 0 0,0-1 0,-2 1 0,2-1 0,-2-2 0,1 4 0,-1-5 0,-1 3 0,2-3 0,-2 3 0,3-2 0,-2 1 0,0-2 0,0 0 0,-1 0 0,2 0 0,-2 2 0,2-3 0,2 3 0,-2-4 0,2 4 0,0-1 0,-1-1 0,3 4 0,-4-5 0,3 4 0,-3-3 0,2 2 0,1-3 0,-2 2 0,0-3 0,-1 2 0,0-1 0,-1 1 0,1-3 0,-1 3 0,1-2 0,-1 1 0,0 1 0,-1-2 0,2 2 0,0 0 0,0 0 0,3 0 0,-4 0 0,1-1 0,0 1 0,-1-2 0,3 4 0,-2-2 0,-1 0 0,3 1 0,-3-2 0,5 3 0,-5-4 0,4 3 0,-5-3 0,2 3 0,-2-2 0,0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22:10:24.539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1 1010 24575,'27'-10'0,"-6"3"0,1 0 0,-10 2 0,-4 2 0,-1 0 0,-4 0 0,5 0 0,-3-2 0,4 0 0,-3 0 0,2-1 0,-4 1 0,1 1 0,-1-1 0,0 2 0,1-2 0,0 2 0,0-3 0,1 2 0,-3-2 0,3 3 0,-1-3 0,-1 0 0,2 0 0,-1-2 0,2-2 0,1 0 0,-1 1 0,0 0 0,-5 4 0,3-2 0,-3 0 0,4 2 0,-1-4 0,1 1 0,0 0 0,-1 0 0,1 0 0,-4 3 0,3-2 0,-4 2 0,4-2 0,-3 1 0,4 0 0,-1-2 0,1 1 0,-1-2 0,-1 4 0,-1-1 0,0 3 0,-1-2 0,2 0 0,-2 1 0,2-2 0,1-1 0,-2 1 0,3-3 0,-4 2 0,3-2 0,-1 2 0,0-3 0,2 1 0,-2-2 0,1-1 0,0 2 0,-1-1 0,0 2 0,-1 2 0,0-2 0,1 1 0,-1 0 0,0-1 0,3 1 0,-1-3 0,3 0 0,-1-2 0,3-3 0,0 2 0,1-3 0,-3 3 0,-2 5 0,0-3 0,-2 3 0,3 0 0,-1-2 0,0 1 0,0-1 0,2-1 0,-2 1 0,2-2 0,-2 1 0,0-1 0,1-1 0,1 2 0,0-3 0,0 4 0,-1-2 0,1 1 0,0 4 0,1-4 0,-2 3 0,0 0 0,-1 1 0,0 2 0,-1-2 0,-1 2 0,2-2 0,-1 0 0,4 1 0,-1-2 0,1 4 0,1-5 0,-1 2 0,0-2 0,3 1 0,-2 1 0,4 1 0,-4-2 0,-1 4 0,0-4 0,-4 5 0,2-2 0,-4 3 0,2 0 0,-1 0 0,-1 0 0,3 0 0,-3 0 0,3 1 0,-1 0 0,8 2 0,-5 0 0,9 2 0,-10-2 0,3 1 0,-1 1 0,-2-2 0,1 3 0,-4-3 0,3 1 0,0 1 0,5-2 0,-4 3 0,3-2 0,-5 2 0,0-1 0,0 1 0,-1-2 0,0 2 0,-1 2 0,-1-1 0,0 2 0,1-1 0,0 1 0,1 0 0,0 1 0,0 0 0,1-2 0,-4 1 0,2-3 0,-3 3 0,2-3 0,2 3 0,-3-1 0,3 1 0,-4 0 0,4 0 0,-3 0 0,2 0 0,0 2 0,-2-2 0,2 3 0,0 1 0,1-1 0,0 3 0,-1-2 0,1 1 0,-1-4 0,0 2 0,1-2 0,-4 0 0,4 1 0,-3 0 0,4 1 0,-2 0 0,0 1 0,-1-1 0,0 2 0,0-2 0,1 2 0,0-2 0,1 1 0,-1-1 0,-1-1 0,1 1 0,-3-3 0,3 2 0,-1-1 0,-1 0 0,2 2 0,-3-3 0,1 2 0,2-2 0,-2-1 0,3 2 0,-2-1 0,1 4 0,-1-1 0,3 2 0,-1 1 0,0 0 0,0 0 0,-3-4 0,4 0 0,-4 0 0,2 0 0,1 1 0,-1-2 0,1 2 0,0-3 0,-2 0 0,1 1 0,1-1 0,-1 2 0,2 0 0,-1 2 0,0-1 0,0-1 0,0 1 0,1-3 0,-1 3 0,-1-2 0,-1 0 0,0-1 0,2 2 0,-2-3 0,2 2 0,-1-1 0,1 1 0,-1 2 0,2-1 0,0 1 0,2 0 0,-1-1 0,-1 0 0,-2-1 0,1 1 0,2 1 0,0-1 0,0 1 0,-1-2 0,1 0 0,0-1 0,-2 1 0,2-1 0,-2-2 0,1 4 0,-1-5 0,-1 3 0,2-3 0,-2 3 0,3-2 0,-2 1 0,0-2 0,0 0 0,-1 0 0,2 0 0,-2 2 0,2-3 0,2 3 0,-2-4 0,2 4 0,0-1 0,-1-1 0,3 4 0,-4-5 0,3 4 0,-3-3 0,2 2 0,1-3 0,-2 2 0,0-3 0,-1 2 0,0-1 0,-1 1 0,1-3 0,-1 3 0,1-2 0,-1 1 0,0 1 0,-1-2 0,2 2 0,0 0 0,0 0 0,3 0 0,-4 0 0,1-1 0,0 1 0,-1-2 0,3 4 0,-2-2 0,-1 0 0,3 1 0,-3-2 0,5 3 0,-5-4 0,4 3 0,-5-3 0,2 3 0,-2-2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7:19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7:44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60 161 24575,'0'12'0,"0"-1"0,1 0 0,0 2 0,3 0 0,1 0 0,4 1 0,2-4 0,3 0 0,-3-5 0,1-3 0,-4 0 0,2-2 0,0-3 0,-1-1 0,0-3 0,-2-3 0,-3 0 0,2 1 0,-4 2 0,0 2 0,-2 2 0,0-2 0,0-3 0,0-1 0,0-2 0,-1 1 0,1 1 0,-2 1 0,0 3 0,1 1 0,-2 3 0,2 0 0,0 2 0,-5 0 0,-8 9 0,-4-1 0,-3 4 0,3-2 0,7-2 0,0 2 0,3 1 0,2 1 0,2-2 0,2-3 0,2 0 0,-1-5 0,1 1 0,1-3 0,1 2 0,2-3 0,5 1 0,3-2 0,6-4 0,5-4 0,-1-3 0,-1-3 0,-6-1 0,-5 0 0,-5 2 0,-3 3 0,-2 3 0,0 3 0,0 1 0,0 2 0,-1-1 0,-2-1 0,-4-1 0,-8-1 0,-1 1 0,-1 1 0,3 3 0,7-2 0,0 3 0,3-1 0,-3 1 0,-3 1 0,-1 3 0,-2 1 0,2 5 0,-2 2 0,2 3 0,0 2 0,3 5 0,4-6 0,2 1 0,2-7 0,4-1 0,1-1 0,4-2 0,5-2 0,0-1 0,8-2 0,1-5 0,6-1 0,2-8 0,-6 3 0,0-8 0,-10 5 0,0-12 0,-6 9 0,-4-3 0,-3 8 0,-2 5 0,0 1 0,-3 1 0,-5 2 0,-12-3 0,-5 4 0,-4 0 0,4 1 0,8 0 0,4 0 0,7 0 0,1 0 0,1 3 0,-1 1 0,-1 9 0,-1-2 0,1 10 0,-1-5 0,4 3 0,1-3 0,2-5 0,1-2 0,0-4 0,0-1 0,3-2 0,8-3 0,9-6 0,10-3 0,5-10 0,-7 1 0,-1-4 0,-8-2 0,-6 1 0,-3 1 0,-7 6 0,-1 5 0,-3 7 0,0 1 0,-3 3 0,-11-1 0,-12 1 0,-5 1 0,-9 3 0,12-1 0,0 5 0,9-3 0,4 4 0,7 2 0,-2 2 0,1 7 0,-2-1 0,4 3 0,3-5 0,2-3 0,2-6 0,0-2 0,1-1 0,3-3 0,6 0 0,6-1 0,4 0 0,2-1 0,-4-3 0,0 0 0,-5-8 0,-4 2 0,-1-10 0,-2-1 0,-3-8 0,0 8 0,-5-1 0,1 9 0,-3 0 0,-3 2 0,0 2 0,-6 0 0,3 2 0,-2 2 0,-1 1 0,3 3 0,-2 0 0,2 0 0,0 0 0,-1 0 0,2 2 0,-2 3 0,2 2 0,-2 7 0,3 0 0,3 1 0,1-1 0,3-3 0,-2 4 0,3-2 0,-1 6 0,2 0 0,3 4 0,1-5 0,0-6 0,0-3 0,-2-3 0,3-1 0,-1 0 0,2-2 0,3 0 0,5-2 0,2-3 0,3-3 0,0-5 0,2-6 0,-2-2 0,1-4 0,-8 6 0,-3 5 0,-6 6 0,-4 4 0,-5 1 0,-9 3 0,-4 2 0,-11 6 0,8-1 0,-2 5 0,8-2 0,4 1 0,3-2 0,4-2 0,3-2 0,-1-2 0,2-3 0,0 0 0,1 1 0,1-2 0,0 1 0,5-1 0,15-2 0,1-6 0,14-5 0,-13-4 0,2-4 0,-12 2 0,-2 0 0,-7 1 0,-3 2 0,-2-1 0,-1 8 0,0-2 0,-2 8 0,0-1 0,-3 3 0,-8 7 0,-3 1 0,-5 10 0,8-5 0,4 1 0,6-7 0,1 2 0,2 0 0,2 1 0,-1-2 0,0-3 0,0-4 0,-1-1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7:47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24575,'0'-5'0,"1"-2"0,0 1 0,0-1 0,0 0 0,0 0 0,0 0 0,1 1 0,-2 2 0,1 0 0,-1 0 0,0-5 0,0-1 0,1-5 0,0 5 0,0-1 0,-1 6 0,0 0 0,0 3 0,0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7:50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1357 24575,'-2'-6'0,"1"-1"0,0-1 0,1-2 0,-1 0 0,1 3 0,0 0 0,0 3 0,0-1 0,0-1 0,0-2 0,0 0 0,0-2 0,0 3 0,0-2 0,0 5 0,0-1 0,0 3 0,0-2 0,1 2 0,-1-2 0,2 1 0,-2-2 0,3-2 0,-3 2 0,2-1 0,-2 0 0,2 2 0,-1 1 0,0 0 0,-1 0 0,1 1 0,-1-1 0,2 1 0,0-1 0,-1 1 0,0-1 0,-1 0 0,1-3 0,0 0 0,0-5 0,-1 2 0,0 1 0,0 2 0,0 1 0,0-1 0,0-1 0,0-2 0,1 2 0,-1-1 0,1 2 0,-1 0 0,0 2 0,0-1 0,0 1 0,0-1 0,0 1 0,0 0 0,0 0 0,0 2 0,0-4 0,0 2 0,0-3 0,0 3 0,0-2 0,0-2 0,0 1 0,0-2 0,0 1 0,0 0 0,0-1 0,-1 2 0,1 1 0,-1 1 0,1-1 0,0 1 0,0 0 0,0 1 0,0-1 0,0 2 0,0-1 0,0 1 0,0-1 0,0 1 0,0 1 0,0-1 0,0 1 0,0-1 0,0 1 0,0-1 0,0-1 0,0 1 0,0-2 0,0 0 0,0 1 0,0-3 0,0 3 0,1-5 0,-1 2 0,1-2 0,-1 0 0,0 1 0,1-2 0,-1 3 0,2-1 0,0 0 0,0 1 0,0-1 0,-1 2 0,0 1 0,-1-1 0,1 2 0,-1-1 0,0 0 0,0 1 0,1 0 0,0-1 0,0 1 0,-1 0 0,0 0 0,0 0 0,0 2 0,0-3 0,1 2 0,-1-2 0,1 1 0,0-1 0,-1-2 0,2 2 0,-2-5 0,1 4 0,-1-5 0,1 5 0,-1-2 0,1 0 0,-1 4 0,1-1 0,-1 1 0,2 2 0,-2-3 0,1 2 0,-1-1 0,0 2 0,1-2 0,-1 0 0,1-2 0,-1 0 0,0-4 0,0 2 0,0-5 0,0 3 0,0-3 0,0 3 0,0-1 0,0 2 0,0 3 0,0-2 0,0 2 0,0-1 0,0 1 0,0 1 0,0 0 0,0 0 0,0-1 0,0 1 0,0 0 0,0 0 0,0 0 0,0 0 0,0-1 0,0 2 0,0-2 0,1 3 0,0-4 0,0 3 0,-1-6 0,0 2 0,0-5 0,0 3 0,0-2 0,0 2 0,1 1 0,-1 0 0,1 0 0,-1 3 0,0-1 0,0 3 0,0-2 0,0 0 0,0 0 0,0 0 0,0 0 0,0-2 0,0-2 0,1-1 0,0-7 0,0 3 0,-1-5 0,0 6 0,0-1 0,0 5 0,0 0 0,1 1 0,-1 2 0,1-2 0,-1 1 0,0-3 0,1 0 0,-1 1 0,2 1 0,-2 4 0,0 2 0,0 0 0,0 0 0,0 1 0,0-1 0,1 1 0,-1-1 0,1 2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7.7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39 24575,'19'7'0,"19"-4"0,5 1 0,32-3 0,-7-1 0,-6-8 0,-16-3 0,-25-1 0,-8 1 0,-8 6 0,-3 1 0,3 3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3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24575,'-4'27'0,"0"-14"0,2 22 0,0-17 0,1 2 0,-1 1 0,2-4 0,-2 2 0,1-4 0,1-1 0,-1-5 0,1-3 0,0-1 0,0-2 0,-1 1 0,0-2 0,-1-1 0,2 0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5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0 23957,'10'4'0,"-1"0"307,3 3-307,0 0 103,-1 3-103,0-3 52,-1 1-52,-5-2 156,-2-2-156,-2 2 0,0-2 0,-1 2 0,0-2 0,-1 2 0,-5 4 0,-2 2 0,-2 3 0,-8 1 0,3-1 0,-11 3 0,4-3 0,-7 3 0,4-1 0,1-3 0,6-1 0,6-5 0,2 1 0,4-5 0,4 0 0,2-4 0,7-3 0,37 3 0,3-4 0,39-2 0,-17-4 0,-8-2 0,-13 2 0,-21 2 0,-6 4 0,-16 0 0,-1 3 0,-7 0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7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1 24575,'-17'0'0,"8"0"0,2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8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295 1 24575,'-33'3'0,"-1"2"0,-27 4 0,3-3 0,2-3 0,23-3 0,13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8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0 24575,'-18'3'0,"3"0"0,-5-1 0,11-1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8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0 24575,'-46'8'0,"-28"-4"0,12 0 0,0 0 0,-14-2 0,5-2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9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9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1 24575,'-17'1'0,"1"1"0,-12 0 0,3-1 0,7-1 0,6 0 0,10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19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24575,'-4'0'0,"2"0"0,1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23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 24575,'0'52'0,"0"0"0,0 30 0,0 9 0,1-36 0,0 6 0,2-14 0,-3 0 0,1-5 0,1-8 0,-1 0 0,1-10 0,-1-1 0,-1-7 0,0-1 0,0 0 0,0-5 0,0 5 0,0-2 0,0 1 0,0 3 0,-1 0 0,1 3 0,-1-2 0,-1 4 0,1-5 0,-1 0 0,1 0 0,0-2 0,1 3 0,-2 1 0,1 4 0,1 3 0,-2-3 0,1 3 0,-1-4 0,1 2 0,-1-2 0,2-4 0,-1-3 0,1-1 0,-1 4 0,1 3 0,-2 4 0,2 2 0,-1-6 0,1 3 0,-2-9 0,2 5 0,-1-2 0,1 0 0,0 3 0,0-7 0,0 2 0,0-6 0,0 2 0,0-2 0,0 0 0,0 6 0,1-5 0,-1 2 0,1-5 0,1-3 0,-2-1 0,3 0 0,0 2 0,3 4 0,-2 1 0,2 0 0,-3-1 0,-1-1 0,1-1 0,-3-3 0,2-2 0,-2-3 0,2-1 0,11-4 0,10-3 0,11-2 0,25-1 0,-6 5 0,26 4 0,-20 0 0,5 2 0,-24 0 0,-9 0 0,-12 0 0,-6 0 0,0-1 0,-3 1 0,-1-2 0,-2 2 0,-1 0 0,-2 0 0,1 0 0,1 0 0,2 0 0,9 3 0,3-1 0,10 2 0,1-1 0,0 0 0,-4-1 0,-9-1 0,-3-1 0,-9 1 0,1 0 0,-4 0 0,2-1 0,0 0 0,0 0 0,5 0 0,-2 0 0,3 0 0,1 0 0,-1 0 0,3 0 0,4 1 0,3-1 0,2 2 0,-3-2 0,-3 0 0,-8 0 0,-1 1 0,-2-1 0,3 1 0,4-1 0,1 1 0,5-1 0,-6 2 0,-1-2 0,-4 0 0,-3 0 0,2 0 0,-3 1 0,3-1 0,0 1 0,-2-1 0,1 0 0,0 0 0,4 2 0,6-1 0,4 2 0,-2-2 0,1 0 0,-7-1 0,3 1 0,1 1 0,2-1 0,6 1 0,-6-1 0,1 1 0,-10-2 0,-4 2 0,-2-2 0,-1 0 0,2 0 0,0 0 0,2 1 0,-1-1 0,1 1 0,-2-1 0,1 0 0,1 0 0,0 0 0,2 0 0,0 1 0,-1-1 0,1 1 0,-4-1 0,3 2 0,0-1 0,1 0 0,4 0 0,-3-1 0,2 0 0,-4-1 0,-3 1 0,-1-1 0,0 1 0,0 0 0,0 0 0,1 0 0,-2 0 0,4 0 0,0 0 0,4 0 0,0-1 0,-2 0 0,2 0 0,-5 1 0,0 0 0,1-1 0,-2 1 0,3-1 0,0 0 0,2 0 0,-2-1 0,2 0 0,0 0 0,-2 0 0,2 1 0,-2 0 0,3 1 0,-1-2 0,-1 1 0,-1 0 0,-1 1 0,1 0 0,-1-1 0,2 1 0,-1-1 0,3 1 0,3 0 0,3 0 0,1 0 0,4 0 0,1-2 0,1 2 0,-1-1 0,5 1 0,-3-2 0,4 2 0,-1-3 0,-2 3 0,5-3 0,-5 1 0,7-1 0,6 2 0,1-2 0,5 2 0,-11-1 0,-1 0 0,-9-1 0,5 0 0,5 0 0,2 1 0,13-1 0,-6 1 0,8 0 0,-13-1 0,-2 3 0,-7-2 0,1 2 0,10 0 0,0 0 0,5 0 0,-7 0 0,-5 0 0,0 0 0,-4 0 0,5 0 0,-5 0 0,-3 0 0,-1 0 0,-6 0 0,4 0 0,-2 0 0,4 0 0,5 0 0,4 0 0,7 0 0,-6 0 0,-2-1 0,-13 1 0,-6-2 0,-10 3 0,-7-2 0,-25-8 0,-19-4 0,-2 0 0,-1 0 0,-1 1 0,-13-1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8.5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24575,'3'86'0,"0"-3"0,-3-42 0,0 10 0,0-7 0,0-4 0,0-3 0,0-12 0,1 0 0,1-7 0,0-4 0,0-8 0,0-2 0,-1-4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25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0 24575,'-9'21'0,"-9"26"0,5-16 0,-4 19 0,13-32 0,2 1 0,2-4 0,1-5 0,3-3 0,-1-2 0,3 0 0,0 1 0,10 2 0,4-1 0,3 0 0,3-3 0,-7-1 0,6-3 0,-7-3 0,2-1 0,-3-4 0,-2-2 0,5-6 0,-4 0 0,3-6 0,-4 0 0,-4 2 0,-1 1 0,-4 7 0,-2 1 0,0 2 0,-3 2 0,1 3 0,-4 3 0,-3-3 0,-12-6 0,0 0 0,-5-3 0,9 4 0,0 2 0,4 0 0,1 3 0,3 0 0,1 3 0,3 1 0,13 5 0,-8-2 0,9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26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24575,'2'7'0,"-2"-1"0,-1-4 0,9-21 0,-1 1 0,7-17 0,-9 20 0,-1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27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24575,'-1'15'0,"1"2"0,-2 6 0,2 2 0,1-7 0,2 0 0,2-5 0,1 0 0,3-3 0,-1-1 0,3 1 0,-4-3 0,3 1 0,-3-1 0,-1-1 0,1-1 0,-3 0 0,-2-2 0,2 0 0,-3 1 0,2 0 0,-1 0 0,1-1 0,-2 0 0,0-1 0,-1 3 0,0 0 0,-2 4 0,-1 0 0,-2 0 0,-3 1 0,1-1 0,0-1 0,-1-1 0,3-2 0,-3 0 0,2 1 0,-1-2 0,3 1 0,1-3 0,1-1 0,0-1 0,-1 2 0,-1-2 0,1 3 0,1-2 0,0-1 0,0 1 0,2-4 0,5-15 0,6-4 0,-1-9 0,3-1 0,-9 18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28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24575,'27'-2'0,"4"1"0,13 2 0,1 1 0,-13 1 0,0 0 0,-15-1 0,-2-1 0,-10 0 0,-1 0 0,-5 1 0,5-1 0,-4 0 0,4-1 0,-4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3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3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24575,'1'22'0,"-1"-10"0,1-1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3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24575,'0'9'0,"0"1"0,0 1 0,0 0 0,-1-1 0,1 2 0,-1-1 0,1-3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5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3 24575,'-3'-1'0,"-10"0"0,11 0 0,-9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6.1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0 24575,'-18'3'0,"-5"-1"0,-9 2 0,4-1 0,8-1 0,10 0 0,4-2 0,6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6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24575,'-4'0'0,"0"0"0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9.0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0 8191,'-1'40'0,"-3"6"3276,0 31-1489,-2-1-1787,5-22 0,0 0 0,-1 32 2818,2-7-2818,0-23 1719,0-25-1719,-2-7 819,0-15 0,0-3 0,0-6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6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24575,'-25'1'0,"-26"0"0,31 0 0,-16-1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6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4 24575,'-16'-1'0,"3"0"0,-9 0 0,2 1 0,-1 0 0,8 0 0,3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7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 9896,'-10'1'0,"1"0"5099,3 1-5099,1-1 2550,-2 0-2550,-3-1 1491,-4 2-1491,-7-1 0,10 0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7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1 24575,'-10'2'0,"-2"1"0,-19 3 0,18-4 0,-11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7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24575,'16'0'0,"-9"0"0,3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9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24575,'22'0'0,"9"0"0,15 0 0,6 0 0,7 2 0,-11-2 0,-4 2 0,-19-1 0,-8-1 0,-11 1 0,0-1 0,-1 0 0,5 0 0,-2 0 0,3 0 0,-2 0 0,1 0 0,-2 0 0,-2 0 0,-2-1 0,0 1 0,0-1 0,3 1 0,3 0 0,7-1 0,4-1 0,6-1 0,0 1 0,0-1 0,-1 3 0,-4-3 0,-1 2 0,-2-1 0,-6 1 0,3 0 0,-6 1 0,5-1 0,-5 2 0,7-1 0,-2 1 0,3-1 0,0 0 0,-2 0 0,3 0 0,-1-1 0,1 1 0,4-2 0,-3 2 0,7 0 0,3 0 0,11 0 0,3 0 0,10-1 0,-17 0 0,6-1 0,-21 0 0,-1-1 0,-7 2 0,-6-1 0,-2 1 0,0 1 0,1-2 0,0 1 0,-1 0 0,1 0 0,-4 1 0,-1-1 0,-12 1 0,6 0 0,-7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39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24575,'0'23'0,"0"-4"0,0-7 0,0-5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41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81 24575,'-5'13'0,"-1"2"0,-2 11 0,3-2 0,3 2 0,4-7 0,-1-7 0,2-5 0,-2-3 0,3-1 0,0 0 0,0-1 0,3 0 0,0-2 0,11 1 0,3-1 0,6-1 0,-2-2 0,-5-1 0,-1-7 0,-5-1 0,-1-8 0,-3 4 0,-2-1 0,-2 5 0,-2 1 0,-1 1 0,-2 1 0,0-1 0,0-2 0,0 3 0,0-3 0,-2 5 0,0-1 0,0 2 0,0 2 0,-2 0 0,-5-1 0,-6-4 0,-4 1 0,1 0 0,2 2 0,7 4 0,2 1 0,3 1 0,2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41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24575,'8'3'0,"4"-1"0,3-5 0,2 1 0,-8-2 0,-3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43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24575,'0'23'0,"0"-3"0,0 7 0,0-3 0,0-6 0,0 6 0,-1-4 0,0 3 0,-1-7 0,2-1 0,-1-3 0,1-5 0,0 1 0,0-5 0,0 2 0,0-1 0,0 1 0,0 0 0,0-1 0,0-1 0,0 1 0,0-1 0,0 4 0,0-3 0,0 4 0,0-1 0,0 1 0,0 1 0,-2 3 0,1 1 0,0 1 0,-1-5 0,2-1 0,2-6 0,-3-1 0,0 0 0,6-8 0,-5 4 0,6-5 0,-6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0.6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1 338 24575,'22'-8'0,"2"1"0,11 4 0,6-1 0,15 0 0,6 1 0,26-2 0,-7 0 0,3 1 0,-23 2 0,0 0 0,14-1 0,3 1-1182,-4-1 0,0 1 1182,-2-2 0,-1 1-561,3 0 0,-2 0 561,-17-2 0,-1 0-213,16 2 1,0 0 212,-12-3 0,-1 0 0,8 2 0,2 0 0,1-1 0,-2 1 0,-4-1 0,0 1 0,10 0 0,0 0 0,-2 1 0,-2-1 0,-2-1 0,-1 1 0,-1 0 0,1 1 0,9-3 0,-1 1 0,-10 1 0,1 0 0,7 1 0,1 0 0,-10 2 0,-2 0 1081,-8 1 0,0 0-1081,11-1 0,0 0 0,-7 0 0,-3-1 0,43-2 0,-7-2 1236,-32 2-1236,4-1-3277,-9 1 283,5-1 2994,18 1 0,7-2 0,15 2 0,-11 1 0,8 2 0,-1 1 0,2 0 0,-35-1 0,1-1 0,37 0 0,-29-1 0,0-1 0,-9 1 0,-2 1 0,5-1 0,0 1 1638,3 1 0,-2 0 0,-9 0 0,0 0-1522,12 1 0,2-1-116,-5-2 0,0 0 0,-1 3 0,1-1 0,3-2 0,-2 0 0,31 0 0,-42 1 0,-1 0 0,22 0 0,-11-2 0,-9 1 0,-22 0 0,5-2 0,-14 2 0,-1 0 0,-9 1 0,-5 0 0,-4 0 0,-3-3 0,0 1 0,-3-4 0,-3 3 0,2 1 0,-2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4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24575,'0'10'0,"0"-1"0,0 1 0,-1 1 0,1 1 0,-2 1 0,2 4 0,0-9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4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0 14629,'0'5'0,"0"0"4154,-2-2-4154,1 0 1721,-4 2-1721,1 5 0,0-5 0,2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4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24575,'0'6'0,"0"-1"0,0 0 0,0-1 0,-1 1 0,0-1 0,0-2 0,1-1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04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17456,'0'10'0,"0"-2"3181,0 1-3181,0-4 1220,0 1-1220,0 0 644,0 1-644,0-1 2074,0-2-2074,0-2 0,0 1 0,0-1 0,-2 0 0,2-1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0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158 103 24575,'-12'6'0,"1"1"0,-6 2 0,2 2 0,-2-1 0,-3 5 0,3-3 0,2-1 0,2-2 0,8-2 0,-2 1 0,6-2 0,-3-2 0,4 2 0,-2-3 0,1 3 0,0-2 0,1-1 0,0 0 0,1-1 0,3 3 0,3 0 0,2 2 0,2-2 0,-2-3 0,2-1 0,-3-2 0,1-1 0,-2-4 0,1-4 0,0-10 0,1-10 0,-3-12 0,-2 1 0,-5-2 0,-6 11 0,0 7 0,-3 12 0,5 8 0,-1 7 0,1 0 0,-2 5 0,2-2 0,1 0 0,3-3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1.7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59 24575,'-7'11'0,"-3"9"0,-7 9 0,-1 8 0,0 5 0,6-4 0,2 9 0,7-11 0,5 0 0,2-10 0,5-9 0,0-4 0,1-6 0,4 0 0,6-4 0,0-1 0,6-6 0,-4-2 0,8-8 0,-4-1 0,8-11 0,-2-2 0,-3-6 0,-3 2 0,-10 5 0,-6 3 0,-5 4 0,-3 3 0,-1-1 0,-1 1 0,-1-5 0,-1-1 0,-2-2 0,1 8 0,0 5 0,1 6 0,0 1 0,-3 0 0,-2 1 0,-5-3 0,-4 2 0,1-1 0,2 2 0,1 1 0,3 1 0,-3 1 0,-2 0 0,-3 3 0,1-1 0,3 1 0,3 1 0,4-2 0,3 0 0,1 0 0,1 10 0,13 17 0,16 16 0,-10-12 0,7-5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2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99 24575,'-1'14'0,"0"-5"0,-1 4 0,1-10 0,1 1 0,0-2 0,2 1 0,7-4 0,16-10 0,1-5 0,16-20 0,-10 0 0,-10 9 0,-7 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3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 1 8191,'-14'32'0,"3"-2"5063,-2 8-5063,5-8 2818,2-4-2818,3-5 1719,2-5-1719,2 0 6784,1-5-6784,4 3 0,2-1 0,9 2 0,2-2 0,0-2 0,-4-5 0,-7-1 0,-7-5 0,-1 4 0,-2 2 0,2 4 0,0-1 0,-1 2 0,1-4 0,-4 2 0,3-3 0,-5 2 0,-4 2 0,-2 1 0,-12 6 0,-1 0 0,-1 0 0,-3 0 0,10-7 0,-1 0 0,11-6 0,2-2 0,5-4 0,-1-3 0,-1-7 0,-3 0 0,1 0 0,3 7 0,2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3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24575,'27'-3'0,"6"0"0,9 1 0,-3 1 0,6 1 0,-8 0 0,3 0 0,-19 0 0,-8 0 0,-11-1 0,-3 1 0,-1-5 0,1 5 0,-2-1 0,4 1 0,-2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4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24575,'70'1'0,"-32"0"0,43-2 0,-53 1 0,-7-3 0,-8 3 0,-2-4 0,2 1 0,0-1 0,-2 0 0,-4 3 0,-6 0 0,-1 1 0,0-6 0,-1 2 0,2-4 0,-2 5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1.7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233 1 24575,'-18'20'0,"1"1"0,-12 14 0,4-7 0,-13 21 0,12-17 0,-3 11 0,9-16 0,5-4 0,6-6 0,5-7 0,2-1 0,2-3 0,1-1 0,3 1 0,6-3 0,9 1 0,17 0 0,18-1 0,39-2 0,-36-3 0,4 1 0,22 0 0,3-1-243,1-1 1,-1-1 242,-7 3 0,-4-1 0,-10-2 0,-7-1 0,-3 0 0,-19-1 0,-28 3 0,-5 0 0,1 2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5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0 24575,'-6'30'0,"-9"18"0,-11 16 0,-2 7 0,-1 9 0,10-20 0,0 2 0,7-20 0,5-17 0,3-9 0,3-12 0,1-17 0,3-37 0,2-29 0,0-1 0,-1 0 0,-4 55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6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74 8723,'-11'39'0,"-3"-1"5107,-3 10-5107,4-11 2739,5-10-2739,5-9 1646,2-7-1646,1-5 6360,-1-2-6360,-1-2 0,6 1 0,1 2 0,7-1 0,3-2 0,2-3 0,5-1 0,2-5 0,5-6 0,-3-4 0,0-5 0,-4-2 0,-6 4 0,0-5 0,-6 3 0,1 0 0,-1-2 0,-1 4 0,1-3 0,-5 8 0,1-4 0,-4 10 0,-1-1 0,0 5 0,1 1 0,-2 0 0,1 1 0,-2 1 0,-1-1 0,-1 3 0,-4-1 0,-5 1 0,-3 0 0,-2 0 0,2 1 0,-6 5 0,1 1 0,-8 8 0,9-3 0,2-2 0,8-2 0,0-2 0,1 2 0,-2 4 0,1 1 0,1 2 0,2-3 0,2-5 0,2-2 0,1-4 0,0 1 0,0 2 0,1 1 0,0 4 0,1-2 0,3 1 0,1-1 0,2-1 0,2-1 0,-5-2 0,2-2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7.0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24575,'5'9'0,"-2"1"0,4 3 0,-4-3 0,3-2 0,-2-22 0,3-5 0,-3-2 0,1 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8:58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235 1 24575,'-4'15'0,"-5"10"0,-11 24 0,-9 27 0,-7 5 0,15-30 0,2-1 0,-10 20 0,2-4 0,14-24 0,4-12 0,4-2 0,4-11 0,-2 3 0,2-8 0,-1 0 0,0-3 0,2 1 0,-2-1 0,1 1 0,1 2 0,-1-1 0,1 2 0,1-1 0,-1-2 0,1-1 0,-1 2 0,0-2 0,0 2 0,0 1 0,1-4 0,0 4 0,0-2 0,-1 4 0,1 0 0,-1 1 0,1-4 0,-1-2 0,1-4 0,0-1 0,-3-3 0,9-12 0,-8 8 0,8-10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2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5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96 174 24575,'-7'14'0,"3"4"0,-4 0 0,6 1 0,-2-2 0,4-6 0,0-1 0,0-5 0,1-2 0,3-1 0,10-4 0,4-2 0,16-6 0,4-4 0,-3 0 0,-2-3 0,-17 4 0,-2-1 0,-10 5 0,1 2 0,-5 1 0,1 1 0,-2-2 0,0 1 0,-1-6 0,-1-1 0,-1-1 0,-2-3 0,0 5 0,1 2 0,2 3 0,-1 2 0,1 2 0,-2 0 0,-1-2 0,0 2 0,-1-2 0,3 3 0,0 1 0,2 2 0,-2 1 0,-4-1 0,-3 1 0,-2 0 0,4-1 0,1 1 0,1 0 0,-3 2 0,-2 4 0,1 3 0,-5 4 0,7-2 0,-3 7 0,6-2 0,0 5 0,5-2 0,-1-4 0,3-4 0,1-5 0,0-3 0,2-3 0,6-3 0,5-4 0,3-2 0,3-5 0,-3-5 0,0-2 0,-1-5 0,-8 6 0,-1-1 0,-3 5 0,-2 1 0,-1 1 0,-2 3 0,-1 1 0,0 4 0,-11 3 0,-6 10 0,-10 4 0,4 4 0,1 1 0,11-5 0,3-1 0,3 0 0,0 1 0,2 1 0,2-1 0,1 0 0,1-5 0,0-2 0,2-1 0,2-3 0,3 1 0,-1-2 0,5-1 0,-3-2 0,10-7 0,1-10 0,0-3 0,3-12 0,-11 7 0,-1-9 0,-6 15 0,-5 2 0,-1 10 0,1 5 0,-2 1 0,0 1 0,-3 1 0,-2-2 0,1-1 0,0 3 0,2-3 0,0 4 0,1-2 0,-1 1 0,0-1 0,-1 2 0,-1-1 0,-1 1 0,-2 2 0,-5 4 0,-7 8 0,-2 2 0,-2 10 0,11-8 0,2 3 0,8-7 0,2 3 0,2 1 0,2-1 0,2 0 0,1-8 0,3 1 0,10-6 0,10 0 0,23-3 0,-4-5 0,8-6 0,-21-2 0,-3-9 0,-12-2 0,-3-7 0,-7-7 0,-3 14 0,-5 3 0,-2 14 0,-12-1 0,-3 1 0,-15-2 0,3 5 0,-1-3 0,5 6 0,7-3 0,0 3 0,7 1 0,-3 3 0,-2 7 0,-3 7 0,-3 13 0,2 5 0,3 8 0,7-3 0,5 0 0,8-11 0,1-9 0,3-11 0,0-6 0,2-3 0,2-4 0,3-1 0,2-4 0,-3-1 0,1-4 0,-5 1 0,-2 1 0,-4 4 0,-2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6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48 24575,'-1'-22'0,"0"15"0,1-12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6.5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34 288 24575,'-3'-9'0,"1"-26"0,0-12 0,-9-48 0,6 48 0,-5-8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7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24575,'3'-4'0,"-1"2"0,-2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6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24575,'1'-3'0,"0"1"0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2.5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1 24575,'-1'40'0,"0"-6"0,2 20 0,0-2 0,0 4 0,-1 24 0,-2-11 0,0 22 0,-2-6 0,-2-4 0,2 0 0,-1-31 0,3-11 0,-1-23 0,3-9 0,16-29 0,-12 17 0,12-19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7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31 261 24575,'-2'-34'0,"-1"-10"0,-5-8 0,0-13 0,2 31 0,3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09.5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24575,'0'59'0,"0"-2"0,0 41 0,0-48 0,0 0 0,1 3 0,0 1 0,0 8 0,0-1 0,3 27 0,0 1 0,-2-40 0,1-8 0,-2-10 0,0-4 0,0 3 0,0-6 0,0 2 0,-1-9 0,0-2 0,1-5 0,-1-1 0,0 7 0,-2 3 0,-1 7 0,2 5 0,-2-5 0,3 2 0,-2-5 0,2 2 0,-1-5 0,1-5 0,-1-8 0,4-12 0,5-9 0,7-11 0,3-7 0,1 1 0,-4 6 0,-3 6 0,-1-2 0,-2 7 0,-2 0 0,-1 8 0,-5 3 0,27 4 0,20 0 0,3 0 0,6 0 0,1 2 0,4 0 0,29 1 0,6 1-696,-1 4 1,0 2 695,1-1 0,-2 0 0,-3 1 0,-7 0 0,-31-3 0,-6-2 0,24 2 0,-39-4 0,-13-3 0,-2-1 0,1 0 0,6 0 1391,-2 0-1391,4 0 0,3 0 0,5 0 0,21 0 0,0-2 0,17 4 0,0-4 0,-14 6 0,-1-3 0,-31 1 0,-10-1 0,-26-6 0,-30-13 0,-41-11 0,30 7 0,-9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0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24575,'59'-1'0,"4"1"0,-9 1 0,2-1 0,38 2 0,-11-2 0,-33 0 0,-29 0 0,-14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0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24575,'15'2'0,"13"-1"0,7-1 0,8-2 0,11 2 0,-12-2 0,10 2 0,-17 0 0,-9 2 0,-15-2 0,-6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1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1 24575,'-4'22'0,"-7"5"0,-4 5 0,-2 2 0,6-11 0,4 6 0,4-9 0,2 7 0,2-9 0,1-2 0,4-6 0,3-2 0,7-3 0,3-2 0,7-2 0,3-4 0,4-2 0,5-6 0,-6-2 0,3-7 0,-6-5 0,-6 1 0,-2-5 0,-12 8 0,0-2 0,-7 8 0,0 1 0,-2 6 0,-2 3 0,-3-2 0,-2 4 0,-10-5 0,-2 2 0,-1 1 0,3 2 0,8 2 0,3 1 0,1 0 0,3-2 0,0 2 0,2-1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2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 24575,'15'-20'0,"3"-4"0,-3 6 0,-4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3.2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0 24575,'1'28'0,"1"-5"0,-1 13 0,1-14 0,8 6 0,9-9 0,6 0 0,12-5 0,-9-8 0,-1-1 0,-15-4 0,-7 2 0,-4 2 0,-1 1 0,0 3 0,0-3 0,-1 3 0,-1 2 0,-3 0 0,1 7 0,-4-4 0,0 3 0,-1-1 0,-2-3 0,-2 1 0,1-4 0,-3-1 0,-1 2 0,-2-1 0,-2 2 0,1-3 0,7-2 0,4-6 0,4-2 0,3-18 0,1-1 0,10-21 0,-1 9 0,1 8 0,-4 10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4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24575,'33'0'0,"25"-2"0,19 1 0,14-1 0,-29 2 0,-20 0 0,-23 1 0,-15 1 0,-6 1 0,0-1 0,-2 4 0,3-6 0,0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6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51 24575,'-5'13'0,"-1"2"0,-1 6 0,0 0 0,1-5 0,2 1 0,0-4 0,2-2 0,0 1 0,0-3 0,2 2 0,-1-1 0,1 3 0,0 0 0,2 0 0,1 3 0,3-3 0,1 2 0,3-4 0,5 2 0,5-4 0,4-1 0,1-5 0,-4-2 0,-2-1 0,-2-1 0,-4-1 0,4-4 0,-2-3 0,12-7 0,-3-1 0,10-13 0,-6 7 0,-5-3 0,-4 6 0,-11 9 0,-2 0 0,-2 2 0,-3 0 0,1-3 0,-1 0 0,-1-4 0,-2 4 0,-1 0 0,0 4 0,-2 2 0,-3-2 0,-1 1 0,-4-4 0,-3 2 0,1-2 0,-8 1 0,8 4 0,-6 1 0,9 2 0,0 1 0,4 1 0,0 0 0,1-1 0,2 2 0,-1-2 0,4 2 0,-2-2 0,2 2 0,1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6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24575,'17'-10'0,"-4"2"0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3.5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 24575,'28'0'0,"-1"-1"0,1-1 0,-9-1 0,2 2 0,-3 0 0,-1 1 0,1 0 0,-8 0 0,-2 1 0,-5 0 0,-1 9 0,-2-7 0,1 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7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1 24575,'0'5'0,"0"4"0,-3 7 0,0 4 0,-2 3 0,1-5 0,3-5 0,0 2 0,1-4 0,1 0 0,0-2 0,5 1 0,7 1 0,10 7 0,4-4 0,3 4 0,-7-7 0,-6 0 0,-4-6 0,-4 3 0,-3-2 0,1 4 0,-3-2 0,2 2 0,-2-1 0,0 0 0,-1-1 0,-2-1 0,-1-2 0,0 0 0,-1 0 0,-5 5 0,-6 6 0,-14 9 0,-5-1 0,-13 6 0,7-9 0,2-4 0,13-8 0,10-5 0,5-2 0,2-1 0,-1 0 0,-3-1 0,2 0 0,0 0 0,2-1 0,2 0 0,-1-3 0,2-2 0,-1-3 0,15-9 0,-8 9 0,9-3 0,-12 11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18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 24575,'18'-2'0,"13"-1"0,17 1 0,-5-3 0,-2 3 0,-20-1 0,-4 2 0,-2-3 0,-3 4 0,-2-2 0,-5 2 0,-2-2 0,0 2 0,-1-1 0,1 2 0,-1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4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24575,'27'1'0,"38"0"0,6 0 0,19-1 0,-33 0 0,-19 0 0,-19 0 0,-9-1 0,-8 1 0,-11 4 0,5-3 0,-5 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4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81 11119,'21'-7'0,"16"-4"4969,30-5-4969,7-1 2342,-5 4-2342,-22 3 334,-27 6 0,-9 2 1,-9 2-1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6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 24575,'85'-3'0,"-37"3"0,4 0 0,27-3 0,3 1 0,-16 1 0,-3-1 0,-1-1 0,-7 0 0,-4 0 0,-25 0 0,-24 3 0,-22 5 0,-10 4 0,4-3 0,2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6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24575,'16'-2'0,"7"2"0,27-1 0,17 6 0,-12 5 0,3 2 0,-7-1 0,-1 3 0,8 5 0,-4 2 0,5 4 0,-24-5 0,-30-9 0,-21 3 0,-8 4 0,-24 14 0,1-3 0,-13 11 0,5-4 0,7 0 0,9-4 0,18-12 0,9-5 0,9-9 0,3-3 0,10 3 0,13-1 0,33-1 0,18-5 0,-22-1 0,0-1 0,35-7 0,2-2 0,-38-1 0,-12 3 0,-23 3 0,-13 5 0,-4 2 0,-3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8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5 24575,'-2'-2'0,"-2"0"0,8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8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19877,'6'-2'0,"29"-11"2196,6 0-2196,15-7 199,-13 10 1,-23 3-1,-10 5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9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24575,'20'-4'0,"7"-6"0,4-1 0,-10 2 0,-7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29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24575,'-6'3'0,"3"-3"0,-1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3.9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24 24575,'23'-2'0,"2"0"0,6 0 0,0-1 0,10-4 0,-21 5 0,0-3 0,-19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30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0 242 24575,'13'9'0,"28"-4"0,7-6 0,7-2 0,14 0 0,4-1-1255,8 3 0,1-1 1255,1 0 0,-3 0 0,-20 1 0,-2-1 0,4-3 0,-3 0 0,25-3 800,-16-2-800,-14-1 414,-16 0-414,17-7 0,-3 2 0,19-4 1296,4 6-1296,-3 0 0,0 4 0,-8 4 0,25-4 0,-30 6 0,2 0 0,6 0 0,1-2 0,6 0 0,-3 1 0,-18 2 0,-5 0 0,35-8 0,-41 4 0,-12-1 0,-17 4 0,-7 1 0,-4 2 0,-1 0 0,4 1 0,1-1 0,1 1 0,-1-1 0,-1-1 0,-1 2 0,1-1 0,-1 1 0,-2-1 0,-2 1 0,-4-1 0,2 2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31.5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 1 24575,'-17'20'0,"-2"3"0,-15 17 0,3-3 0,-5 5 0,8-10 0,4 0 0,9-13 0,9-8 0,4-5 0,3-3 0,2-2 0,44-2 0,29-13 0,-19 6 0,4-1 0,7-4 0,0 0 0,-13 3 0,-3 1 0,-1 0 0,-3 0 0,19-2 0,-21 3 0,-13 2 0,-20 4 0,-9 1 0,-5 1 0,-5 2 0,4-1 0,-3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19:32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24575,'0'22'0,"-2"9"0,2 6 0,-2 4 0,1-12 0,1-4 0,-3 1 0,2-4 0,0 4 0,1-4 0,-1 4 0,0-6 0,0 0 0,0-6 0,1-3 0,-2 0 0,2-1 0,0 0 0,-1 4 0,1 0 0,-1 4 0,-1-2 0,2 3 0,-4 0 0,3-2 0,-2 1 0,0-6 0,3-1 0,-1-3 0,0 0 0,1-2 0,-3 0 0,3-2 0,-2-3 0,-1-8 0,1-4 0,0 0 0,2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0:33.2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24575,'24'14'0,"16"9"0,1 1 0,6 3 0,-1-5 0,4 1 0,17 10 0,3 0 0,-3-6 0,-1-1 0,-7-2 0,-3 0 0,34 16 0,-47-21 0,-22-7 0,-10-7 0,-3-1 0,-4-2 0,1 1 0,-3-2 0,3 2 0,2-2 0,-2 2 0,0-3 0,-4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0:34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0 24575,'6'42'0,"0"-5"0,0 1 0,-1-10 0,-1-5 0,-1-4 0,0-4 0,-2-3 0,1-4 0,-2-2 0,1-2 0,1 0 0,-2 2 0,1-1 0,0 3 0,-1-3 0,1-1 0,-1 0 0,0-1 0,1 0 0,-1 0 0,-7 2 0,-5 2 0,-3 3 0,-1-3 0,4 0 0,-5 2 0,3-5 0,-3 4 0,4-4 0,0 0 0,-1-1 0,2-1 0,-1 0 0,5-1 0,-6 2 0,2 0 0,-1 0 0,0 0 0,3-1 0,1-1 0,1 1 0,0 1 0,1-2 0,-2 3 0,1-1 0,4-1 0,0 0 0,3 0 0,1-1 0,-1-1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05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1 24575,'1'4'0,"0"-1"0,-2 5 0,0 1 0,-3 9 0,-2 2 0,-3 9 0,-3 6 0,1-3 0,0 2 0,4-13 0,1 0 0,2-7 0,2 0 0,-1 0 0,0-1 0,0 1 0,-1-3 0,0 1 0,0-1 0,0 2 0,-2 1 0,-1 2 0,-1 1 0,-3 0 0,3-2 0,-1-1 0,3-6 0,0 3 0,1-4 0,0 2 0,-2-1 0,4-2 0,-1 0 0,1 0 0,-1 0 0,1-4 0,1-1 0,1-2 0,-3-6 0,-5-12 0,5 8 0,-4-7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06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24575,'5'4'0,"7"5"0,8 14 0,10-1 0,13 13 0,9-3 0,7 1 0,8 6 0,-17-17 0,0 4 0,-21-15 0,-5-2 0,-10-5 0,-7-3 0,-5-1 0,-3 0 0,-8-1 0,-16-1 0,12 0 0,-9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07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1 195 24575,'10'-1'0,"4"-2"0,10-3 0,-1-1 0,4 0 0,-9 2 0,-2-1 0,-4 0 0,-4 2 0,-1 0 0,-2 3 0,-1 1 0,-1-1 0,0 0 0,0-1 0,0 2 0,2-3 0,1 3 0,2-3 0,6 2 0,-1-3 0,2 1 0,-4-1 0,-2-1 0,-1 2 0,0 0 0,3 0 0,-2 0 0,6-2 0,0-2 0,1 1 0,3-4 0,-2 2 0,5-2 0,1 0 0,0 1 0,2-2 0,-7 5 0,-3 1 0,-5 2 0,-2 1 0,-1-1 0,1 1 0,-3-1 0,-2 2 0,-4-3 0,-19 4 0,-10 2 0,-25 3 0,10 0 0,13-1 0,18-4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09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1 24575,'-2'15'0,"0"0"0,-3 2 0,1-2 0,-1 4 0,0-3 0,-1 4 0,2-4 0,0-1 0,0-3 0,3 0 0,-4-1 0,3 3 0,-1-1 0,0 0 0,0-2 0,1-2 0,0-1 0,-1 1 0,1 1 0,-1 2 0,-1 4 0,1-3 0,0 1 0,1-4 0,0-2 0,1 0 0,-1-3 0,0 2 0,-1-2 0,2 3 0,-2 0 0,2 0 0,-4 1 0,5-1 0,-5 4 0,4-2 0,-3 4 0,1-4 0,2-1 0,-1-3 0,1-1 0,0-3 0,0-1 0,0 3 0,-2-2 0,2 2 0,-1 0 0,1-4 0,1 1 0,-1-2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5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14.5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71 62 24575,'-2'15'0,"3"-1"0,5-9 0,4-1 0,6 0 0,-2-2 0,3 0 0,-5-3 0,-3 0 0,1-5 0,-4-1 0,5-5 0,-7 1 0,2-2 0,-5 4 0,-1 0 0,-3 1 0,-4 0 0,-4 3 0,-3-3 0,0 4 0,-6 2 0,6-1 0,-9 3 0,3-1 0,1 1 0,2 2 0,8 1 0,1 4 0,3 3 0,1 0 0,1 3 0,2-3 0,1 0 0,2-2 0,1-1 0,4-1 0,0-3 0,3 0 0,-1-2 0,1-1 0,1-2 0,-3-2 0,1-6 0,0-3 0,-1-2 0,0-1 0,-5 5 0,0 1 0,-3 5 0,0 2 0,-16 11 0,7-2 0,-11 9 0,14-6 0,2-6 0,3-2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4.5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61 24575,'52'-3'0,"21"-1"0,8-4 0,-18 2 0,6 0 0,7 2 0,2 0 0,0-2 0,1 0 0,1 3 0,-5 0-3277,23-2 0,-26 2 3219,-43 7 1,-19-4-1,-9 4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5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24575,'-7'6'0,"1"-1"0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6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1 24575,'-42'35'0,"4"-7"0,0 1 0,15-15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6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0 24575,'-7'6'0,"0"0"0,1-2 0,3-2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7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0 24575,'-6'1'0,"-14"10"0,0 5 0,1-2 0,6-1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7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129 1 24575,'-44'4'0,"-2"4"0,26-3 0,1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8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0 24575,'-21'7'0,"-2"0"0,-3 3 0,10-4 0,6-1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8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0 24575,'-39'9'0,"23"-6"0,-13 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8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8191,'-25'4'0,"-4"0"5063,-14 6-5063,11-5 2818,4 1-2818,16-5 429,7 0 1,4-1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9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24575,'8'0'0,"11"0"0,14 3 0,10 2 0,16 12 0,-30-9 0,1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9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24575,'10'0'0,"-1"0"0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6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99 152 24575,'-15'11'0,"2"0"0,-1 2 0,-1 6 0,0 8 0,2 9 0,6 4 0,1 3 0,6-1 0,0-3 0,4 3 0,10-8 0,16 15 0,12-7 0,8-2 0,8-7 0,-7-18 0,7-3 0,4-10 0,-6-2 0,10-7 0,-22-3 0,3-14 0,-15-6 0,5-27 0,-3 9 0,10-21 0,1 21 0,-4 4 0,-6 5 0,-18 17 0,-9-5 0,-8 4 0,-2 2 0,-4 3 0,1 8 0,-8-1 0,-9 0 0,-22-7 0,-47-11 0,39 12 0,-5-1-374,-24-2 0,-1 1 374,11 3 0,3 3 0,7 3 0,3 2 0,-29-2 0,52 8 0,8 0 0,25 5 0,13 6 0,12 2 0,34 17 0,-30-16 0,16 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19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24575,'0'3'0,"-1"-1"0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0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8191,'10'19'0,"4"3"5063,-6-6-5063,3-2 0,-8-9 0,-1-2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0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15966,'6'17'0,"-1"-1"3721,4 6-3721,-1-3 1484,-2-2-1484,3 4 794,0 0-794,5 5 652,1 3 1,-6-13-1,-2-2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0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24575,'1'4'0,"0"-1"0,-1-2 0,0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1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1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13369,'3'14'0,"-2"-1"4507,2 6-4507,-2-1 1945,1-2-1945,0 4 268,-2-3 1,2-5-1,-2-3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1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13069,'1'10'0,"-1"0"4582,1 2-4582,-1-2 1999,0 1-1999,0 1 1107,0-3-1107,1 3 3818,0 2-3818,0 2 0,-1-5 0,0-3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2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9177,'1'14'0,"-1"0"5120,2-4-5120,-1-1 2668,0-3-2668,0-1 1585,-1 1-1585,1 1 6025,-1-1-6025,0 4 0,0-1 0,0 6 0,1-2 0,0 3 0,0-10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2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24575,'-3'92'0,"0"-22"0,-1-62 0,-5-13 0,5 3 0,-4-2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28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386 607 24575,'0'-6'0,"0"-2"0,-2-2 0,-4-5 0,-4-3 0,-5-6 0,2 5 0,-1 3 0,3 2 0,1 6 0,-3-4 0,1 3 0,-3 1 0,-1 0 0,3 4 0,-2-1 0,5 2 0,2 0 0,-1 2 0,0 0 0,-5 1 0,1 0 0,-2 1 0,4 2 0,1 0 0,2 0 0,1 2 0,-1 1 0,-4 3 0,1 3 0,-5 3 0,6 0 0,-4 3 0,6-2 0,0 1 0,1-3 0,3-1 0,1 0 0,1-2 0,0 6 0,1 0 0,0 9 0,2-2 0,1 1 0,2-5 0,-1-4 0,4-2 0,0-1 0,5 0 0,0-3 0,2-4 0,5-3 0,-1-3 0,1 0 0,-3-1 0,-4 0 0,6-6 0,1-3 0,10-7 0,-4-4 0,0-2 0,-5-3 0,-7 8 0,-2-3 0,-4 5 0,-2-2 0,2-6 0,0 0 0,3-14 0,-2 1 0,-1-10 0,-4 3 0,-1 3 0,-2 1 0,0 12 0,0-5 0,0 1 0,0-1 0,0-4 0,1 5 0,-1 3 0,3 6 0,-1 3 0,3 2 0,-2 2 0,0 4 0,-4 8 0,2 3 0,-3 7 0,-4 15 0,-3 11 0,-3 12 0,0 6 0,3-5 0,0 8 0,2-11 0,0 5 0,2-6 0,2-5 0,0 1 0,1-11 0,1 2 0,-2-3 0,3-3 0,-2 2 0,1-7 0,1-2 0,-1-5 0,1-1 0,0 2 0,0 0 0,0 1 0,1-3 0,-1 1 0,1-1 0,-1 1 0,1-1 0,1 1 0,0-1 0,-1-1 0,1 0 0,-1-2 0,0 0 0,0-2 0,-1 0 0,2 0 0,-1 4 0,1-2 0,-2 2 0,1-3 0,0 0 0,0-3 0,0 2 0,0-3 0,-1 2 0,1-2 0,-1 1 0,2 1 0,1-1 0,2 2 0,1 1 0,1 0 0,0 3 0,0-4 0,2 3 0,7 0 0,-1 0 0,6 0 0,-11-5 0,-5-1 0,-6-1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6.6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90 24575,'22'-20'0,"8"-11"0,-13 14 0,3-4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3.4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24575,'46'0'0,"-4"-2"0,32 2 0,-11 0 0,-7 0 0,0 3 0,-11-2 0,-13 0 0,-10-1 0,-13 0 0,-4 0 0,-4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4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24575,'26'1'0,"5"1"0,29 0 0,-13 2 0,11-1 0,-25 0 0,1-1 0,-15-1 0,-10 0 0,-7-1 0,-5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4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24575,'30'-2'0,"14"2"0,6-2 0,9 2 0,-26 0 0,-7 0 0,-15 0 0,-9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44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0 24575,'-17'20'0,"3"-4"0,-7 6 0,8-5 0,-4 5 0,-1 1 0,2-2 0,-5 5 0,7-6 0,-1 1 0,4-4 0,3-5 0,0-2 0,3-1 0,-4 0 0,2 1 0,-6 3 0,4 0 0,0-1 0,4-5 0,2-4 0,2-3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45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24575,'14'39'0,"7"14"0,4 6 0,6 9 0,-2-13 0,-2-7 0,3-2 0,-8-16 0,3-1 0,-9-12 0,-3-3 0,-5-6 0,-6-3 0,0-1 0,1 0 0,0 2 0,1-2 0,-1 1 0,0-3 0,-2 1 0,-2-2 0,-3 0 0,-20-1 0,15 0 0,-12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46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24575,'37'-1'0,"16"0"0,18 3 0,14 2 0,-21 2 0,10 0 0,-22-3 0,-8-1 0,-23 0 0,-12-1 0,-6 1 0,-3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1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24575,'0'4'0,"0"-1"0,0 13 0,2 12 0,-2 20 0,4 1 0,-3 9 0,4-13 0,1 10 0,2-14 0,-3-7 0,1-11 0,-4-13 0,-1-2 0,0-6 0,-1-1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2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0 24575,'-12'9'0,"2"0"0,-1-2 0,0 0 0,-1 1 0,4-4 0,1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2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69 24575,'-31'-13'0,"-20"-2"0,-10-6 0,15 8 0,17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3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48 341 24575,'-3'-23'0,"-3"1"0,-3-18 0,0 7 0,4 2 0,1 3 0,1 4 0,0-1 0,1 6 0,1 1 0,0 7 0,1 3 0,-2 4 0,2-2 0,0-5 0,0-5 0,0 5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7.4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1 8191,'-2'27'0,"1"6"3276,1-3-1489,3 2 1031,-1-11-2818,5-4 1719,1-6-1719,9 0 3276,12 3 0,13 0-3044,4-1-232,5 1 0,-18-6 0,-1 5 0,-14-4 0,-5 3 0,-1 5 0,-4 0 0,3 6 0,0 3 0,1-2 0,0 1 0,-5-6 0,-3 3 0,-5-3 0,0-2 0,-3 4 0,1-2 0,0 15 0,0-2 0,0 13 0,-3-10 0,-2-3 0,-1-10 0,3-10 0,0-4 0,1-6 0,0-2 0,-1 0 0,0 0 0,0 0 0,-2 0 0,4 0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4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1 214 24575,'54'-44'0,"-3"6"0,1 5 0,-11 9 0,-4 4 0,-14 8 0,-7 5 0,-4 1 0,-2 2 0,-3-1 0,0 0 0,1 1 0,-3 0 0,1 2 0,-2-1 0,-2 2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6.7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0 227 24575,'55'0'0,"0"0"0,38 0 0,9 0 0,-18 0 0,3 0 0,2 0 0,2-1 0,2 0 0,4 0-2379,-2 2 1,5-1-1,1 1 1,-2 0 2378,-13 1 0,-3-1 0,2 0 0,6 1 0,-7-1 0,6 0 0,3 0 0,2 0 0,-2 0 0,-4-1 0,5 1 0,-3-1 0,0 0 0,0 0 0,5-1 0,-13-1 0,2 0 0,2 0 0,2-1 0,-1 0 0,0 0 0,-2 0-411,8-1 1,1 0 0,-2-1 0,0 1 0,1-2 0,-1 1 410,0-1 0,0-1 0,0-1 0,0 1 0,-1 0 0,1-1 0,-2 2 0,2-1 0,-1 1 0,-1-1 0,-3 1 0,-5-1-355,11-2 0,-6-1 0,-2 1 0,-2 0 355,19-1 0,-3 1 0,-10 1 0,-4-2 0,-11 1 0,23 1 0,-47 1 2598,-39 5-2598,-11 1 4013,-2-1-4013,-2-1 0,4 1 0,-2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7.7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85 24575,'-13'55'0,"0"3"0,7-10 0,1 2 0,11-9 0,3-10 0,12-7 0,4-15 0,13-5 0,8-16 0,16-11 0,2-15 0,-4-4 0,-4-3 0,-18 11 0,-3-2 0,-14 7 0,-7 1 0,-8 2 0,-4 7 0,-2 2 0,-1 5 0,-3 1 0,-3 1 0,-3 3 0,-5 0 0,-1 3 0,-5 1 0,0 2 0,4 1 0,5 0 0,8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8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24575,'-2'5'0,"1"-1"0,4-3 0,1-1 0,-1-2 0,0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8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1 24575,'-4'58'0,"1"17"0,-2 5 0,2-30 0,-1 1 0,-9 38 0,1-11 0,-1-15 0,7-36 0,1-14 0,5-13 0,-3-22 0,2 16 0,0-16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9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0 160 24575,'0'30'0,"2"5"0,-2 5 0,4-4 0,-1-10 0,4-11 0,-1-6 0,0-7 0,6-9 0,15-19 0,2-10 0,12-27 0,-14 8 0,-5-2 0,-11 17 0,-5 10 0,-5 13 0,-1 5 0,-1 6 0,0 3 0,-2 2 0,-4 1 0,-11 0 0,8 0 0,-5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59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24575,'20'-18'0,"-8"7"0,-3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0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24575,'33'15'0,"2"5"0,19 12 0,-11 1 0,-5 6 0,-17-9 0,-8 0 0,-8-7 0,-2-2 0,-1 0 0,-6 10 0,-4-5 0,-6 8 0,-5-5 0,-1-3 0,1 0 0,4-8 0,8-7 0,9-8 0,13-4 0,16-5 0,17-4 0,2 2 0,16 1 0,-8 5 0,-9 2 0,-14 0 0,-24 2 0,-5 5 0,-5 0 0,3-1 0,-3-3 0,0-3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0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24575,'6'0'0,"19"-3"0,24 4 0,-17-4 0,10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1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 24575,'20'-6'0,"1"1"0,29-2 0,-1 2 0,28 1 0,8 2 0,-32 0 0,-5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49.1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44 24575,'16'5'0,"3"0"0,-1-8 0,3 1 0,-3-2 0,-3 2 0,-5 0 0,0 2 0,-4-1 0,1 2 0,1-1 0,-2 1 0,-1-1 0,0-2 0,-1 0 0,1-1 0,0-1 0,-2 3 0,4-4 0,-2 3 0,3 0 0,-1 0 0,1 2 0,-5-3 0,3 3 0,-2-2 0,6 0 0,9 0 0,-3-1 0,7 0 0,-13 1 0,-1 1 0,31 5 0,21-1 0,38 5 0,-19-6 0,-16 1 0,-40-2 0,-13 0 0,-8-1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1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 24575,'55'-16'0,"-40"11"0,37-10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1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2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58 8191,'-10'30'0,"-1"9"5063,1-4-5063,1 5 2818,3-7-2818,5-14 1719,0-8-1719,3-7 6784,13-4-6784,6-2 0,9-2 0,-1-4 0,-10-4 0,0-9 0,-10 1 0,1-11 0,-6 5 0,-2-5 0,-1 7 0,-1 5 0,-1 6 0,-1 3 0,-4-1 0,2 0 0,-2-1 0,4 4 0,0 3 0,2 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2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24575,'0'-3'0,"5"1"0,9 2 0,52-5 0,-38 4 0,30-3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3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218 1 24575,'-3'28'0,"1"3"0,1 9 0,5 1 0,7 0 0,8 2 0,13 7 0,-6-18 0,2-2 0,-17-18 0,-3-4 0,-7-4 0,1 1 0,1 1 0,-2 2 0,0-1 0,-1 1 0,-2 5 0,-4 8 0,-6 0 0,-7 8 0,-1-9 0,-16 6 0,-4-5 0,-15-3 0,-6-2 0,12-8 0,12-3 0,20-5 0,12-18 0,9-13 0,12-22 0,-8 21 0,8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4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24575,'19'2'0,"36"2"0,17-2 0,9 1 0,-24-3 0,-34 2 0,-16-2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5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 0 24575,'7'25'0,"5"13"0,7 18 0,2 5 0,8 7 0,-8-17 0,-1-1 0,-11-26 0,-3-8 0,-5-12 0,-3 4 0,-10 4 0,-9 7 0,-5 1 0,-3 2 0,4-7 0,6-3 0,0-4 0,5-4 0,-1-2 0,-6-1 0,1-2 0,-7-2 0,6 0 0,-5 0 0,9 1 0,2 1 0,9 0 0,5-2 0,1 2 0,2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5.9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76 24575,'79'-4'0,"-6"-1"0,7-1-513,4 1 0,4-2 513,-17 1 0,3-1 0,-5 1 0,3 0 0,-8 0 0,31-5 336,-52 8-336,-30 1 0,-13 1 0,-1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9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24575,'11'0'0,"10"0"0,5 0 0,6 0 0,0 0 0,-13 0 0,-1 0 0,-9 2 0,5-1 0,1 2 0,8-2 0,7-1 0,-1-3 0,-5 1 0,-9-3 0,-10 3 0,-7 5 0,1-3 0,-4 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8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157 308 24575,'-21'0'0,"6"0"0,-8 1 0,13-1 0,3 3 0,3-2 0,-3 3 0,-1 1 0,-2 3 0,-4 9 0,2 7 0,-1 12 0,5 1 0,5-5 0,2-5 0,1-10 0,1-2 0,1-3 0,3-3 0,2-4 0,-2-2 0,0-4 0,2 0 0,1-4 0,24-10 0,13-12 0,23-10 0,-4-7 0,1-6 0,-26 0 0,-5-12 0,-21-10 0,-5 4 0,-3-4 0,-4 39 0,2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2:40.0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119 19 24575,'-15'-6'0,"2"1"0,6 4 0,1 1 0,0 0 0,-2 0 0,1 0 0,-5 1 0,5 0 0,-1 0 0,3 3 0,0-2 0,1 4 0,0 2 0,1 0 0,-1 4 0,2-2 0,0 0 0,1-2 0,1-1 0,0 1 0,1-1 0,0 2 0,1-1 0,1 0 0,3 3 0,3-5 0,2 3 0,-2-7 0,1 4 0,-3-2 0,0-1 0,0-1 0,0-2 0,1-1 0,2-2 0,2 0 0,5-3 0,-3 3 0,1-4 0,-4 2 0,-1-3 0,-3 1 0,-2 1 0,-1 0 0,-1 0 0,0-1 0,1 0 0,-1 0 0,1 0 0,-1 0 0,0 0 0,-1-1 0,-1 3 0,-1-1 0,0 0 0,-2 1 0,1 0 0,-2 1 0,-1-1 0,-1 1 0,-1 0 0,-1 3 0,-2-2 0,1 1 0,-1 0 0,1-1 0,3 3 0,0-1 0,0 2 0,1 1 0,-2 2 0,2 0 0,-1-1 0,2 1 0,-1-1 0,0 2 0,0 0 0,0-1 0,2 0 0,0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8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08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1 24575,'0'35'0,"0"5"0,-2 27 0,0 28 0,-2-15 0,-2 12 0,2-35 0,0-15 0,2-8 0,1-8 0,0-6 0,1-5 0,0-6 0,0-3 0,0-2 0,0-1 0,0 0 0,0-3 0,-4-11 0,-7-34 0,5 22 0,-3-18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10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24575,'13'-4'0,"-2"3"0,3-2 0,-3 1 0,-1 2 0,2-2 0,-3 2 0,1-3 0,-7 3 0,1-2 0,-3 1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13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 24575,'12'0'0,"38"-2"0,8-4 0,22 2 0,-36 2 0,-16 2 0,-19 0 0,-8 0 0,0 2 0,-7 11 0,-13 18 0,-5 4 0,-11 13 0,8-16 0,9-8 0,5-9 0,9-8 0,1-2 0,0-4 0,2 1 0,-1 0 0,4 0 0,1-1 0,13 0 0,4-1 0,16 0 0,-7 0 0,5 0 0,-15 0 0,0 0 0,-8 0 0,-5 0 0,-3 0 0,-8-2 0,2 2 0,-2-3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14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24575,'-3'35'0,"0"-14"0,1 7 0,1-19 0,1-6 0,3 2 0,-2-3 0,2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5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13680,'21'0'0,"29"0"4360,19-2-4360,0 2 0,7 0 0,0-1 0,5 0 137,-7 0 1,6 0 0,-1 0-138,-5 0 0,0 0 0,-2 0 0,-3-1 0,-1 1 0,-3 0 0,19 0 0,-7-1 1333,13 2-1333,-23 0 3280,-31 0-3280,-12-1 44,-10 1-44,-8-1 366,-5 1 0,0 0 0,-2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6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1 24575,'-2'14'0,"1"6"0,-1 5 0,0 7 0,2-4 0,0 5 0,11 7 0,-1-8 0,6 1 0,-3-14 0,-4-8 0,-1 1 0,-2-4 0,-1 0 0,-1-2 0,-1-2 0,0-1 0,-2 0 0,1-1 0,-1 2 0,-1 1 0,4 3 0,-2 2 0,2 6 0,-1 1 0,-2 2 0,-1-3 0,1-6 0,0 0 0,0-6 0,-3 2 0,2-2 0,-3 2 0,0 0 0,-5 2 0,2 0 0,-6-1 0,-4 1 0,-5 2 0,-9 1 0,2-1 0,-1 2 0,8-6 0,4 1 0,3-6 0,3 1 0,-2 0 0,3-1 0,4 1 0,4 1 0,2-4 0,1-11 0,-1 6 0,2-7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7.5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24575,'14'-3'0,"23"1"0,2 1 0,21 1 0,-21 0 0,4 0 0,-23-1 0,-5 1 0,-12-1 0,-4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49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24575,'-3'39'0,"-1"5"0,2 34 0,0-17 0,2 1 0,0-24 0,0-7 0,0-9 0,0-10 0,0-1 0,0-6 0,0 2 0,0-4 0,0-1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0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24575,'51'-2'0,"13"0"0,2-3 0,-4-1 0,-31 1 0,-12 2 0,-14 2 0,-4 1 0,-4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3:12.2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40 24575,'0'27'0,"1"-3"0,5-9 0,1-4 0,3-5 0,2-2 0,0-4 0,4 0 0,-2-2 0,2-1 0,-5-4 0,-4-3 0,-3-5 0,-3 1 0,-1-4 0,-4 6 0,1-2 0,-5 6 0,0 1 0,-4 2 0,0 1 0,-3 1 0,0 0 0,1 2 0,2 0 0,-1 2 0,4 0 0,0 3 0,3 0 0,2 4 0,2 3 0,1 1 0,3 0 0,1-2 0,5-1 0,1-3 0,5-2 0,3-3 0,1-2 0,6-3 0,-1-3 0,-6-3 0,1-7 0,-12 4 0,2 0 0,-9 7 0,-12 22 0,7-6 0,-8 12 0,13-14 0,0-6 0,1-2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1 24575,'-7'41'0,"-4"12"0,-3 14 0,-2 9 0,7-27 0,1 6 0,4-33 0,6-13 0,15-36 0,-2-1 0,4 1 0,-12 15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1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0 24575,'-2'20'0,"-3"6"0,-4 12 0,-1 10 0,3-8 0,0 20 0,3-20 0,-1 7 0,3-24 0,1-9 0,2-16 0,17-35 0,-12 21 0,12-20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2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20 19082,'0'7'0,"0"0"2533,0 0-2533,0-2 935,0-1-935,-2-2 487,3 3-487,1 0 1538,6 2-1538,6-3 0,6-6 0,1-11 0,-6-11 0,-6 7 0,-7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2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0 8191,'-8'35'0,"-9"17"5063,-8 15-5063,-4 23 0,9 1 0,8-4 2818,8-11-2818,4-34 1719,0-15-1719,1-23 6784,1-52-6784,2 18 0,-1-24 0,0 37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2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24575,'28'0'0,"11"0"0,16 2 0,-13-2 0,-13 2 0,-20-2 0,-6 0 0,-2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3.3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8191,'-2'30'0,"-1"8"5063,-2 2-5063,-2 10 2818,2-15-2818,-2 1 1719,4-15-1719,0-7 6784,1-8-6784,1-5 0,-2-2 0,2 2 0,-1-2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4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22011,'11'1'0,"-1"0"1239,3 2-1239,-4-1 432,-3 2-432,-2 2 219,0 6-219,-3 3 674,1 3-674,-2 4 0,0 0 0,0 6 0,0-1 0,0-3 0,0-8 0,0-7 0,0-5 0,0 3 0,-4 1 0,1 4 0,-6 0 0,4 1 0,-3-1 0,0 4 0,0-4 0,-1 5 0,-1-2 0,6-3 0,-4-1 0,6-5 0,-1-2 0,4-2 0,0 0 0,3-2 0,2 2 0,2-1 0,1 0 0,3-1 0,1 1 0,6-1 0,1 1 0,-2-1 0,-1-1 0,-6 1 0,0-3 0,0 3 0,1-2 0,5 0 0,-1-2 0,3 0 0,-3 0 0,-3 1 0,-7 1 0,1 1 0,-3 0 0,5 1 0,1-1 0,3 1 0,-1-1 0,-1 0 0,-6 0 0,-2 0 0,-4 1 0,-22 5 0,0 0 0,-17 2 0,6-1 0,17-4 0,3-1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6.0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24575,'13'0'0,"1"0"0,8 0 0,-1 0 0,6 0 0,0 0 0,2 0 0,-7-1 0,-8 1 0,-4-1 0,-4 1 0,0 0 0,-1 0 0,2 0 0,0-1 0,1 0 0,2-1 0,-1 1 0,-1-1 0,-4 0 0,-2 2 0,-2-2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6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24575,'-1'87'0,"-1"-30"0,-1 31 0,2-38 0,-1-17 0,2-2 0,-1-17 0,1-4 0,0-4 0,0-1 0,0-6 0,3-22 0,-2 13 0,2-14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8.1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 24575,'19'-4'0,"-1"1"0,5-3 0,-2 3 0,-3 0 0,-2 2 0,0 5 0,-1 0 0,0 5 0,-4-2 0,-3 1 0,-1 2 0,-3 5 0,0 5 0,-3 3 0,-1-5 0,-2 1 0,-1-10 0,-3 2 0,-5-3 0,0 1 0,-3 0 0,2-1 0,1-2 0,3-2 0,2 0 0,4-4 0,2 2 0,5-2 0,3 2 0,4 1 0,-2-1 0,-3 0 0,-4 0 0,-1-2 0,-1 2 0,1 1 0,1 1 0,-1 2 0,0-1 0,0 3 0,-1-3 0,0 1 0,-1-1 0,0 0 0,-1 2 0,-2 2 0,-5 6 0,-6 4 0,0 0 0,-5 1 0,6-7 0,1-1 0,4-7 0,3 0 0,1-4 0,2 0 0,-1-1 0,-3 0 0,-3 0 0,-4 0 0,2 0 0,2 1 0,5 0 0,3 1 0,1-1 0,10 1 0,-6-1 0,6-1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3:17.5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138 79 24575,'-8'18'0,"-2"-2"0,-17 6 0,5-9 0,-12 3 0,16-11 0,8-4 0,4-6 0,5-2 0,0-11 0,2 0 0,3-9 0,2 6 0,4-2 0,1 6 0,5 3 0,1 5 0,1 2 0,7 4 0,-1 2 0,12 4 0,-9 1 0,0 2 0,-11 3 0,-10-2 0,-3 4 0,-9 3 0,0 0 0,-8 3 0,2-5 0,-7 3 0,1-4 0,-4-1 0,-1-2 0,5-4 0,3-2 0,5-3 0,5-2 0,3-6 0,1-3 0,2-8 0,4-1 0,4-2 0,6 3 0,-1 5 0,3 4 0,-6 6 0,-1 4 0,-3 5 0,-3 4 0,-1 10 0,-1 4 0,-1-2 0,-3-3 0,0-12 0,0 1 0,-5-7 0,3 0 0,-2-2 0,3-5 0,3-1 0,-1 2 0,1 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8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24575,'12'-1'0,"49"-2"0,7 2 0,-14-1 0,0 0 0,26 0 0,-18-1 0,-33-2 0,-14 3 0,-13 0 0,-7 1 0,-24-1 0,19 0 0,-16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9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8191,'-7'85'0,"3"-28"0,-1 4 2445,0 2 0,0 1-2445,0 2 0,0-5 2839,3 3-2839,0-25 1741,2-27-1741,32-46 6719,17-9-6719,-4 2 0,2 0 0,20-13 0,4-2 0,-54 39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1:59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228 0 24575,'-2'35'0,"-3"1"0,-5 31 0,-9 9 0,1-19 0,1-4 0,5-27 0,4-14 0,4 1 0,-8-5 0,-1 1 0,-17-3 0,-4-2 0,10-2 0,5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2:01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24575,'2'-4'0,"0"1"0,-1 2 0,5 1 0,8-1 0,18-1 0,22-2 0,11 2 0,20 0 0,-14 2 0,11 2 0,-29-2 0,3 2 0,-22-2 0,-3 0 0,-5 0 0,-9 0 0,6 1 0,3 0 0,9 0 0,11 1 0,-2-2 0,9 3 0,-12-2 0,8 2 0,-6-2 0,-3 1 0,-3 0 0,-13-2 0,4 1 0,12 1 0,7 0 0,19 0 0,-15-2 0,4 0 0,-17 0 0,3 0 0,-1 0 0,0 0 0,3 0 0,-9 0 0,11 0 0,8-2 0,5 1 0,22 0 0,-17 1 0,7 0 0,-17 0 0,3 0 0,14 0 0,3 0 0,16 0 0,-29-2 0,-3 2 0,-27-2 0,-10 2 0,-8 0 0,-5 0 0,-3 0 0,0 0 0,-2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15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0 24575,'10'7'0,"2"3"0,13 4 0,5 4 0,1 1 0,7 4 0,-16-12 0,-4 3 0,-12-12 0,-7 0 0,2-1 0,-6 3 0,-10 9 0,-4-1 0,-21 11 0,-4-6 0,-4 2 0,-8-4 0,19-3 0,5-6 0,18-2 0,9-3 0,3-1 0,2 2 0,-2-2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3:17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0 24575,'8'5'0,"2"2"0,2 3 0,0-1 0,-2 0 0,-3-2 0,-3-4 0,-1 3 0,2 0 0,0 3 0,0 0 0,2 2 0,-1-3 0,-1-1 0,-1 1 0,0-2 0,0 0 0,0 1 0,-2-2 0,0-1 0,0-2 0,-2 0 0,2 0 0,-1 0 0,0 0 0,0 0 0,-1 0 0,0-1 0,-5 6 0,-7 7 0,-4 3 0,-11 12 0,-5 4 0,5 0 0,1 0 0,12-15 0,7-5 0,1-9 0,4-3 0,1-1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7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24575,'-8'1'0,"2"0"0,0 0 0,3 0 0,0 0 0,2 0 0,-2-1 0,2 1 0,-2-1 0,2 1 0,-4 2 0,3-1 0,-3 1 0,3-2 0,0-1 0,1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7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58 24575,'-8'-1'0,"1"-2"0,0 3 0,2-1 0,1 1 0,1 0 0,0 0 0,1-1 0,-3 1 0,4-2 0,-4 2 0,-1 0 0,-4 2 0,-4-2 0,-9 4 0,-2-1 0,-2 3 0,7 2 0,7-3 0,3 3 0,3-2 0,-1 1 0,-2 5 0,-2 3 0,-4 9 0,3-2 0,0 5 0,7-6 0,-1-4 0,5 0 0,0-5 0,2 0 0,0 2 0,0-3 0,2 2 0,1-2 0,2-2 0,-1-4 0,0-2 0,-2-2 0,1 0 0,2-1 0,6 0 0,6 1 0,4-1 0,-1 1 0,0-1 0,-6 0 0,2 2 0,-6-2 0,1 1 0,-4-1 0,2-1 0,4 0 0,2-2 0,8 0 0,-3-1 0,1 1 0,-4 1 0,-5 0 0,-1-1 0,-2 0 0,0 0 0,4-4 0,-1 0 0,1-3 0,-3 2 0,0-3 0,-2-1 0,-2 0 0,1-3 0,-5 2 0,3-10 0,-5-1 0,2-1 0,-4 2 0,1 4 0,-4 2 0,-1-3 0,-1 3 0,-2 1 0,1 4 0,-3 1 0,1 5 0,0 0 0,1 5 0,1-2 0,-6 2 0,-3-1 0,-12 1 0,-2 1 0,-1 0 0,3 0 0,7 1 0,-1 1 0,7 1 0,-2 4 0,2 3 0,-3 6 0,-1 3 0,4 2 0,1 4 0,6 1 0,0 3 0,1 7 0,4-3 0,0 7 0,5-8 0,3-5 0,4-6 0,3-7 0,9 2 0,2-4 0,11 1 0,4-4 0,-1-2 0,-2-3 0,-9-4 0,-7-4 0,-5-2 0,-6-3 0,2-4 0,-3 0 0,2-6 0,-2 3 0,0-5 0,-4 0 0,0-3 0,-2-7 0,0 1 0,-1-8 0,-1 6 0,1 4 0,-2 9 0,3 7 0,-3 7 0,3 1 0,-3 3 0,1 0 0,-7 1 0,-5 5 0,-5 2 0,-8 10 0,1-2 0,-3 8 0,3-1 0,9-2 0,2-3 0,11-8 0,2-3 0,3-3 0,4-2 0,19-3 0,5 0 0,9-2 0,0-5 0,-10-4 0,0-6 0,-10 3 0,-8 4 0,-6 5 0,-5 6 0,3 2 0,-31 15 0,-10 10 0,-30 26 0,11-5 0,12 9 0,25-18 0,11-9 0,7-11 0,4-12 0,4-4 0,14-6 0,4-6 0,12-6 0,-3-12 0,2-12 0,-10 5 0,-6-2 0,-12 14 0,-5 5 0,-1 1 0,-1 6 0,-1 3 0,1 7 0,-15 20 0,9 0 0,-10 15 0,12-9 0,4-5 0,3-5 0,0-8 0,10-12 0,0-6 0,9-10 0,-2-9 0,3-10 0,-6-11 0,-4 6 0,-7 8 0,-5 21 0,-5 10 0,-16 23 0,-5 15 0,-14 20 0,16-3 0,6-9 0,15-22 0,2-7 0,2-9 0,6-1 0,14-10 0,3-4 0,13-12 0,-3-3 0,-9 5 0,-5 6 0,-16 9 0,-3 6 0,-4 3 0,-5 0 0,-7 2 0,-1-1 0,-7-11 0,3-13 0,6 8 0,3-6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7:1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8191,'-21'6'0,"-9"1"5063,-2 4-5063,-10 4 2818,4 0-2818,9-2 1719,8-2-1719,11-4 6784,-4 4-6784,0 5 0,3-1 0,-2 6 0,9-5 0,-3 5 0,6-7 0,-2 1 0,2-2 0,1 2 0,1 4 0,3 0 0,8 5 0,6 0 0,6-2 0,5 1 0,-1-7 0,6-4 0,-3-6 0,2-3 0,-4-3 0,-9-3 0,-2-1 0,-6-3 0,2-5 0,-2-2 0,1-2 0,-1-1 0,-3 1 0,0 0 0,-2-3 0,1 1 0,2-6 0,-1 0 0,3-2 0,-4 3 0,-3 4 0,0 0 0,-5 5 0,0 0 0,-1 4 0,-3 1 0,-1-1 0,-2 2 0,0 0 0,-1 3 0,-1 1 0,-2 3 0,-3-2 0,-1 2 0,0-1 0,-3 0 0,2 2 0,-2-2 0,3 4 0,-2-1 0,4 3 0,-1 1 0,1 1 0,0 4 0,1 1 0,-1 10 0,2 0 0,1 7 0,4-4 0,3-2 0,3-2 0,3-3 0,3 1 0,3-4 0,5 1 0,1-3 0,3-2 0,4-3 0,1-2 0,-3-2 0,-2 1 0,-9-3 0,-3 1 0,-4-4 0,4-5 0,-1-3 0,5-9 0,-2-3 0,-1-3 0,-1 0 0,-5 2 0,1 0 0,-2 5 0,-3 0 0,-2 1 0,-2 6 0,-3-3 0,3 9 0,-1 0 0,-3 4 0,0-2 0,-6 3 0,-1-1 0,-7 5 0,-2 0 0,-1 5 0,3 1 0,8 0 0,1 0 0,5 0 0,1-1 0,3 1 0,3-1 0,1 2 0,2-1 0,-1 2 0,2 0 0,2-1 0,1 2 0,1-3 0,3 4 0,3 0 0,-1-2 0,6 0 0,0-7 0,4 0 0,1-3 0,-2-2 0,7-3 0,-5-4 0,8-7 0,-7 1 0,-1-7 0,-7 6 0,-2-3 0,-5 2 0,-2 2 0,-2 0 0,0 1 0,-2 1 0,0-2 0,-2 5 0,2-2 0,-2 5 0,0 1 0,1 0 0,-1 4 0,-4 0 0,-19 7 0,-1 2 0,-20 10 0,13 0 0,1 5 0,15-7 0,9-4 0,5-7 0,4-4 0,9-8 0,2-5 0,7-7 0,-4 2 0,-5 3 0,-7 7 0,-1 5 0,-7 13 0,-2 22 0,-1-3 0,1 6 0,6-22 0,1-7 0,1-6 0,0-8 0,4-4 0,0-3 0,2 5 0,4 2 0,-1 5 0,14-1 0,-13 1 0,4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7:1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96 24575,'-26'12'0,"-5"4"0,0 4 0,-3 4 0,7-2 0,4 0 0,3-3 0,10-7 0,4-4 0,5-3 0,-3 3 0,2 1 0,0 3 0,1-1 0,1 0 0,0-3 0,0-3 0,1 0 0,0 0 0,4 2 0,1 2 0,5 2 0,1-2 0,-1-2 0,-1-3 0,-3-2 0,3-2 0,1 0 0,6 0 0,2-1 0,1-3 0,10-4 0,-4-5 0,0-3 0,0-2 0,-10 1 0,4-6 0,-3 4 0,4-11 0,-3 4 0,-3-2 0,-5 1 0,-5 7 0,-3 1 0,-2 6 0,0 3 0,0 4 0,0 2 0,-2 0 0,-2 0 0,-6-1 0,0-3 0,-2 4 0,3-1 0,0 3 0,-1 0 0,-4 0 0,-2 0 0,-5 0 0,1 1 0,-1-1 0,3 1 0,1 0 0,2 1 0,3 0 0,-1 1 0,3-1 0,-2 3 0,2-3 0,0 3 0,2-1 0,0 4 0,-1-1 0,-2 8 0,2-2 0,-7 17 0,5-7 0,-2 9 0,3-4 0,4 0 0,0 0 0,2-1 0,2-5 0,1-3 0,1-4 0,1-2 0,1-4 0,1-1 0,3-4 0,0 1 0,9-2 0,11 0 0,6-1 0,9-1 0,-3-2 0,-7-2 0,1-7 0,-9 0 0,-1-8 0,-6 0 0,0-1 0,-4-2 0,-2 6 0,-4-1 0,-3 6 0,-2 1 0,-1 1 0,0-1 0,-1-1 0,-2-1 0,-4-5 0,-4 1 0,1 2 0,-4 4 0,8 3 0,-2 4 0,3 0 0,0 2 0,-2-1 0,-1 2 0,-6 0 0,-1 1 0,-4 1 0,2 3 0,-3 3 0,-3 5 0,4 0 0,-5 3 0,4-1 0,2 3 0,1 2 0,7-1 0,0 5 0,7-9 0,-2 5 0,4-10 0,0-1 0,1-6 0,0 2 0,5 1 0,8 2 0,3-1 0,8 1 0,-4-6 0,6 0 0,-4-1 0,8-6 0,-6-1 0,-5-5 0,-5 2 0,-9 4 0,-3-2 0,0 2 0,-1-2 0,0-2 0,-1-2 0,-3-5 0,-6-8 0,-4 1 0,-7-6 0,4 10 0,-4-2 0,7 8 0,1 3 0,6 4 0,3 5 0,1 0 0,0 2 0,-5 2 0,-7 2 0,-4 2 0,-10 3 0,6 1 0,-3-1 0,7 1 0,0-1 0,2 2 0,3-2 0,-1 5 0,6-3 0,0 4 0,4-4 0,1-2 0,1-4 0,1-3 0,1 0 0,0 4 0,1 3 0,2 4 0,2 8 0,4 2 0,3 3 0,0-1 0,2-6 0,0-3 0,-3-6 0,0-3 0,-3-2 0,2-4 0,5 0 0,2-3 0,7-3 0,-4-2 0,5-6 0,-5 1 0,-1-3 0,-3 3 0,-6 2 0,3 0 0,-3-3 0,4 0 0,0-6 0,0 2 0,-3-4 0,-1 6 0,-5-1 0,-2 2 0,-1 3 0,-1-2 0,-1 4 0,0-3 0,0 3 0,-1 1 0,-1 2 0,0 1 0,-4 0 0,0-1 0,-5 2 0,-1 1 0,-1 0 0,-1 2 0,1 1 0,-1 2 0,-4 4 0,0 0 0,-3 4 0,4 0 0,2 0 0,6-1 0,2 0 0,3 0 0,0-1 0,0 6 0,2-2 0,-2 9 0,4-2 0,-1 2 0,2-3 0,1-1 0,3-4 0,2 0 0,0-4 0,1-1 0,1-4 0,2 1 0,4-4 0,1 1 0,4-4 0,-2-1 0,3-1 0,-3-4 0,-3 1 0,0-5 0,-4 1 0,4-4 0,-5 2 0,0-1 0,-2-2 0,-3 3 0,0-3 0,-3 5 0,-1-1 0,0 5 0,-1 2 0,0 0 0,0 2 0,0-2 0,-1 3 0,1-1 0,-2 3 0,1-3 0,-1 4 0,2-3 0,-4 1 0,-10-4 0,-11-1 0,0 1 0,4 2 0,14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3:20.1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163 80 24575,'-4'21'0,"2"1"0,5-3 0,11 11 0,3-4 0,5 0 0,-1-12 0,-8-9 0,-2-4 0,-4-2 0,-2-2 0,0-6 0,0-4 0,3-4 0,-4-2 0,2 2 0,-6 0 0,1 3 0,-3 0 0,-4-3 0,-1 3 0,-10-3 0,2 5 0,-10-3 0,-1 0 0,-3 3 0,-4 2 0,8 5 0,-7 2 0,10 4 0,1 2 0,6 1 0,8 2 0,1 2 0,2 2 0,0 0 0,3 1 0,0-3 0,1 1 0,1-1 0,0-1 0,7 1 0,5-3 0,9 0 0,-3-3 0,6-2 0,-11-3 0,5-3 0,-6-6 0,-1-3 0,-2-4 0,-5 3 0,-1 2 0,-4 5 0,1 3 0,-1 2 0,-10 8 0,-1 5 0,-14 15 0,3 7 0,-2 6 0,8-7 0,4-8 0,8-11 0,4-4 0,2-3 0,5-2 0,1-1 0,5-3 0,-1-2 0,5-11 0,0-5 0,4-17 0,-8 15 0,-4-2 0,-9 23 0,-2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7:2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24575,'1'-4'0,"6"0"0,20 2 0,5 1 0,12 0 0,-9-1 0,-7-1 0,-5 1 0,-8 0 0,-5 2 0,-5-2 0,0 4 0,4 0 0,1 1 0,3 3 0,-3-3 0,-1 3 0,-3-3 0,-1 3 0,0 0 0,-1-1 0,2 3 0,0-1 0,0 1 0,-1-2 0,-4 0 0,-1-1 0,0 2 0,-1-2 0,-2 0 0,-3 3 0,-4 3 0,-10 6 0,-6 4 0,-13 5 0,-1 1 0,0 0 0,4-2 0,11-8 0,2-2 0,9-5 0,4-5 0,0 1 0,4-2 0,-1-2 0,3 0 0,-1-1 0,2 0 0,1-1 0,2 2 0,9-3 0,3 3 0,9-4 0,4 0 0,4-1 0,-2 0 0,0 0 0,-9 2 0,-3-2 0,-5 3 0,-3-1 0,-2 1 0,-1 0 0,3 0 0,3 0 0,1 0 0,0 0 0,-3 0 0,-3 1 0,0-1 0,0 2 0,2 0 0,3 0 0,0 1 0,-2-1 0,-1 1 0,-3-1 0,0 2 0,0-2 0,1 3 0,0-1 0,-1 0 0,0-1 0,-2 0 0,1-2 0,-1 3 0,2-3 0,-2 4 0,3-1 0,-2 0 0,-1-1 0,-1 0 0,-1 0 0,1 1 0,0 0 0,0 1 0,-1-2 0,0 1 0,0-1 0,1 2 0,-1 0 0,1 1 0,-1 3 0,-1 1 0,1-1 0,-1 1 0,1-3 0,0-2 0,0 2 0,-1-3 0,0 5 0,-1-5 0,2 2 0,-3-2 0,3 0 0,-2 0 0,2 0 0,-3 1 0,2 1 0,-1-1 0,0 0 0,1 1 0,-1-2 0,0 0 0,2-1 0,-3 0 0,2 0 0,0 1 0,-3 1 0,2-2 0,-1 2 0,-1-1 0,-1 4 0,-1-3 0,1 1 0,0 0 0,1-2 0,-1 3 0,0-2 0,-1 0 0,0-1 0,-1 0 0,1 0 0,-1 0 0,-2 2 0,0-1 0,-3 1 0,3 1 0,2-5 0,1 2 0,2-3 0,-1 2 0,-2-1 0,0 1 0,-2 0 0,1 0 0,1 2 0,-2-3 0,3 1 0,-1-1 0,3-2 0,-5 3 0,0-2 0,-2 1 0,-1 0 0,5-1 0,-1 0 0,4-1 0,1 1 0,0-1 0,-1 0 0,2 0 0,-1 0 0,-4-2 0,-8-8 0,-4 1 0,1-3 0,5 7 0,10 2 0,0 2 0,2 0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8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24575,'-9'4'0,"4"-1"0,16 0 0,9 1 0,6 1 0,4 1 0,-1 0 0,-7-2 0,-2 0 0,-9-1 0,-4-2 0,-3 0 0,-2 0 0,1 0 0,1 1 0,1-2 0,0 1 0,-1 0 0,1 0 0,2 3 0,5 1 0,2 2 0,-1-1 0,-2 0 0,-4-1 0,-3-2 0,-1 0 0,-2-1 0,0 0 0,-1 2 0,0-2 0,0 4 0,0 0 0,0 0 0,0-1 0,0-1 0,0-2 0,0 2 0,0-1 0,-1 1 0,1 0 0,-2 1 0,1 1 0,-2 2 0,1 1 0,-1 1 0,0-1 0,0 1 0,1-2 0,-1-2 0,1 1 0,-1-2 0,0 2 0,0-1 0,-1 2 0,-3 0 0,3-1 0,-3 2 0,3-1 0,-3-1 0,2 1 0,0-4 0,-1 3 0,-1-3 0,-1 3 0,2-1 0,0 0 0,-1-2 0,3-1 0,-2 0 0,2-1 0,-2 2 0,-2 1 0,-1 0 0,-2 3 0,1-4 0,0 2 0,2-4 0,-1 3 0,4-3 0,-3 2 0,2-2 0,-2 3 0,-1 0 0,0 0 0,0 0 0,-2 1 0,1-2 0,-2 2 0,0 0 0,0 0 0,1 0 0,2-1 0,0-1 0,1 0 0,0-1 0,3 1 0,1-2 0,3 1 0,2-2 0,4-1 0,14 0 0,16-1 0,8 1 0,10-2 0,-17 2 0,2-2 0,-15 2 0,-1-1 0,-5 1 0,-1-2 0,2 1 0,-4 0 0,1-1 0,-3 1 0,-2 0 0,1 1 0,-4-2 0,1 2 0,1-1 0,5 1 0,4-1 0,-2 0 0,-1 0 0,-6 0 0,-5 0 0,-1 1 0,-2 0 0,0 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9:4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24575,'-1'8'0,"-2"7"0,-2 6 0,-1 2 0,0 5 0,0-4 0,1 1 0,0-8 0,2-5 0,1-7 0,1-4 0,-2 1 0,2-1 0,-1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9:4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24575,'-6'0'0,"2"1"0,2 1 0,3 2 0,0 0 0,3-1 0,0 0 0,-4-2 0,3 1 0,-5 0 0,5 3 0,-3 0 0,0 1 0,0 1 0,0-4 0,0 1 0,0-2 0,0 3 0,-2 2 0,2-1 0,-2 2 0,0-3 0,-1-1 0,0 1 0,-3 2 0,-1 2 0,-1 0 0,-1 0 0,3-4 0,-1 1 0,3-3 0,-3 3 0,0-2 0,-2 2 0,3-3 0,2 0 0,2-2 0,1 2 0,0-3 0,10 0 0,17 0 0,5-1 0,32 3 0,-7 0 0,10-2 0,-22 2 0,-17-2 0,-19 0 0,-6 1 0,-1 0 0,-5-2 0,2 2 0,-4-4 0,3 5 0,1-2 0,1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9:5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24575,'37'1'0,"-5"0"0,5-1 0,-3 0 0,-10 0 0,1 0 0,-10 0 0,0 0 0,0 0 0,-2 0 0,-3 0 0,-2 0 0,-5 0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9:5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24575,'-2'26'0,"-1"11"0,-3 8 0,1 15 0,0-12 0,1 15 0,0-10 0,2 4 0,0-2 0,0-7 0,-1 14 0,-2-11 0,1-1 0,1-15 0,1-18 0,1-7 0,0-8 0,0-1 0,-2-3 0,-8-9 0,-20-6 0,15 3 0,-11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29:5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8191,'97'20'0,"-23"-8"0,4 1 2389,-14-1 0,1-1-2389,16-1 0,-4-2 0,-1 0 2853,-24-8-2853,-30-1 1754,-17-1-1754,-8-3 1669,-15-12 0,10 10 1,-9-9-1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0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14 24575,'-3'-6'0,"-8"0"0,-13 6 0,-4-2 0,-2 2 0,-2 3 0,-3 4 0,-5 6 0,2 3 0,2 4 0,1 0 0,5 0 0,1 4 0,9-5 0,4 6 0,5-4 0,-2 3 0,1 8 0,-3-4 0,2 14 0,3-7 0,2 10 0,6-12 0,0 0 0,2-5 0,3-5 0,3 2 0,5-4 0,3-6 0,5-4 0,-2-6 0,5-1 0,-4-2 0,6-1 0,-2-4 0,-2 2 0,-5-4 0,-5 3 0,-1 0 0,2 1 0,-2 1 0,-1 0 0,-4-1 0,1 1 0,2-1 0,-1 1 0,-1 0 0,-1 0 0,-4 0 0,0-4 0,-5-21 0,3 16 0,-1-15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24575,'22'7'0,"17"6"0,0 2 0,6 2 0,-25-4 0,-4 1 0,-10 1 0,0 2 0,-5-2 0,0-1 0,-2 3 0,0-2 0,-6 8 0,-4 2 0,-4 3 0,-14 11 0,2-5 0,-13 13 0,6-17 0,7-5 0,10-16 0,10-4 0,3-5 0,-2-1 0,-6-9 0,-2-5 0,-4-12 0,0-6 0,5 0 0,3-5 0,6 11 0,1 3 0,2 8 0,0 9 0,-1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19820,'5'1'0,"-2"2"2220,-3 4-2220,0 11 808,-2 17-808,0 9 418,-2 28-418,-2 9 1309,0 4-1309,-7 10 0,5-33 0,0 1 0,5-27 0,1-2 0,2-12 0,-1-5 0,1-9 0,0-3 0,0 1 0,0 0 0,0 1 0,-2-1 0,1-3 0,-3-1 0,-3-5 0,4-1 0,-2-1 0,6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08.9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16 24575,'33'-1'0,"16"0"0,5-2 0,11 0 0,1 2 0,7 1 0,3 0-1093,8-2 1,3 0 0,6 1 977,-2 0 0,5 1 0,2 0 0,-5 1-339,-15 0 1,-4 0 0,1 1 0,3-1 453,15 0 0,4 0 0,0 0 0,-3 1 0,-13 0 0,-3 1 0,1 1 0,5-1 0,6 2 0,5 0 0,3 0 0,-1 1 0,-5-2 0,1 1 0,-4-1 0,0 0 0,5 1-438,-14-2 0,5 1 1,1 0-1,1 0 0,-1 0 1,-2-2 437,5 0 0,0 0 0,-2-1 0,-1 0 0,-1-1 0,14 1 0,-2-1 0,-1-1 0,0 1-325,1 0 0,1 0 0,-4 0 0,-9 0 325,16 0 0,-8 0 0,-4 1 0,-4 0 0,-21 1 0,-3 1 516,-4 0 1,-1 1-517,32 2 1758,-42-1-1758,-23-3 3276,-15-1-2231,-7-1 1095,-16 0-2140,-46 14 0,34-10 0,-29 10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24575,'48'-3'0,"-6"1"0,23-3 0,-18 1 0,7-2 0,-26 3 0,-11 1 0,-13 2 0,-32 12 0,20-10 0,-20 10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24575,'22'-4'0,"-3"1"0,7-4 0,-5 2 0,4-5 0,-5 4 0,-3-1 0,-8 5 0,-11 1 0,-5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 24575,'24'-1'0,"8"-1"0,2 0 0,6 0 0,-15 2 0,0 0 0,-10-1 0,0 1 0,-3-1 0,-2 1 0,1-1 0,1 0 0,0 0 0,-1 1 0,-2 1 0,1-1 0,0 3 0,3-2 0,-3 3 0,0-3 0,-3 3 0,-1-3 0,-1 1 0,0 1 0,0 0 0,1 2 0,-2 1 0,3 1 0,-5 0 0,3-2 0,-5 0 0,1-3 0,-2 2 0,-2 3 0,-2 1 0,-3 5 0,-1-3 0,0 1 0,0 1 0,0-2 0,-1 3 0,-1-2 0,1-1 0,0-2 0,2-1 0,-3 0 0,3-2 0,0 0 0,3-3 0,0 1 0,3-2 0,-1 1 0,1-2 0,0 2 0,-1 0 0,-3 0 0,-1 2 0,-2 0 0,-1 0 0,1 0 0,4-1 0,-1 0 0,2-1 0,-2-1 0,-1 2 0,-1 0 0,1 1 0,-2 0 0,3-2 0,0 1 0,6-3 0,0 2 0,2-1 0,4 1 0,5-1 0,6-1 0,4 0 0,6 0 0,-7 0 0,2 0 0,-10 0 0,-1 0 0,-6 0 0,2 0 0,-1 0 0,2 0 0,1 0 0,-1 0 0,-1 0 0,-4 0 0,0 1 0,-1-1 0,0 2 0,1-1 0,-2 1 0,3-1 0,-3 2 0,3-1 0,-1 1 0,1-1 0,1 0 0,-1 1 0,0-1 0,-1 1 0,0-1 0,1 1 0,-3-1 0,0 1 0,1-1 0,-1 2 0,1-2 0,-1 2 0,0-2 0,0 1 0,-1-1 0,1 1 0,-1-1 0,1 1 0,0-1 0,-1 1 0,3-1 0,-3 2 0,1-2 0,-1 3 0,1-2 0,-1 0 0,3 0 0,-3 0 0,1 0 0,-1 2 0,0 0 0,0 0 0,1 0 0,-1 0 0,1-1 0,-1 2 0,0-1 0,0 2 0,0-2 0,0 1 0,0-1 0,0 1 0,0-1 0,0 0 0,0 0 0,0 2 0,0-1 0,0 0 0,0 1 0,-1-2 0,1 0 0,-1 1 0,0-2 0,0 2 0,0-2 0,1 0 0,-1 0 0,0 0 0,-2 1 0,0 1 0,1-1 0,-2-1 0,1 0 0,-2 0 0,1 1 0,-1 1 0,-2 2 0,-2 0 0,-1 0 0,0-2 0,4-2 0,0-1 0,3-1 0,-1 0 0,-1 1 0,-2-1 0,0 1 0,-2 1 0,2-2 0,-2 3 0,3-2 0,-3 1 0,2-2 0,-1 2 0,3-2 0,0 2 0,0-3 0,1 1 0,-1-1 0,1 1 0,-1-1 0,0 2 0,0-2 0,-1 1 0,2-2 0,0 3 0,0-2 0,-2 1 0,1 0 0,1 0 0,-1-1 0,2 1 0,0-1 0,0 0 0,1-1 0,-1 2 0,0-1 0,0 1 0,0-1 0,-1 1 0,0-1 0,2-1 0,-2 0 0,1 1 0,1-1 0,-2 2 0,0 0 0,0-1 0,0 1 0,2-1 0,-2 1 0,-1 0 0,-1-1 0,0 1 0,2 0 0,-1-1 0,2 1 0,-2 0 0,1-2 0,0 1 0,0-1 0,0 1 0,-2-1 0,2 2 0,1-2 0,-2 0 0,-3 1 0,-4-1 0,0 1 0,1-1 0,4 0 0,2 0 0,3 0 0,-1 0 0,1 1 0,-4 0 0,3 1 0,-1-1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1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24575,'18'0'0,"2"0"0,14 0 0,-4 0 0,5 0 0,0 1 0,-1 0 0,2 0 0,-13-1 0,-1 0 0,-9-1 0,1 1 0,-1-2 0,3 2 0,5 0 0,3-1 0,2 1 0,-4-2 0,-1 2 0,-10 0 0,-1 0 0,-5 0 0,0 0 0,0 0 0,4 0 0,1 0 0,6 0 0,0 0 0,2 0 0,-2 0 0,-2-1 0,-2 1 0,0-2 0,-1 1 0,1 0 0,-1 1 0,2 0 0,0 0 0,1 0 0,-1-1 0,1 1 0,-3-1 0,-1 1 0,-1 0 0,-4 0 0,2 0 0,-2 0 0,3 0 0,0 0 0,2 0 0,-1-2 0,0 2 0,0-1 0,-1 1 0,0 0 0,1-1 0,-2 1 0,0-3 0,-2 3 0,-1-1 0,2 1 0,-3 0 0,4 0 0,-3-1 0,3 0 0,-2 0 0,1 1 0,-1 0 0,0 0 0,1 0 0,-2 0 0,-1 0 0,0 0 0,-1 0 0,1 0 0,-1 0 0,2-1 0,-1 1 0,0-1 0,1 1 0,-1 0 0,0 0 0,0 0 0,0 0 0,0 0 0,1 0 0,-2 0 0,0 0 0,1 0 0,-1 0 0,2 0 0,0 1 0,2-1 0,-1 1 0,3-1 0,-3 0 0,1 0 0,-1 0 0,0 0 0,0 0 0,-1 0 0,0 0 0,-2 0 0,1 0 0,-1 0 0,3 0 0,-1 0 0,2 0 0,-2 0 0,-1 0 0,0 0 0,1 0 0,-2 0 0,3-1 0,-2 1 0,0-1 0,0 1 0,-1 0 0,4 0 0,-1 0 0,3 0 0,-3 0 0,0 0 0,-1 0 0,0 0 0,-2 0 0,2-2 0,-2 2 0,1-1 0,-1 1 0,2 0 0,-1 0 0,1 0 0,0 0 0,1 0 0,0 0 0,3 0 0,-3 0 0,2-1 0,-2 1 0,1-2 0,0 2 0,0 0 0,3 0 0,-1 0 0,1 0 0,-4-1 0,1 1 0,-4-1 0,2 1 0,-2 0 0,1 0 0,-1 0 0,1 0 0,-1 0 0,2 0 0,-1 0 0,1 0 0,-1 0 0,1 0 0,-2 0 0,1 0 0,-1 0 0,0 0 0,1 0 0,-3-1 0,0-1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24575,'37'3'0,"29"1"0,16-2 0,-27 2 0,1 0 0,26 1 0,-4 5 0,-33-6 0,-20 0 0,-19-2 0,-3 0 0,-3 1 0,0 0 0,0 0 0,0 2 0,0-3 0,0 4 0,-2 1 0,-1 6 0,-5 2 0,-8 10 0,-8 3 0,-7 0 0,-12 7 0,5-12 0,-9 9 0,13-15 0,4 0 0,5-8 0,9-4 0,1-2 0,8-1 0,4-1 0,8 1 0,19 3 0,7 1 0,18 5 0,-10-4 0,-6 0 0,-17-4 0,-6 1 0,-6-2 0,-3 1 0,0 0 0,0 1 0,0 3 0,0 1 0,-1 2 0,0 1 0,0-4 0,0 2 0,0-3 0,-3 2 0,0 2 0,-6 4 0,-1 1 0,-7 5 0,1-5 0,-7 3 0,2-5 0,-12 2 0,-6 2 0,-4 0 0,-4 1 0,17-7 0,8-5 0,14-4 0,5 0 0,2 0 0,1 3 0,12-9 0,28-8 0,-19 4 0,16-5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24575,'50'-2'0,"9"-1"0,-6 2 0,1-1-9831,26-2 8341,5 2 4308,-49-1-2818,-13 1 1719,-19 1-1719,-6-1 0,0 1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24575,'-2'80'0,"2"-24"0,-4 20 0,4-35 0,-2 15 0,2-27 0,0 3 0,-1-21 0,1 1 0,-1-4 0,1 1 0,0-2 0,0-1 0,0 1 0,0-1 0,-1 1 0,0 0 0,0-2 0,1 2 0,0-4 0,0 2 0,0-2 0,-1 1 0,1-2 0,-1 0 0,1 1 0,0 0 0,0 2 0,-1 1 0,-1 1 0,0-3 0,0-1 0,1 0 0,0-4 0,1-6 0,-2 5 0,2-7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2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24575,'29'11'0,"-1"1"0,2-1 0,-5-3 0,-7-2 0,-3-1 0,-5-4 0,-3 4 0,-1-4 0,-2 2 0,1-2 0,-2 2 0,2 0 0,0 3 0,0 2 0,3 4 0,-1 0 0,1 1 0,-3 2 0,-2-1 0,1 4 0,-2-3 0,2 5 0,-4-6 0,1-2 0,-1-3 0,0-3 0,-2 4 0,-2-3 0,-4 5 0,-6 5 0,-5-1 0,-13 9 0,1-4 0,-7 5 0,7-7 0,6-4 0,5-5 0,8-4 0,-1-1 0,0 0 0,1-1 0,-5 4 0,2-4 0,-2 6 0,5-6 0,3 0 0,7 0 0,3-2 0,20 0 0,27 0 0,29-2 0,3 2 0,-12-2 0,-24 0 0,-21 0 0,-6 0 0,-9 0 0,-7-1 0,-1 1 0,-1-2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24575,'27'-5'0,"7"1"0,11-3 0,-10 3 0,-12 3 0,-5 1 0,-1-1 0,6-1 0,-4-1 0,-3 2 0,-9-1 0,-3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24575,'16'-1'0,"24"0"0,22 1 0,6 0 0,4-2 0,-30 2 0,-11-4 0,-17 3 0,-10-1 0,-3 2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19.7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61 0 24575,'-12'23'0,"2"-2"0,5-5 0,2-3 0,2-3 0,1-4 0,1-3 0,7-3 0,-1-1 0,5-5 0,-3-3 0,-3-4 0,-2 2 0,-2 1 0,-5 5 0,-15 21 0,4 2 0,-11 20 0,15-7 0,3-4 0,5-9 0,3-10 0,1-4 0,10-11 0,-1-4 0,8-8 0,-2-2 0,-2-2 0,-4 2 0,-4 5 0,-4 7 0,-3 8 0,-6 15 0,5-5 0,-5 7 0,6-12 0,2-4 0,4-8 0,-2 0 0,2-6 0,-5 5 0,0 3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09.8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220 1 24575,'-11'15'0,"-5"6"0,-1 1 0,-8 12 0,0 2 0,-8 8 0,1 2 0,5-10 0,5-2 0,14-16 0,4-1 0,8-4 0,4 4 0,10-1 0,3-1 0,14 1 0,20-3 0,8-1 0,25-5 0,-23-1 0,2-5 0,-6 0 0,5-1 0,9 2 0,3-1 0,-21 2 0,-11-2 0,-19 1 0,-16-1 0,-10-1 0,-22-1 0,2 0 0,-10-2 0,9-3 0,1-5 0,6 4 0,4-1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24575,'4'-1'0,"5"0"0,23 1 0,3 0 0,28-2 0,-2 2 0,-5-2 0,-8-1 0,-23 1 0,-11-1 0,-10 2 0,-3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24575,'1'22'0,"2"2"0,3 9 0,7 6 0,1-8 0,6 6 0,-4-12 0,2 0 0,-4-6 0,0-3 0,-2-1 0,-3-5 0,-2-2 0,-4-4 0,-1 1 0,0-3 0,-2 3 0,1 0 0,-1 2 0,1 5 0,0 7 0,0 7 0,-1 8 0,-1-7 0,-1-2 0,-1-6 0,1-3 0,-2 3 0,1-6 0,-2 0 0,1-5 0,-6 1 0,-7-1 0,-7 3 0,-8 1 0,7-5 0,-1 1 0,12-6 0,1-1 0,4-1 0,4 1 0,3-4 0,4-14 0,-1 10 0,2-10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24575,'34'-1'0,"3"0"0,18 1 0,-13 0 0,-8 0 0,-9 0 0,2 0 0,-8 0 0,-5 0 0,-7 0 0,-2-2 0,-5 1 0,3-1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0:3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24575,'11'1'0,"24"10"0,3-1 0,25 14 0,-12-5 0,-7 2 0,-12-4 0,-15-6 0,-6-4 0,-9-3 0,-9 9 0,-6 6 0,-8 6 0,-9 4 0,4-7 0,-11 2 0,4-3 0,7-6 0,6-4 0,13-8 0,1 0 0,6-2 0,10 6 0,18 5 0,10 2 0,11 7 0,-14-7 0,-3 2 0,-14-3 0,-4-3 0,-5-2 0,-4 0 0,-3-5 0,-4 7 0,-3-1 0,-7 9 0,-1-3 0,-13 8 0,-5-3 0,-18 10 0,-4-2 0,1 2 0,3-8 0,8-4 0,17-11 0,6 1 0,15-8 0,3 1 0,-1-1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2:2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 9376,'-21'0'0,"4"0"5119,-1 2-5119,0 0 2635,2 1-2635,-2 0 1559,7-1-1559,4 1 5886,3-2-5886,1 3 0,-1-3 0,-5 5 0,-4 2 0,1 2 0,-5 5 0,8-2 0,0 3 0,1 4 0,3-2 0,-1 5 0,5-2 0,0-2 0,1 2 0,1-4 0,3 1 0,1-4 0,7 0 0,2-2 0,5-3 0,7-1 0,-4-2 0,2 0 0,-6 0 0,-5 0 0,-3-2 0,-5-2 0,1-2 0,4-4 0,10-5 0,6-4 0,14-10 0,-4 4 0,5-7 0,-11 6 0,-10 3 0,-5-1 0,-10 5 0,1-4 0,-3-1 0,0 2 0,-2 1 0,-1 5 0,-2-1 0,-2 2 0,-3 2 0,0 1 0,-1 1 0,-1 0 0,0 0 0,-7 3 0,-5-1 0,-3 0 0,-4 0 0,8 0 0,-1 1 0,8 1 0,-2 0 0,4 1 0,0-1 0,2 1 0,0 0 0,0 1 0,-5 0 0,0 2 0,-3 1 0,4 2 0,0 2 0,2 4 0,2 5 0,-1 5 0,2 4 0,3 5 0,4-5 0,9 4 0,13-1 0,12-2 0,16 0 0,-3-14 0,11-8 0,4-20 0,-14 1 0,-1-10 0,-24 4 0,-10 6 0,-3-2 0,-6 6 0,-2-1 0,-1-1 0,-3 0 0,-1 0 0,-4 2 0,-9-2 0,-10 0 0,-1 2 0,-8 1 0,8 6 0,-6 1 0,3 5 0,0 3 0,0 8 0,8 1 0,-1 9 0,6-2 0,2 5 0,7-7 0,5-2 0,4-9 0,1-3 0,3-4 0,7-2 0,3-5 0,10-6 0,0-7 0,16-16 0,-10 0 0,7-15 0,-20 17 0,-5 3 0,-10 16 0,-4 11 0,-18 29 0,-2 3 0,-15 29 0,14-21 0,7-2 0,9-22 0,7-8 0,-1-19 0,2-5 0,-1-2 0,1 5 0,-2 11 0,2 2 0,-2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2:32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53 24575,'-24'4'0,"3"1"0,-4 0 0,0 3 0,9-2 0,-8 3 0,11-4 0,1 0 0,7-2 0,2-1 0,-1 3 0,0 1 0,-2 5 0,1 3 0,0 3 0,4 3 0,0 0 0,1 8 0,1-4 0,1 10 0,2-5 0,2 2 0,2-8 0,0-7 0,-1-6 0,-1-5 0,2 0 0,2-2 0,0-1 0,5-1 0,-1-1 0,5-1 0,3-5 0,2-2 0,1-3 0,-2-2 0,1-5 0,-3-1 0,3-5 0,-5-1 0,-1 4 0,-3-6 0,-2 6 0,2-8 0,-2 1 0,-5 1 0,-4 0 0,-4 9 0,-3-1 0,1 7 0,-5-1 0,0 2 0,-4 3 0,-1-1 0,-2 4 0,-7 1 0,-4 1 0,-5 2 0,0 1 0,5 1 0,-5 2 0,2 2 0,-1-1 0,4 2 0,7-1 0,1 3 0,3 1 0,1 2 0,3 0 0,1-1 0,1 3 0,2-1 0,0 3 0,2 0 0,2 2 0,0-4 0,1-3 0,1-3 0,0-3 0,0 0 0,0-1 0,0 0 0,0 2 0,0-2 0,0 1 0,0-1 0,0 2 0,0-1 0,0 2 0,0 0 0,1 1 0,0 0 0,0-2 0,-1 2 0,1 0 0,0 0 0,0 4 0,2-3 0,-2 1 0,1-2 0,2-1 0,0 2 0,1-3 0,0 0 0,1-3 0,2 0 0,10-1 0,5-4 0,16-5 0,0-6 0,5-8 0,-5-1 0,-9-1 0,-7 2 0,-11 7 0,-6-1 0,-3 5 0,-2-3 0,-1 1 0,-1 1 0,-2 0 0,-2 0 0,0 2 0,-2 2 0,2 5 0,-1-1 0,-3 3 0,-8 0 0,-3-1 0,-7 4 0,5 2 0,1 1 0,5 7 0,2 1 0,3 3 0,5 1 0,4-2 0,2 2 0,2-7 0,1 3 0,2-5 0,3-3 0,2-1 0,8-5 0,11-1 0,-1-4 0,9-8 0,-14-2 0,1-8 0,-11 1 0,-3 1 0,-8 4 0,-1 9 0,-3 3 0,-12 22 0,-18 17 0,-3 13 0,-6 11 0,20-19 0,8-8 0,8-18 0,7-12 0,6-17 0,4-5 0,5-11 0,-6 3 0,-2 8 0,-6 11 0,-4 11 0,-5 12 0,1-5 0,-1 3 0,4-8 0,1-2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2:39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82 24575,'-5'1'0,"-11"9"0,2 0 0,-8 7 0,6-2 0,1 2 0,0 4 0,3-4 0,-1 5 0,8-9 0,1 3 0,1-7 0,3 0 0,-1-3 0,1 0 0,2 1 0,6-1 0,6 3 0,12 0 0,0-1 0,5-4 0,-8-2 0,-1-4 0,-1 1 0,6-5 0,-2-1 0,-1-3 0,-6-1 0,-7 2 0,-5-3 0,-1 3 0,-3-3 0,1-1 0,-3-2 0,1-3 0,-3-1 0,-6-4 0,-1-2 0,-3 3 0,1-5 0,1 9 0,-3-4 0,2 9 0,-2 2 0,1 5 0,-2 3 0,-5 2 0,0 3 0,-10 2 0,-1 4 0,-6 2 0,-11 11 0,8-4 0,-3 7 0,16-7 0,7-3 0,9-2 0,4-4 0,5 0 0,0-4 0,3 8 0,3-6 0,12 11 0,9-2 0,22 6 0,-6-4 0,9-1 0,-19-6 0,-10-4 0,-8-3 0,-8-3 0,1-2 0,1-2 0,2-4 0,1-5 0,-2-1 0,1-9 0,-5 7 0,-2-4 0,-4 3 0,-2 1 0,-6-4 0,-3 3 0,-7-1 0,1 7 0,-7 1 0,3 4 0,-1 3 0,4 2 0,4 1 0,0 2 0,2 3 0,0 4 0,-2 10 0,3-1 0,2 7 0,4-5 0,5-4 0,1-2 0,2-5 0,4 2 0,5-1 0,10 1 0,7-3 0,5-3 0,7-5 0,-11-1 0,-1-4 0,-12 0 0,1-6 0,-4-2 0,1-2 0,-7 0 0,-4 6 0,-2 1 0,-1 5 0,0-1 0,-8 6 0,-27 17 0,-5 8 0,-8 7 0,19-2 0,17-16 0,7-2 0,7-9 0,7-6 0,24-9 0,-7-2 0,20-10 0,-19 0 0,-2 1 0,-8-6 0,-11 11 0,-2 0 0,-5 10 0,-9 6 0,-20 18 0,-2 2 0,-6 13 0,20-12 0,8-6 0,10-11 0,3-4 0,18-7 0,7-6 0,10-6 0,-1-4 0,-14 1 0,-6 1 0,-9 9 0,-7 5 0,-5 6 0,-15 7 0,-21 6 0,-8 7 0,1 1 0,17 0 0,17-10 0,10-4 0,13-13 0,2-4 0,5-6 0,-8 1 0,-5 5 0,-3 3 0,-2 4 0,-3 3 0,-8 4 0,-8 1 0,1 3 0,0 0 0,11-2 0,6-2 0,2-2 0,8-6 0,1-2 0,3 0 0,-4 0 0,-5 6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2:5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24575,'0'-3'0,"12"1"0,20 9 0,12 2 0,4 7 0,5 4 0,-12-5 0,6 4 0,-17-8 0,-7-2 0,-14-4 0,-4-3 0,-2 0 0,0 1 0,1-2 0,-2 2 0,-1-2 0,2 2 0,-1 4 0,3 1 0,3 6 0,-1-1 0,3 2 0,-7-7 0,3-1 0,-6-5 0,1 1 0,-1-1 0,1 3 0,0 3 0,0 0 0,-1 2 0,0-4 0,0-1 0,-2-1 0,2 1 0,-3 2 0,0 5 0,-5 2 0,1 2 0,-4 0 0,3-3 0,-4 3 0,-1 0 0,-11 3 0,1 3 0,-7-1 0,6-2 0,4-4 0,-1-2 0,8-4 0,-9-1 0,-2 1 0,-6 0 0,-2 1 0,4 0 0,5 1 0,9-6 0,8-1 0,5-7 0,2 2 0,1-1 0,2 1 0,36 1 0,6 2 0,8 1 0,10 1 0,6 1 0,-4 0 0,4 1 0,-1 0-468,26 3 0,-2 1 468,-7-1 0,-5 0 0,-14-1 0,-10 0 0,-2 0 0,-31-4 0,-24-3 0,-2-1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2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24575,'-8'27'0,"1"-1"0,-9 15 0,3-9 0,1 1 0,1-7 0,4-8 0,1-1 0,0-7 0,4-1 0,-2-2 0,3-2 0,-1-1 0,1 0 0,-1-2 0,1 1 0,0-2 0,0 4 0,-3-1 0,0 6 0,0 0 0,-1 3 0,1 0 0,-1 0 0,1-2 0,0-1 0,-1 6 0,1-3 0,-4 7 0,2-1 0,-2 4 0,3-1 0,-2 6 0,3-3 0,-1 1 0,-1 0 0,3-7 0,-1 2 0,1-6 0,2-2 0,-1-6 0,2-5 0,-1-1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24575,'1'3'0,"24"3"0,13-4 0,35 7 0,11 0 0,-6 3 0,-6 0 0,-31-4 0,-12-1 0,-18-5 0,-4 2 0,-4-4 0,2 4 0,-3-3 0,0 1 0,1 1 0,-1 0 0,1 1 0,0 2 0,0 1 0,1 0 0,-2 1 0,1 1 0,-2-2 0,1-1 0,-2-3 0,2 0 0,-2-1 0,0 2 0,0 1 0,-2 2 0,0 2 0,-2 3 0,-3 1 0,1 0 0,-4 7 0,2-6 0,-3 7 0,3-9 0,0 1 0,0-3 0,3-2 0,-4 2 0,2-1 0,-4 3 0,0 1 0,-1-1 0,-1-2 0,5-2 0,-1-2 0,0 2 0,-4 0 0,-10 5 0,6-2 0,-7 2 0,12-3 0,-2-2 0,4 0 0,-2-1 0,-2 3 0,3-2 0,0-1 0,6-3 0,1-2 0,2-2 0,-1 2 0,3-2 0,19 0 0,26 0 0,19-1 0,22 1 0,-21 0 0,0 0 0,-26 0 0,-11-1 0,-14 1 0,-9-2 0,-2 2 0,2 0 0,1 0 0,0 0 0,-2 0 0,1 0 0,-2 0 0,2 0 0,-1 0 0,0 0 0,-2 0 0,1 0 0,2 0 0,-1 0 0,3 0 0,-2 0 0,3 0 0,-2 0 0,1 0 0,-2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10.3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238 1 24575,'-14'39'0,"-5"18"0,-7 20 0,9-23 0,0 1 0,2-3 0,-1 0 0,-1 8 0,0 0 0,1-7 0,1-2 0,-7 33 0,4-8 0,12-35 0,3-10 0,3-17 0,0-12 0,0-19 0,0-1 0,0-15 0,0 20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1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24575,'3'2'0,"1"0"0,22-5 0,22 3 0,22-4 0,29 2 0,-11-1 0,-36 1 0,-2 0 0,28 2 0,-10-2 0,-8 2 0,-12-2 0,8 2 0,-14-3 0,3 3 0,-10-3 0,1 3 0,7-2 0,3 4 0,15-2 0,3 2 0,-1-4 0,8 0 0,-19 0 0,8 0 0,-14 0 0,10 2 0,6-3 0,5 2 0,10-3 0,-17 4 0,5-2 0,-13 0 0,0 0 0,6 0 0,-8 1 0,16 1 0,-10 0 0,13 0 0,-10 0 0,-8 0 0,-14 0 0,-14 0 0,-6 0 0,-7 0 0,-4 0 0,1 0 0,4 0 0,4 0 0,1 0 0,-2-1 0,-7 0 0,-3 0 0,-3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24575,'49'5'0,"-4"-1"0,11 0 0,-12 0 0,4 1 0,-7 3 0,-3-1 0,-2 1 0,-12-1 0,-5-1 0,-8-1 0,-8-1 0,-2-2 0,-1 0 0,-1 5 0,-4 6 0,-6 8 0,-8 8 0,-4 4 0,-1-4 0,-1-1 0,7-10 0,-7-2 0,6-5 0,-9 1 0,0-1 0,1-2 0,0-2 0,9-3 0,2-2 0,9 0 0,1-2 0,7 1 0,2 0 0,13 5 0,14 4 0,12 11 0,-1-3 0,0 8 0,-11-8 0,-9 0 0,-6-8 0,-10-4 0,-4-4 0,-6 5 0,-2 3 0,-7 7 0,-5 4 0,-3 0 0,-9 8 0,2-7 0,-8 7 0,13-13 0,0 0 0,13-9 0,1-2 0,5-4 0,1 0 0,-2-1 0,-2 1 0,-2-1 0,3 1 0,2-1 0,3 0 0,1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24575,'38'30'0,"5"-4"0,12 10 0,-10-10 0,-22-12 0,-10-3 0,-7-4 0,-5-2 0,1 1 0,-1 1 0,0 1 0,0 3 0,-1-1 0,0 10 0,-3-2 0,-2 8 0,-3-4 0,1-4 0,0-3 0,-4 0 0,-2 0 0,-8 3 0,0 0 0,-2-2 0,1-1 0,3-2 0,-1-1 0,3 1 0,0-2 0,2 0 0,5-6 0,3-1 0,7-3 0,31-1 0,58 0 0,-37 0 0,3 0 0,22 1 0,1 0 0,-25-1 0,-3 0 0,35 3 0,-41-3 0,-26 0 0,-9 0 0,-7 0 0,1 0 0,0 0 0,2 0 0,4 0 0,1-2 0,3 2 0,-2-1 0,1 1 0,-4 0 0,4-1 0,5 0 0,-4-1 0,1 2 0,-12-1 0,-1 2 0,-2-10 0,1 8 0,0-8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24575,'32'-1'0,"-6"0"0,5 1 0,2-2 0,-10 2 0,6-3 0,-9 3 0,-6-2 0,3 2 0,-1-2 0,1 2 0,0 0 0,-4 0 0,2 0 0,-6 0 0,1 0 0,-11 2 0,3-2 0,-6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24575,'-3'54'0,"-1"-1"0,3 31 0,-3-29 0,1-1 0,1 10 0,2 7 0,-4-25 0,1 2 0,-1-20 0,1-9 0,3-13 0,-1-4 0,2-3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24575,'-16'56'0,"4"-9"0,-6 10 0,7-9 0,-6 21 0,4-14 0,-6 13 0,9-21 0,0-6 0,6-9 0,2-16 0,-1-3 0,2-10 0,1-2 0,-1-1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24575,'20'-4'0,"3"0"0,4-1 0,6 2 0,-8 0 0,12 3 0,-9 0 0,11 5 0,1 3 0,-2 2 0,0 5 0,-16-5 0,-4 3 0,-6-5 0,-6 1 0,0 0 0,-3-4 0,-2 2 0,0-4 0,-1 2 0,0-1 0,0 2 0,-2 6 0,-2-1 0,-4 7 0,-3-6 0,-3 6 0,-16 8 0,7-4 0,-14 6 0,16-13 0,-2-2 0,3-3 0,3-1 0,0-1 0,1-1 0,-3 0 0,-3 1 0,1 0 0,-2-1 0,5-1 0,-1-2 0,5-1 0,2 0 0,-1 0 0,1 1 0,-4 0 0,7 0 0,0-2 0,7-1 0,-1-1 0,1 0 0,-1 3 0,0-2 0,2 4 0,1 2 0,2 3 0,3 2 0,1-2 0,0-2 0,-1-4 0,-1 1 0,-1-4 0,0 3 0,0-4 0,0 1 0,1-1 0,-1 0 0,1 2 0,1-1 0,1 1 0,0-1 0,3 2 0,1-2 0,0 5 0,-1-5 0,-4 3 0,-1-3 0,-2 0 0,0 0 0,3 0 0,2 1 0,2-1 0,1 0 0,1 0 0,7 0 0,3 1 0,15-1 0,-10-1 0,3 2 0,-18-1 0,-3-1 0,-5 1 0,2-1 0,0 0 0,3 0 0,-1 0 0,0 0 0,-2 0 0,-5 0 0,1 1 0,-6 0 0,-4 0 0,-7-3 0,5 2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24575,'8'0'0,"-2"0"0,8-1 0,24 1 0,11-3 0,24 2 0,-8-1 0,-14 2 0,-12 0 0,-25 0 0,-7 1 0,-7 0 0,-21 5 0,14-4 0,-14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24575,'8'-1'0,"23"-1"0,15-2 0,13 2 0,15 0 0,-27 2 0,-5 0 0,-22 0 0,-12 0 0,-5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2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24575,'52'-4'0,"12"1"0,3-4 0,-4 1 0,-19 1 0,-18 1 0,-12 2 0,-8 1 0,-8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28.4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75 1 24575,'-4'29'0,"-2"10"0,-1-7 0,-4 16 0,-2-5 0,1 1 0,4 0 0,2-9 0,4 1 0,0-12 0,2-6 0,-1-9 0,1-5 0,0 0 0,-2 1 0,2 1 0,-1 2 0,1-3 0,0 0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3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 24575,'36'-1'0,"12"-1"0,1-1 0,-5 0 0,-24 3 0,-11-1 0,-7 2 0,-12 10 0,-6 3 0,-9 9 0,-3 0 0,1-2 0,-2-1 0,7-8 0,5-4 0,8-5 0,4-1 0,3-1 0,2 1 0,7 4 0,15 2 0,4 6 0,6 1 0,-9 0 0,-6-3 0,-5-1 0,-4-2 0,-1-3 0,-5 1 0,2 0 0,-3 2 0,0 0 0,0 2 0,1 2 0,-1 1 0,0 0 0,0-2 0,0-1 0,0-3 0,0 1 0,-2 0 0,-1 1 0,0-2 0,-2 0 0,0 1 0,-4-3 0,0 3 0,-4-3 0,-19 11 0,-1-4 0,-12 10 0,7-8 0,11-3 0,6-5 0,11-4 0,5-4 0,3 2 0,2-3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0:33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24575,'24'4'0,"3"4"0,1 3 0,5 6 0,-1 2 0,-4 3 0,-2 2 0,-13-6 0,0 1 0,-8-5 0,-3-5 0,1-1 0,-3-4 0,1 0 0,-1 1 0,0 1 0,0 3 0,-1 0 0,-1 1 0,1-1 0,-1 1 0,-1 0 0,-1 1 0,-2 0 0,-2 0 0,-4 3 0,0-3 0,-4 3 0,4-4 0,0 1 0,2-1 0,1 0 0,-4 2 0,-3 1 0,1-2 0,0 0 0,5-5 0,2 2 0,-1-3 0,1 4 0,-1-5 0,1 2 0,4-4 0,2 2 0,11-4 0,41 2 0,11-3 0,32 1 0,-33 0 0,-20 0 0,-28-1 0,-9 1 0,-3-2 0,-1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29.5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26 24575,'27'0'0,"6"0"0,-1 0 0,19 0 0,8 0 0,-5 0 0,-11 0 0,-21 0 0,-14 0 0,-4-1 0,0 0 0,1-1 0,6 0 0,-1-1 0,-1 0 0,-2 2 0,-5-2 0,6 0 0,-5-1 0,2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0.3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125 1 24575,'-9'67'0,"-2"-5"0,-6 7 0,4-14 0,1 3 0,4-11 0,-1-8 0,0 3 0,0-14 0,1 4 0,-1-8 0,5-6 0,-1-5 0,5-8 0,-1-3 0,12-4 0,5-5 0,41-10 0,-33 8 0,19-3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1.6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76 170 24575,'-7'19'0,"-2"5"0,2-6 0,-5 14 0,3 1 0,-2 5 0,3 2 0,2-7 0,3 0 0,1-11 0,1-5 0,1-7 0,0-2 0,0-3 0,3 2 0,-1-4 0,1 2 0,4 0 0,2-1 0,5 2 0,5-2 0,0-2 0,7 1 0,5-3 0,1-3 0,16-2 0,-13-3 0,3-3 0,-15 1 0,-4 1 0,0-5 0,-5 5 0,-2-4 0,2-2 0,-6 3 0,5-5 0,-6 4 0,2-4 0,-3 1 0,1 1 0,-1-3 0,-2 4 0,1-6 0,-2-1 0,-1-1 0,1-1 0,-3 3 0,1 4 0,-1 0 0,-1 3 0,-2-3 0,-2 2 0,-1-6 0,-7 0 0,4 1 0,-5 1 0,3 4 0,-6 3 0,-2-4 0,1 9 0,2-5 0,6 8 0,2 1 0,1 1 0,3 1 0,-2 0 0,0 3 0,3-2 0,-2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4.1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 8191,'38'0'0,"2"0"3276,28-2-1489,-8 1 1031,10 0-2818,-15 2 1719,-13-1-1719,-10 2 3276,-16-2 0,-7 0-3044,-4 0-232,-2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4.7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110 1 9469,'-11'38'0,"-3"10"3276,-2 18-1436,-3 15-1840,5-11 0,-3 7 0,8-14 2621,1-12-2621,6-17 386,6-20 1,-2-11 0,3-3-1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5.5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91 160 24575,'-21'39'0,"0"1"0,4-3 0,3-3 0,3-2 0,7-8 0,2-4 0,5-6 0,2-5 0,5-3 0,2-5 0,3-1 0,4-3 0,0-4 0,5-4 0,-2-6 0,7-5 0,-5-2 0,2-3 0,-4 0 0,-5-1 0,-1-3 0,-3 2 0,-4 1 0,-2 3 0,-4 6 0,-2-1 0,-1 3 0,-1 0 0,-2 1 0,-1 4 0,-2-1 0,0 5 0,-2 1 0,2 2 0,0 4 0,-2 0 0,2 1 0,-2 0 0,5 4 0,1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5.9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8191,'53'1'0,"2"2"3276,22-2-1489,18 0-1787,3 1 0,-35 0 0,0-1 0,25 1 2818,-9 0-2818,-46-2 1719,-20 0-1719,-13-1 819,-17-5 0,10 4 0,-8-3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21.6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82 1 24575,'-22'35'0,"0"1"0,8-5 0,1 2 0,7-10 0,2-3 0,8-15 0,3-6 0,10-11 0,-2-1 0,6-9 0,-5 0 0,-4 1 0,-3 0 0,-5 8 0,-2 4 0,-2 5 0,-8 21 0,5-8 0,-7 16 0,9-14 0,2-1 0,3-4 0,1-2 0,0-3 0,2-2 0,-5-6 0,4-6 0,-2-4 0,1-5 0,-2 3 0,-1 2 0,-2 13 0,-5 22 0,1-1 0,-1 9 0,6-23 0,1-5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6.4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1 24575,'0'34'0,"-3"10"0,0 1 0,-2 10 0,1 15 0,2-18 0,-1 8 0,3-26 0,-2-9 0,4-16 0,7-10 0,-5-1 0,4-2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7.2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15 124 24575,'-4'37'0,"0"5"0,-1 2 0,3 1 0,2 9 0,5-13 0,4 3 0,6-11 0,0-12 0,-1-8 0,-6-10 0,-2-3 0,4-5 0,9-4 0,9-10 0,7-3 0,12-8 0,4-2 0,8-8 0,-6 0 0,-11 4 0,-13 1 0,-12 8 0,1-7 0,-10 5 0,0 3 0,-6 6 0,-1 5 0,-1 7 0,-3 2 0,-2 2 0,-7 1 0,-8-2 0,-8-1 0,-8 0 0,3-1 0,-5-2 0,16 5 0,0-3 0,15 4 0,-1 1 0,-9-2 0,2 1 0,-4 0 0,12 2 0,4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8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 8191,'47'0'0,"20"0"1638,-5-1 0,3 0-786,-15 1 1,0 0-853,26-2 0,-4-1 0,-13 1 2828,1-1-2828,-46 3 1729,-12 3-1729,-11 10 819,-3 4 0,1-2 0,2-3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8.7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30 24575,'31'-4'0,"1"0"0,11 2 0,-5 1 0,-4 1 0,-12 0 0,-17-1 0,-1 0 0,1-4 0,9 0 0,-6 1 0,5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39.2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24575,'25'12'0,"10"0"0,-4-6 0,24 2 0,0-4 0,13 1 0,19-2 0,-3-2 0,-27-2 0,2 0 0,1 0 0,0-1 0,-2 0 0,1 0 0,9-3 0,2 1 0,1 0 0,-3 1 0,30-5 0,-12 4 0,-71 4 0,-11-1 0,-20 11 0,11-8 0,-12 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40.3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229 1 24575,'-22'15'0,"-1"5"0,2-2 0,-7 12 0,0-2 0,-7 18 0,3-3 0,9-5 0,10-10 0,9-17 0,4-4 0,0-3 0,10-2 0,4 1 0,19-2 0,21 4 0,14-2 0,-17 1 0,3 0 0,-4-3 0,1 1 0,16 0 0,-1 0 0,-13-2 0,-3 0 0,34-2 0,-37 1 0,-30-3 0,-9 0 0,-4 0 0,-2 1 0,-6-6 0,-4 1 0,-8-7 0,7 9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40.9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 1 24575,'-3'26'0,"-2"12"0,-2 6 0,-3 32 0,0 3 0,3-25 0,1 1 0,0-2 0,1-1 0,-2 42 0,1-7 0,4-39 0,-1-10 0,2-18 0,0-9 0,-1 1 0,2-3 0,-2 7 0,1 1 0,0 3 0,1-3 0,-1-7 0,1-7 0,-1-5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4:45.8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 0 24575,'-5'31'0,"3"-2"0,0 6 0,1 3 0,0 41 0,0-24 0,2 27 0,0-43 0,0 4 0,1-14 0,-2-2 0,2-2 0,-1-5 0,0 1 0,0-6 0,-1-6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19.9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21.8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417 181 24575,'-12'-23'0,"0"-2"0,-5 5 0,-5-3 0,-4 1 0,0 5 0,0-1 0,5 9 0,-2 0 0,1 2 0,4 4 0,1-1 0,4 4 0,-6 2 0,-2 3 0,0 3 0,-2 6 0,5 5 0,-4 12 0,4 7 0,5 5 0,6 5 0,7-11 0,6 3 0,9-11 0,3-4 0,12-2 0,-1-5 0,7-1 0,-2-3 0,-2-2 0,1-3 0,-6 2 0,2-3 0,-1 6 0,-6-3 0,0 6 0,-8-3 0,-1 1 0,-4 1 0,-3-4 0,-2 11 0,-2-3 0,0 10 0,1 4 0,-1 0 0,-1 1 0,-1-12 0,-1-3 0,-2-6 0,-2-3 0,-3 1 0,-4-1 0,-8 2 0,-2 0 0,-4 1 0,0-2 0,5-3 0,2-1 0,9-6 0,3-1 0,2-4 0,2-4 0,-1-1 0,0-1 0,-1 0 0,1 3 0,0 0 0,1 1 0,0 0 0,-1-1 0,0-4 0,-2-1 0,-3-6 0,2 1 0,-1-1 0,0 4 0,4 1 0,1 3 0,0 1 0,3 1 0,-2-1 0,2 0 0,-1-5 0,1 0 0,0-2 0,0 0 0,0 2 0,1-1 0,0 0 0,2 0 0,1-2 0,0 2 0,4-9 0,-5 7 0,6-4 0,-5 9 0,3 1 0,-1 1 0,3 2 0,2-3 0,5-1 0,1-1 0,7-4 0,-7 5 0,4-2 0,-3 4 0,0 2 0,6 0 0,-2 3 0,4-1 0,-5 0 0,-7-2 0,-2-3 0,-5-5 0,9-16 0,-11 18 0,6-9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2.3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53 133 24575,'-9'10'0,"1"0"0,5-7 0,0 3 0,-1 2 0,-2 2 0,1 4 0,-2 3 0,3-1 0,1 9 0,2-9 0,1 4 0,0-7 0,2-1 0,0 2 0,4-2 0,3 8 0,0-2 0,4 3 0,0-2 0,2-3 0,4 4 0,4-2 0,-5-6 0,0-1 0,-7-9 0,-4 1 0,-1-2 0,-1 0 0,3-2 0,2-1 0,4-3 0,1-1 0,3-2 0,-2-2 0,2 0 0,-2-5 0,-1 3 0,3-8 0,-3 6 0,0-10 0,0 8 0,-4-6 0,2 4 0,-2 0 0,-3 1 0,0 0 0,-3 3 0,0-3 0,-1 2 0,-1 1 0,-1-1 0,-1 3 0,-1 2 0,-2 0 0,1 1 0,-2-2 0,-1 3 0,-4-3 0,-1 1 0,-2-2 0,-7-4 0,4 5 0,-3-2 0,3 1 0,0 1 0,-4-3 0,2 4 0,1 3 0,4 4 0,4 2 0,3 2 0,0 1 0,-2 2 0,0 0 0,1-1 0,0 0 0,5 2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14.2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 1 24575,'-3'37'0,"0"1"0,1 2 0,1 1 0,-1 13 0,0 13 0,0 3 0,0-20 0,0 1 0,0 35 0,0-29 0,-1 0 0,1 23 0,0-11 0,2-36 0,0-29 0,1-30 0,0-11 0,0 4 0,-1 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16.0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 1 24575,'15'12'0,"2"1"0,-2 2 0,5 4 0,2 3 0,-4-1 0,-3-1 0,-8-6 0,-3-3 0,-3-4 0,-1 0 0,-1 2 0,0 3 0,0 1 0,1-1 0,0-3 0,0-3 0,0-3 0,-1 3 0,0-1 0,-4 6 0,0-1 0,-4 2 0,2 0 0,-3-2 0,2 1 0,-3-2 0,0-1 0,-5 5 0,-4-3 0,2 4 0,-1-5 0,7-2 0,3-3 0,5-1 0,12 3 0,-2-2 0,9 7 0,-7-5 0,2 4 0,0-1 0,-1 0 0,-1 2 0,-3-6 0,-1 1 0,1 3 0,1 1 0,7 8 0,1 2 0,2-3 0,0 1 0,-4-6 0,2-2 0,-7-3 0,4-2 0,-6-1 0,1-3 0,-1 4 0,0-2 0,2 9 0,3-1 0,6 10 0,5 3 0,2 1 0,4 1 0,-7-9 0,-2-4 0,-10-6 0,-3-4 0,-2-2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18.2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176 1 24575,'15'13'0,"4"3"0,-2 0 0,6 2 0,2 0 0,-3-5 0,-3-5 0,-11-3 0,-5-2 0,-14 7 0,-4 0 0,-6 3 0,-1-2 0,4-3 0,-7-1 0,1 3 0,-7 0 0,-3 3 0,2-2 0,0 2 0,4-2 0,10-1 0,8-3 0,5-4 0,5 0 0,16-1 0,3 0 0,20 0 0,-20-1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19.3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90 31 24575,'-18'23'0,"-1"2"0,7-7 0,1 1 0,-1 5 0,6-7 0,-2 5 0,6-4 0,0-1 0,3 1 0,0-4 0,8 1 0,8 2 0,7 1 0,10 0 0,-5-6 0,9-2 0,-1-8 0,14 0 0,5 0 0,11-2 0,-14 2 0,-2-2 0,-25-4 0,-7-2 0,-11-4 0,-2-4 0,-1 2 0,-1-2 0,-1 1 0,-2 3 0,-1-6 0,-1 3 0,-1-6 0,-3 1 0,1 1 0,-6-5 0,3 3 0,0 0 0,-2-2 0,2 5 0,-6-6 0,0 5 0,0 1 0,-1 5 0,4 6 0,-2 1 0,3 3 0,-3 1 0,-4 1 0,-6 1 0,-9-1 0,5-1 0,2 0 0,11-2 0,5 0 0,3 1 0,0-1 0,0 2 0,-2-2 0,0 2 0,16 13 0,-8-10 0,13 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24.1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24575,'11'19'0,"-1"-2"0,5-6 0,1 0 0,8 0 0,2-2 0,0 1 0,-2-6 0,-6 1 0,-2-2 0,-6-2 0,1 1 0,-2-2 0,0 3 0,1-3 0,-2 1 0,-1-1 0,0 0 0,0 1 0,3 0 0,0 0 0,1 2 0,-5-3 0,0 1 0,-2 0 0,0 0 0,0 5 0,-2-2 0,-2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41.1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155 34 24575,'-19'0'0,"3"0"0,9 0 0,0 1 0,1 1 0,2 0 0,-2 1 0,2 1 0,-2 1 0,0 0 0,0 1 0,-3 2 0,1 2 0,-1 1 0,-1 1 0,3-1 0,-1-1 0,3 0 0,0 0 0,1 2 0,3 2 0,0 0 0,1 1 0,1-5 0,1 0 0,0-5 0,2 2 0,-1-4 0,5 1 0,4 0 0,7-2 0,2 0 0,1-2 0,-5 0 0,-4 0 0,-4-1 0,-2 0 0,1-2 0,-3 0 0,3-4 0,-3 0 0,0-2 0,-1-1 0,-3 2 0,0-2 0,-1-1 0,1 0 0,-1-2 0,1 1 0,1 0 0,-2 0 0,1 0 0,0 0 0,0 1 0,2-2 0,-2 0 0,0 0 0,0 1 0,-1 3 0,1 2 0,-1 2 0,-1 0 0,-7 3 0,1 0 0,-9 2 0,4 1 0,-1 1 0,-3 0 0,3-1 0,0 1 0,4-1 0,4-1 0,3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43.5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182 0 24575,'-29'8'0,"3"-2"0,4-1 0,2 2 0,1 2 0,-2 3 0,6 0 0,2 1 0,5-2 0,3 0 0,3 0 0,1 0 0,1 5 0,0 2 0,1 0 0,1 1 0,1-6 0,4 2 0,-2-2 0,5-3 0,0 0 0,1-3 0,4 3 0,3-5 0,-2 2 0,1-4 0,-7-2 0,2-1 0,-1-1 0,0-1 0,1-1 0,-2-1 0,4-4 0,-3-1 0,2-2 0,-6-1 0,-1 3 0,-1-4 0,-1 3 0,0-2 0,-1-1 0,3 4 0,-3-2 0,2 2 0,-2 4 0,-1-2 0,-1 2 0,-1-1 0,-1-1 0,1 1 0,-2 0 0,0 1 0,-1 0 0,-1-1 0,-1 0 0,-3-3 0,-2 3 0,-3-2 0,-1 2 0,3 1 0,2 2 0,1 0 0,4 2 0,-3 0 0,2 3 0,-3 0 0,0 2 0,2-1 0,-1 1 0,5-1 0,-2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47.8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106 63 24575,'-19'0'0,"1"0"0,9 1 0,0-1 0,0 2 0,2-1 0,0 1 0,1 1 0,1-2 0,0 3 0,-1-2 0,3 0 0,0 6 0,5-4 0,-1 6 0,2-5 0,-1 2 0,1-2 0,-1 2 0,0-3 0,0 2 0,-1-1 0,1 0 0,2-1 0,2 1 0,0 1 0,2-2 0,-3 0 0,1-5 0,-1-2 0,0-1 0,1-2 0,-2 2 0,1-4 0,-1 1 0,2 0 0,0 0 0,1 0 0,-1 0 0,-1-2 0,2 2 0,-3-1 0,0 1 0,-2 3 0,0-2 0,-1 1 0,1 0 0,-1-1 0,-1 1 0,0 0 0,0-1 0,-2 1 0,1 0 0,-1 0 0,-1 1 0,-2 0 0,1 2 0,-3 1 0,3 1 0,-2 0 0,1 2 0,1-2 0,-2 5 0,4-2 0,-2 2 0,2 2 0,0-3 0,1 3 0,1-1 0,-1-1 0,0 2 0,-1-2 0,0 2 0,2 0 0,-1 0 0,1-1 0,0 0 0,0 0 0,-2-2 0,2 4 0,-1-5 0,3 4 0,0-3 0,0 0 0,1 2 0,1-5 0,2 1 0,1-3 0,1 0 0,-2-3 0,1 1 0,0-2 0,0 1 0,0-1 0,-4 1 0,2-1 0,-1-1 0,1-5 0,-1 4 0,1-5 0,-2 6 0,-1 1 0,0-1 0,-2 1 0,0 0 0,0-1 0,-1 1 0,-2 0 0,-2 0 0,0 1 0,1 0 0,-2 1 0,0 1 0,-2-1 0,2 0 0,0 1 0,2-1 0,-2 2 0,1 1 0,-2 0 0,2-1 0,0 1 0,-1-1 0,0 1 0,0 0 0,1 1 0,0 1 0,1 2 0,-1-1 0,2 2 0,-1-1 0,2 3 0,-2-1 0,1 4 0,-1-3 0,1 4 0,0-2 0,-1 2 0,3-4 0,0-1 0,6-1 0,1-4 0,6 2 0,-6-3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6:54.7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115 0 24575,'-16'13'0,"-1"1"0,6-5 0,-3 6 0,3-5 0,-2 2 0,5-4 0,2-1 0,2 0 0,0-1 0,0 0 0,0 2 0,3-1 0,0 2 0,1 0 0,1 2 0,1 0 0,2-1 0,0 1 0,0-3 0,0 0 0,1-2 0,0-2 0,3 0 0,2 2 0,2-1 0,3 1 0,-3-1 0,3-1 0,-1-1 0,-1 0 0,1-1 0,-5-1 0,-2 0 0,-4-2 0,3-2 0,-3-1 0,3-3 0,-4 1 0,1 1 0,0-1 0,2-1 0,-3 2 0,3-4 0,-3 4 0,3-4 0,-1-3 0,-1 5 0,1-5 0,-1 6 0,0 0 0,-1 1 0,0-1 0,0 0 0,0-1 0,-1-1 0,1 3 0,-1 0 0,1-1 0,-2 2 0,1-2 0,-2 1 0,-2-5 0,1 4 0,-2-3 0,2 4 0,-1 1 0,0-1 0,-3 3 0,-1-1 0,-2 1 0,3 2 0,1-1 0,-1 1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31.9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132 151 24575,'-22'20'0,"-4"7"0,4 3 0,-4 9 0,9-5 0,4-3 0,9-8 0,3-7 0,1 2 0,1-3 0,1 1 0,1 2 0,5-2 0,-1 6 0,12 9 0,-2-2 0,6 7 0,-6-12 0,1 1 0,-1-7 0,-1-1 0,7-1 0,-2-5 0,7-1 0,1-4 0,1-2 0,9-1 0,11-3 0,-7-4 0,5-7 0,-14-6 0,-4-2 0,3-4 0,-1-3 0,-6-2 0,0-4 0,-8 3 0,-3-4 0,0-1 0,0-12 0,-5 13 0,-2-2 0,-7 17 0,-2 1 0,-1-1 0,-4-8 0,-2 7 0,-1-5 0,-6 4 0,2 1 0,-8-9 0,-1 2 0,-2-4 0,-4 2 0,-5 3 0,8 7 0,1 6 0,12 9 0,4 0 0,0 2 0,4 0 0,-3 1 0,0 0 0,-8 0 0,-3 0 0,5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3.1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22 24575,'71'2'0,"-24"-3"0,33 0 0,-40-1 0,-5 0 0,-13 1 0,-6 1 0,-5-2 0,-1 1 0,0-3 0,-4 2 0,1-3 0,-6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39.8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60 24575,'16'1'0,"0"1"0,3 0 0,5-1 0,23 0 0,5-4 0,9-4 0,0-3 0,-20-1 0,-2 4 0,-21 0 0,-4 4 0,-2 0 0,-3 0 0,8 1 0,-2-1 0,3 0 0,-5 2 0,-7-1 0,-4 1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0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 0 24575,'0'31'0,"0"11"0,-1 10 0,-2 34 0,1 6 0,0-35 0,0-1 0,1 33 0,-2-22 0,3-30 0,-2-26 0,1-7 0,0-4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2.1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77 42 24575,'-15'31'0,"-2"2"0,0 14 0,4 0 0,4 22 0,5-7 0,3-1 0,10-3 0,21-3 0,0-19 0,11-5 0,0-29 0,-2-8 0,25-8 0,-7-8 0,-1-1 0,-4-11 0,-16 3 0,14-15 0,-10 2 0,3-6 0,-17 18 0,-9 1 0,-13 13 0,0-6 0,-4 1 0,0-1 0,-1 1 0,-3 3 0,-6-2 0,-8 5 0,-16-7 0,-3 6 0,-2 1 0,3 9 0,14 5 0,2 3 0,12 0 0,3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3.6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 24575,'23'-4'0,"0"1"0,2 3 0,1 0 0,14 0 0,4 0 0,6 1 0,2 0 0,-15 0 0,0-2 0,-17 1 0,-4-2 0,-9 2 0,-4 0 0,2-1 0,3 1 0,3-1 0,3 1 0,-5 0 0,-2-1 0,-6-1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4.3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 0 24575,'4'19'0,"-2"11"0,0 10 0,-4 6 0,-3 13 0,-1-9 0,-4 5 0,3-8 0,1-8 0,2 4 0,4-17 0,-2 3 0,2-12 0,0-6 0,-1-2 0,1-3 0,-1-3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4.9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1 24575,'1'50'0,"1"3"0,-2 17 0,0-2 0,0 19 0,0-7 0,0-5 0,0-9 0,0-23 0,0-9 0,0-17 0,-2-5 0,-1-1 0,0 4 0,-1 3 0,1 6 0,3-7 0,-2-3 0,6-15 0,0-5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5.4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40 24575,'18'6'0,"4"0"0,3-5 0,9 1 0,30-4 0,-7-2 0,25-1 0,-13-5 0,-3 2 0,-12-5 0,-21 8 0,-17-1 0,-12 6 0,-4-1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5.9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0 8191,'0'33'0,"-3"7"3276,1 8-1489,-3 5 1031,3 3-2818,0-10 0,3-1 0,1-14 1719,0-7-1719,-1-7 3276,-1-9-2184,0-3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6.6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36 420 8191,'-15'51'0,"4"-3"3276,2 14-1489,14 0 1031,8-2-2818,21 4 1719,7-20-1719,2-11 3276,0-19 0,-13-14-3044,15-16-232,1-19-3277,9-16 1638,-21 8 1,-2-5 1523,-5 5 0,-1-3 115,3-11 0,-4-1 0,-7 5 0,-4 2 0,2-40 0,-18 8 0,-6 25 0,-7 7 0,4 22 3276,-9 2 0,2 17-3044,-21 3-232,-6 9 0,-4 4 0,-14 11 0,16-1 0,-2 2 0,3 0 0,10-5 0,-23 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7.6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1 136 24575,'52'10'0,"12"0"0,-10-4 0,7 1 0,9 1 0,8 1-1093,12-3 1,11-1 0,5 0 436,-28-1 1,3 1-1,2-1 1,1 0 0,-1-1-165,16 0 1,-2 0 0,3-1 0,4-1 446,-20-1 1,6 0-1,1 0 1,0-1-1,-2 0 1,-5 0 372,15-1 0,-7-1 0,2 1 0,5-1 0,-12 0 0,4 1 0,4-1 0,-1 0 0,-1 0 0,-5 0 0,-1 0 0,-3 0 0,-3-1 0,2 0 0,1 1-278,10-1 1,2 0 0,0 0 0,0-1 0,-4-1 277,7-2 0,-1-1 0,-3-1 0,-3 0 0,-13 3 0,-3-1 0,0 1 0,2 0-61,11-2 0,4-1 0,-2 1 1,-5 2 60,-2 1 0,-5 2 0,8 1 0,-2 0 0,9 0 0,4 0 0,1 0 0,-2 1-38,-3 1 1,0 0-1,1 1 1,0 0 0,1-1 37,-8 0 0,1 0 0,1-1 0,0 1 0,-2 0 0,-1 0 0,5 1 0,-1 0 0,-1 0 0,-3 0 0,-1 0-73,8-3 0,-1 1 0,-4-1 0,-4 1 73,1 1 0,-6 1 0,4-1 638,-8 0 1,4-1-1,-3 0 1,-6 1-639,19 0 0,-9 2 0,-12-1 0,-9 0 318,-12-2-318,-42 2 3276,-9-1-2006,-11 1 2006,-28-2-2715,-28 6 0,23-5 0,-3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4.1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0 24575,'0'19'0,"0"1"0,0 1 0,-2 12 0,2 3 0,-2 20 0,1-5 0,-1 16 0,-2-11 0,1-3 0,-1-10 0,3-11 0,-2-6 0,3-12 0,-1-6 0,0-7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8.3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290 1 8191,'-42'35'0,"-13"6"3276,0 5-1489,0-3-1787,15-4 2818,17-17-2818,10-3 0,8-9 1719,3-4-1719,5 0 3276,3-3 0,14 3-3044,26-2-232,29 1 0,-6-4 0,5-1 0,-5 1 0,3-2 0,24-2 0,0-1 0,-30 2 0,-4-1 0,-7-3 0,-6 0 0,1-1 0,-33 0 0,-7 4 0,-3 0 0,1 2 0,-1-1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8.8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60 0 24575,'-11'63'0,"-1"16"0,4-6 0,3-16 0,1 4 0,0 8 0,1 5 0,2-3 0,0 6 0,0-4 0,-1 4 0,0-4 0,2 15 0,0-14 0,-3-36 0,3-15 0,-2-21 0,11-21 0,6 1 0,-2-3 0,0 12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49.7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24575,'77'18'0,"15"-2"0,-33-5 0,3-1 0,0-2 0,-1-2 0,30 2 0,-4-2 0,-38-4 0,-16 0 0,-29-2 0,-21 9 0,-4 2 0,2 0 0,6-2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50.1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 24575,'50'0'0,"10"0"0,27 0 0,-34 0 0,2 0 0,-1 0 0,-2 0 0,45-2 0,-50 1 0,-18-1 0,-23 1 0,-5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50.5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24575,'37'14'0,"26"3"0,28 2-806,-31-10 0,5 0 806,31 3 0,4-1 261,-16-4 0,-4-2-261,-4 1 0,-6-1 0,19-3 267,-59-2-267,-16 3 0,-7-5 0,-9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51.0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 0 24575,'-14'44'0,"0"0"0,-3 7 0,5-7 0,-1 0 0,8-14 0,1-7 0,6-6 0,7-4 0,12-2 0,22-4 0,6-2 0,28-7 0,-17-4 0,12-5 0,-35 0 0,-9 0 0,-22 3 0,-7 0 0,-1 2 0,0 2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51.5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 0 8191,'0'33'0,"0"15"3276,-3 38-1489,-1 10-1787,-1-21 0,0 2 974,-3-9 1,1 2-975,0 26 0,-1 0 0,1-23 0,0-2 0,4 11 0,0-5 1836,-3 12-1836,6-24 3276,-3-40-140,2-21-3136,-3-33 0,2-5 0,0-1 0,2 10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7:52.1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 24575,'0'47'0,"0"-2"0,0 8 0,-1-7 0,-1 20 0,-2-2 0,2-7 0,0-5 0,2-29 0,0-8 0,-1-11 0,-1-3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16.2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384 515 24575,'-11'-15'0,"-8"-2"0,0 9 0,-7-1 0,3 4 0,4 3 0,1 1 0,1 1 0,-2 0 0,-6 1 0,3 1 0,-5 3 0,5 2 0,-5 9 0,2 4 0,3 6 0,3 2 0,9-7 0,2 5 0,4-6 0,3 4 0,1 6 0,8 15 0,4-6 0,7 6 0,6-11 0,4-8 0,12 8 0,0-7 0,-2-4 0,-8-6 0,-12-10 0,-1-4 0,-3-4 0,4-6 0,-5 0 0,8-12 0,-2-10 0,10-9 0,0-7 0,0-11 0,0 6 0,-6-2 0,2 2 0,-10 9 0,8-17 0,-6-1 0,7-14 0,-4 3 0,-2 5 0,-1 1 0,-7 10 0,-1 6 0,-6 8 0,-2 12 0,-2 9 0,0 9 0,0 9 0,-1 18 0,-2 2 0,-4 32 0,-3 14 0,2 13 0,-6 20 0,7-19 0,-5 15 0,7-19 0,0-2 0,5-13 0,-2-15 0,2-9 0,0-9 0,1-8 0,1-6 0,-1-7 0,0-2 0,-1 2 0,2 4 0,0 0 0,1-1 0,-3-6 0,6-15 0,-1 1 0,4-9 0,5 10 0,-9 5 0,3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17.3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425 1 24575,'-33'7'0,"-3"0"0,-2 4 0,-7 4 0,3-2 0,-5 5 0,10-6 0,5-3 0,8-1 0,8-4 0,0 3 0,2 2 0,2-1 0,1 3 0,6-4 0,0-2 0,4-2 0,-4 1 0,3 1 0,-1 1 0,6 1 0,3-1 0,10 3 0,8-2 0,6 2 0,12 6 0,-8-2 0,2 5 0,-8-3 0,-3-1 0,2-1 0,-6-8 0,-5 0 0,-7-4 0,-3 0 0,-2-1 0,3 2 0,-2-2 0,0 1 0,1-1 0,-1 0 0,2 0 0,0 0 0,3 0 0,6 0 0,11 2 0,-11-2 0,2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4.9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54 218 8191,'-17'28'0,"2"6"3276,3 4-1489,5 10 1031,6-11-2818,0 2 1719,3-14-1719,1-8 3276,3-5 0,7-5-3044,20 2-232,27-4 0,16-1 0,22-14 0,-20-5 0,1-12 0,-33 4 0,-13-1 0,-17 3 0,-8-2 0,-4-5 0,-1-5 0,-6-1 0,-13-22 0,-5 8 0,-10-9 0,6 19 0,-2 6 0,9 13 0,-6 2 0,6 7 0,-1 4 0,4 8 0,3 4 0,-3 10 0,-1 7 0,-2 4 0,-4 9 0,4-11 0,-5 3 0,7-12 0,1-5 0,8-5 0,7-6 0,5-1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18.5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181 0 24575,'-12'23'0,"0"1"0,-1 2 0,4-1 0,1 11 0,6-3 0,2 2 0,1 1 0,2-13 0,4 5 0,3-5 0,6-1 0,4 1 0,3-5 0,9 2 0,-3-2 0,2-3 0,-3 3 0,-7-4 0,2 5 0,-6-2 0,3 3 0,-4-2 0,0-2 0,-4 1 0,-5-3 0,-5-2 0,1 4 0,-3-5 0,-5 3 0,0-4 0,-8 1 0,-9 6 0,-2 0 0,-21 9 0,-13 2 0,-6-3 0,-14 2 0,24-14 0,5-1 0,23-8 0,13-1 0,8-3 0,7-18 0,6-16 0,10-22 0,-4 6 0,2-1 0,-11 32 0,-4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19.1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 24575,'28'0'0,"17"-2"0,15 0 0,26-2 0,-27 1 0,2 1 0,-8 2 0,0 0 0,5-2 0,-4 2 0,7 2 0,-25-2 0,-25-1 0,-10-1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19.8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106 129 24575,'-22'36'0,"-2"7"0,7-2 0,0 3 0,4 0 0,5-9 0,4-2 0,4-5 0,5-4 0,6-1 0,5-7 0,5 0 0,5-8 0,-6-3 0,10-2 0,-9-4 0,11-3 0,-2-2 0,2-6 0,0-4 0,6-15 0,-8 1 0,3-4 0,-7 1 0,-4 5 0,4-3 0,-3-1 0,-2 7 0,-6 3 0,-5 1 0,-7 1 0,-4 1 0,-1-2 0,-4 4 0,-2 0 0,-6-1 0,-7-5 0,3 3 0,-3 1 0,4 6 0,5 5 0,5 4 0,4 2 0,4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20.7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 99 24575,'-11'27'0,"-2"-3"0,7 7 0,0 7 0,2 8 0,3 12 0,0-9 0,8 5 0,6-7 0,6-12 0,6-4 0,-7-20 0,9-4 0,1-7 0,3-5 0,6-7 0,-9-8 0,-3-5 0,1-10 0,-8 6 0,9-8 0,-7 9 0,1 2 0,-3 0 0,-7 11 0,-2-6 0,-6 5 0,-1-3 0,-1-3 0,-1 5 0,-1-3 0,-2 4 0,-2 0 0,-9-3 0,-3 2 0,-13-6 0,-8 0 0,3 2 0,-1-1 0,12 9 0,10 5 0,6 4 0,7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21.6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18 24575,'15'44'0,"2"-2"0,1 8 0,1-9 0,-3 9 0,-2-7 0,-4-2 0,-2-5 0,-5-14 0,-2-8 0,-2-7 0,6-25 0,4-4 0,7-21 0,4 4 0,8-5 0,4 2 0,7-5 0,6 1 0,-6 10 0,7 3 0,-4 14 0,-5 6 0,-7 8 0,-18 4 0,-4 1 0,-6 5 0,0 0 0,0 9 0,-2 0 0,1 11 0,-1 3 0,0 4 0,1 1 0,0-8 0,0-3 0,0-9 0,-1-5 0,14-20 0,-11 9 0,9-13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22.7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0 159 8926,'5'31'0,"-1"-1"3276,2 16-1436,0-4-1840,5 12 2707,-4-13-2707,1-10 1619,-4-17-1619,-3-19 3276,8-17-345,-2-12-2931,20-29 0,-3 4 0,5-6 0,-5 16 0,-9 21 0,2 3 0,-4 13 0,0-1 0,-2 8 0,-4 1 0,-1 3 0,-2 5 0,1 3 0,5 16 0,4 12 0,3 9 0,6 11 0,-4-12 0,0 4 0,-8-18 0,-4-10 0,-4-11 0,5-21 0,3-6 0,15-24 0,0 2 0,19-18 0,3 7 0,1 2 0,8 9 0,-25 16 0,4 7 0,-20 8 0,-5 6 0,-5 2 0,-3 2 0,3 9 0,-3 8 0,5 22 0,0 10 0,2 9 0,1 4 0,-2-14 0,-1-1 0,-3-20 0,-1-10 0,-3-11 0,7-25 0,-4 11 0,7-13 0,-7 19 0,-1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0:27.9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 1 24575,'-15'14'0,"2"-1"0,7-6 0,0 1 0,1-2 0,2 0 0,0 0 0,1 0 0,0 2 0,0-1 0,0 4 0,1-2 0,1 2 0,0-3 0,-1 2 0,1 0 0,-3 2 0,3 0 0,-1 1 0,1-1 0,2-2 0,1 2 0,2-3 0,-2-1 0,2-2 0,-3-2 0,2-1 0,1 0 0,0-2 0,10 2 0,-6-1 0,5 1 0,-5-2 0,1 2 0,1-2 0,0 2 0,3 1 0,-4-1 0,0-1 0,-2-2 0,-3 0 0,4-1 0,-2 1 0,2-3 0,-1 2 0,0-3 0,3 0 0,-2-2 0,2 2 0,-5-1 0,-1 0 0,0-1 0,-2-2 0,1 3 0,0-5 0,-1 4 0,0-3 0,0-1 0,1 2 0,-2-3 0,1 3 0,-2-3 0,-1 3 0,0 0 0,0 1 0,0 2 0,-1-1 0,-3 3 0,-1-1 0,-2 2 0,0 0 0,0 2 0,-1-2 0,0 1 0,1-1 0,0 2 0,0-2 0,-1 0 0,-3 0 0,1-1 0,-4 1 0,3-1 0,1 1 0,4 1 0,2-2 0,-3 4 0,2-2 0,-4 4 0,3-2 0,-2 4 0,0 2 0,-3 2 0,0 6 0,2-4 0,0 5 0,4-5 0,0 1 0,4-2 0,0-3 0,1 2 0,2-3 0,-1 2 0,4-2 0,-2-3 0,0 1 0,2 0 0,0 0 0,1 1 0,1 0 0,1-4 0,-1 2 0,3-2 0,-2 0 0,3-1 0,3-1 0,-2-2 0,4-3 0,-4-1 0,-1-3 0,-1 2 0,-4-2 0,1-1 0,-2-1 0,0-1 0,0 0 0,-4 3 0,1-1 0,-2 3 0,0 1 0,-1 1 0,0 0 0,-2 2 0,0-1 0,-1 3 0,-2 0 0,1 2 0,-3 0 0,3 0 0,-2 0 0,2 0 0,-1 0 0,1 0 0,0 2 0,-1 1 0,-2 3 0,-1 2 0,0 2 0,0 3 0,-1 3 0,2-2 0,-3 7 0,3-7 0,0 4 0,2-3 0,2-2 0,1-1 0,1-4 0,1-2 0,1-2 0,7-1 0,-3-2 0,7 0 0,-4-1 0,3-2 0,0 0 0,3-3 0,0-2 0,-1 1 0,-1-7 0,-2 2 0,0-4 0,-4 4 0,0 0 0,-4-1 0,0 2 0,-1-1 0,0 1 0,-1 0 0,0 3 0,-2-2 0,0 3 0,0 0 0,-1 1 0,1 1 0,-1 2 0,-1-1 0,0 2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18.9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70 18 24575,'-17'5'0,"2"1"0,5 1 0,1 2 0,1 1 0,2-1 0,3 1 0,2-2 0,1 1 0,0 2 0,2 1 0,-1 1 0,3 0 0,-2-2 0,2-1 0,2-3 0,3-1 0,6-1 0,-1-2 0,1-1 0,-3-3 0,-1-1 0,0-2 0,-2-1 0,5-3 0,-5 2 0,9-4 0,-4 0 0,0 2 0,-4-3 0,-3 3 0,-3-2 0,1 2 0,-4-1 0,1 0 0,-2 1 0,0 1 0,-1 0 0,0 1 0,-3 1 0,-1-2 0,-2 3 0,-2-3 0,0 3 0,1 1 0,1-1 0,1 3 0,0-2 0,-3 1 0,-5 2 0,-3-3 0,1 2 0,4 0 0,3-1 0,3 2 0,2 0 0,-4 6 0,1 1 0,-2 5 0,2 3 0,2-2 0,2 10 0,0-3 0,2 4 0,0-2 0,2-7 0,4 1 0,0-5 0,5-3 0,2 0 0,3-5 0,6 0 0,0-6 0,5-4 0,-3-5 0,0-4 0,2-1 0,-6-2 0,-1 0 0,-5-3 0,-6 4 0,-1-1 0,-4 5 0,-2 5 0,0 3 0,-1 3 0,-8 2 0,3 1 0,-5 2 0,6-2 0,2 2 0,1-1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26.8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 0 24575,'-10'11'0,"-1"1"0,5-3 0,-3 2 0,1 3 0,-2 0 0,2 4 0,-1-2 0,3-1 0,1-3 0,1-2 0,3-1 0,-2-2 0,3 1 0,-1 3 0,2 3 0,2 3 0,0 3 0,2-1 0,-2-3 0,2 0 0,0-6 0,3 1 0,-1-5 0,-1-1 0,1-2 0,-2-2 0,2 0 0,0-1 0,1 0 0,3-2 0,-2 0 0,4-1 0,-4-1 0,1 1 0,-3-1 0,0 1 0,-1-3 0,2 0 0,-1-2 0,6-3 0,-2 1 0,4-3 0,-3 2 0,-3-1 0,-2 1 0,-2 2 0,-2 2 0,0 0 0,-2 0 0,-1 0 0,0 2 0,-1-3 0,-2 4 0,0-5 0,-2 6 0,-1-3 0,-1 3 0,-2-1 0,0-1 0,-3 0 0,-1 0 0,-1 2 0,0-1 0,4 3 0,2-1 0,4 2 0,-3 1 0,3-1 0,-4 1 0,3-1 0,0 1 0,-1 1 0,2-1 0,-1 3 0,3 1 0,-1 3 0,1 0 0,0-2 0,0 3 0,1-2 0,0 2 0,1 1 0,-1-1 0,1 3 0,1-2 0,-1 0 0,2-2 0,-1-2 0,2-2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30.8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32 24575,'-18'15'0,"-1"2"0,8-3 0,-3 4 0,2 1 0,2-1 0,3 3 0,2-8 0,3 2 0,1-8 0,1 0 0,1-3 0,1 0 0,1 2 0,3-2 0,-2-2 0,3 2 0,-2-4 0,0 1 0,2-1 0,-3 0 0,3 0 0,-2-1 0,0-1 0,5-6 0,-4 3 0,5-6 0,-3 3 0,1 0 0,-3 0 0,0 3 0,-2-1 0,0 3 0,0-1 0,-1-1 0,0-2 0,-1 0 0,-1 2 0,0 0 0,-1-1 0,3-1 0,-3-1 0,1-2 0,-3-1 0,1-1 0,-2 0 0,1 6 0,0-1 0,-1 2 0,0 1 0,0-2 0,-2 2 0,3 0 0,-4-2 0,2 3 0,-2-1 0,1 1 0,1 1 0,-2 0 0,1 1 0,0 1 0,-1 0 0,-1 3 0,0 0 0,-2 4 0,4-1 0,1 3 0,2 0 0,-3 1 0,5 3 0,-3 0 0,2 1 0,0-1 0,1 1 0,0-3 0,2 2 0,2-1 0,2-1 0,3 1 0,0-1 0,-1 0 0,2-2 0,-5-4 0,4-1 0,-1-1 0,1-1 0,-2 0 0,-3-2 0,1 0 0,1-2 0,0-1 0,1-3 0,-3-1 0,1-1 0,-3-3 0,3 3 0,-3-1 0,3 2 0,-2-1 0,-1 3 0,0-4 0,-2 3 0,1-1 0,-2-2 0,1 2 0,-2-1 0,-1 3 0,0-2 0,-2 2 0,0-1 0,-3 1 0,4 1 0,-4-1 0,3 2 0,-2 0 0,0 1 0,2 1 0,-1 1 0,1 0 0,0 0 0,-2 0 0,3 0 0,-4 1 0,3 0 0,0 1 0,0-1 0,2 2 0,-1 3 0,4-1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21:35.5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40 24575,'37'5'0,"31"1"-3277,20-4 1638,-24-2 1,4 0-1,3-2 1,-1-1 2302,-7-1 0,-3 1-664,38-6 0,-53 4 1719,-23 1-1719,-19 1 0,-2 1 0,-3-6 0,1 5 0,-1-4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07.3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24575,'4'17'0,"2"-3"0,-6-10 0,2-1 0,7-6 0,-5 0 0,6-4 0,-7 2 0,1 2 0,-3-2 0,2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09.0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1 24575,'-5'13'0,"0"-3"0,5-5 0,0 0 0,0 1 0,2 0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47.8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69 62 24575,'-10'18'0,"1"-2"0,6-8 0,2 0 0,-2-4 0,4 1 0,7-2 0,-2-1 0,8-3 0,-5-3 0,0-1 0,-1-3 0,-4 0 0,3-4 0,-7-1 0,5 1 0,-5-2 0,-1 3 0,-2 1 0,-3 0 0,0 5 0,-3-1 0,-2 3 0,-1 1 0,0 1 0,2 1 0,2 3 0,-1 7 0,1 1 0,-1 10 0,3-7 0,3 4 0,2-6 0,2-1 0,3-2 0,0-4 0,2-3 0,0-1 0,0-1 0,1 0 0,-1-2 0,-1-1 0,0-2 0,-4 0 0,-1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43.9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0 24575,'0'36'0,"-2"2"0,1 5 0,-6 1 0,2 14 0,-2-2 0,0 16 0,5-3 0,-2-2 0,4-9 0,0-21 0,0-6 0,-1-17 0,1-10 0,-2-5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44.9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24575,'57'4'0,"3"-2"0,3 0 0,25 2 0,-10-2 0,0 0 0,14 1 0,-9-1 0,-35-4 0,-27 2 0,-12-2 0,-7 1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45.5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 1 24575,'-4'54'0,"1"1"0,-1 14 0,2 15 0,0 12 0,2-39 0,0-1 0,0 24 0,0-4 0,0-41 0,-1-10 0,1-13 0,-1-7 0,0-2 0,-1-2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3.4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175 248 8191,'-16'20'0,"-4"3"3276,-6 12-1489,2-4 1031,-5 12-2818,9-9 1719,3 1-1719,5-4 3276,8-6 0,1 2-3044,2-6-232,4 1 0,1-6 0,3-1 0,0-3 0,7-3 0,2 1 0,19-1 0,1 1 0,17-3 0,-17-3 0,7-2 0,-7-5 0,1 0 0,4-7 0,-6 4 0,2-9 0,-5 3 0,-1-4 0,-5-1 0,-10 2 0,0-2 0,-10 1 0,5-4 0,-6 0 0,6-6 0,-6-2 0,-1-2 0,-6-5 0,-4 3 0,-13-12 0,-12-5 0,-10-4 0,-12-1 0,-5 8 0,-2 7 0,-12 2 0,23 17 0,-1 2 0,24 13 0,1 3 0,-1 6 0,4 2 0,-4 6 0,9 1 0,4-2 0,6-2 0,4-5 0,15 1 0,-8-3 0,9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4.1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69 24575,'23'4'0,"8"-1"0,8-2 0,32-3 0,3-2 0,-23 1 0,0-1 0,41-6 0,-18 2 0,-21-3 0,-29 4 0,-14-1 0,-5 4 0,-4-2 0,1 2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4.9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1 24575,'-1'28'0,"0"5"0,1-1 0,0 21 0,0 9 0,0 3 0,-2 1 0,2-26 0,-2-7 0,2-19 0,-1-10 0,0-5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0:31:55.7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1 24575,'1'52'0,"0"7"0,-1-12 0,0 6 0,0 8 0,0 3 0,1 8 0,0 2 0,1 8 0,-1-3 0,1-19 0,-1-5 0,1 45 0,-2-55 0,0-18 0,0-25 0,-5-20 0,2-2 0,-2-8 0,4 16 0,1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A5A1-8592-DFA9-E870-9C56384F2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0D5D-26C3-E982-1418-67673574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6A91-5CB3-099D-26FA-BA2B2B27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9A18-E0F5-B99B-B93D-D4007BF7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F382-894C-1CBE-1944-78758CAC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A4D9-46FF-EFDD-1690-5696B106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E8D6-067E-4499-1252-A109B47E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17ED-3E91-80E2-10F5-0E6C08ED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52E9-4182-854A-EEFB-8FD6B659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4C93-DC61-A005-81D7-23532886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93FBC-10A8-C5FE-0484-AEC8222D2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D2AD-0344-CB3B-4747-0A78C1F8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F011-52A2-8B56-36F4-71F45F7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7786-D166-D3A9-293E-BC009276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067D-339C-059F-B545-DD279D9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8F07-87E5-72DC-022A-0DC0B96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B5EB-8A4A-2651-1E93-C4410358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7A3B-F6A5-67A8-3A74-7E96CEF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5B1D-13A3-D3B5-CC84-70800E31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6688-87BD-2E39-989A-1BA10AC3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4220-1190-5363-B252-E409937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FF82-06BC-F3A9-C8CF-E1C6988E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AD41-3474-409E-CEB0-6EDB365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84B3-3751-A2CD-37FA-04E2D464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7EA1-B78F-F97A-7D29-3054D51F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4766-B422-6AB1-2A18-FB35A889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E2B2-27E4-83FE-C7F2-D64FCCA9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6710-4828-0B6F-5531-61AB991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3404-BF8C-EC4C-D921-1641EC5C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BEAA-8E76-9CCA-1AF4-EA98CDCE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7137A-8BCD-1311-9D77-86D3F9D2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0A0F-9819-22A3-8ED3-0D095053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F176A-609C-160D-2F1E-98FBCB5C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3874-1246-3588-C280-B7EB78E9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80002-166C-28B0-715B-5CFE1E898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6A27F-AF3F-94E0-32EF-DDC2F551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7ED12-5A0E-1BC4-10D6-FD058189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A5076-416A-6AF2-9F99-1E091B30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0C8D-A97F-C6E3-CFE3-05B1522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322-DC3F-BF25-B47C-8E7D1D7E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8F53E-18CE-28F9-32E1-C5DBD94D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E573E-6A5E-06B9-EF1D-F3193D9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6EE8C-6554-2BC4-5CC6-A04CC6F2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CD2C7-E0BB-F59D-9736-716AD60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DFE63-DF90-8764-5211-992E99C6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BFE8-9D6A-AB89-5216-17DC925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8342-418A-8F9A-32B6-7241924E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E5-E425-A4E9-82F4-106378B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892DB-73E5-EE38-5A6E-CB66C501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E844-E36B-94A5-A73E-3C8AA0BD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2CE1-6BB5-7049-E5B8-8848C7F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00AA-122B-F94F-DBD2-EB015757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C3B0-7534-3752-6373-D9D9EAE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8CE9D-3EFC-45FF-70BF-1B8D8C6A7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257C-5EB2-7086-6E5F-902440DC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D26EA-C58F-1532-7196-BFB5B0F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D46E-97C4-3CCC-E832-FC5BD35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7C44-EC94-1AFC-8CA7-90ACF014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DED80-6966-FB09-62B9-E7A21BA5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10CA-29E0-541C-1E1E-0D456544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E38D-8515-D50B-53CC-E6335FD36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CAE5-1AF6-2449-933E-C43742E244D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35E3-6AB6-1F27-4D3E-EA386F46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4C13-D7DA-A1E3-C6F2-63C90B19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5230-73E2-C445-BA30-F912C9F9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99" Type="http://schemas.openxmlformats.org/officeDocument/2006/relationships/image" Target="../media/image254.png"/><Relationship Id="rId21" Type="http://schemas.openxmlformats.org/officeDocument/2006/relationships/image" Target="../media/image121.png"/><Relationship Id="rId63" Type="http://schemas.openxmlformats.org/officeDocument/2006/relationships/customXml" Target="../ink/ink146.xml"/><Relationship Id="rId159" Type="http://schemas.openxmlformats.org/officeDocument/2006/relationships/image" Target="../media/image187.png"/><Relationship Id="rId324" Type="http://schemas.openxmlformats.org/officeDocument/2006/relationships/customXml" Target="../ink/ink281.xml"/><Relationship Id="rId366" Type="http://schemas.openxmlformats.org/officeDocument/2006/relationships/customXml" Target="../ink/ink302.xml"/><Relationship Id="rId170" Type="http://schemas.openxmlformats.org/officeDocument/2006/relationships/image" Target="../media/image192.png"/><Relationship Id="rId226" Type="http://schemas.openxmlformats.org/officeDocument/2006/relationships/image" Target="../media/image219.png"/><Relationship Id="rId268" Type="http://schemas.openxmlformats.org/officeDocument/2006/relationships/customXml" Target="../ink/ink253.xml"/><Relationship Id="rId32" Type="http://schemas.openxmlformats.org/officeDocument/2006/relationships/image" Target="../media/image126.png"/><Relationship Id="rId74" Type="http://schemas.openxmlformats.org/officeDocument/2006/relationships/image" Target="../media/image146.png"/><Relationship Id="rId128" Type="http://schemas.openxmlformats.org/officeDocument/2006/relationships/image" Target="../media/image172.png"/><Relationship Id="rId335" Type="http://schemas.openxmlformats.org/officeDocument/2006/relationships/image" Target="../media/image272.png"/><Relationship Id="rId377" Type="http://schemas.openxmlformats.org/officeDocument/2006/relationships/image" Target="../media/image293.png"/><Relationship Id="rId5" Type="http://schemas.openxmlformats.org/officeDocument/2006/relationships/customXml" Target="../ink/ink115.xml"/><Relationship Id="rId181" Type="http://schemas.openxmlformats.org/officeDocument/2006/relationships/customXml" Target="../ink/ink207.xml"/><Relationship Id="rId237" Type="http://schemas.openxmlformats.org/officeDocument/2006/relationships/image" Target="../media/image224.png"/><Relationship Id="rId402" Type="http://schemas.openxmlformats.org/officeDocument/2006/relationships/customXml" Target="../ink/ink320.xml"/><Relationship Id="rId279" Type="http://schemas.openxmlformats.org/officeDocument/2006/relationships/image" Target="../media/image244.png"/><Relationship Id="rId43" Type="http://schemas.openxmlformats.org/officeDocument/2006/relationships/image" Target="../media/image131.png"/><Relationship Id="rId139" Type="http://schemas.openxmlformats.org/officeDocument/2006/relationships/customXml" Target="../ink/ink185.xml"/><Relationship Id="rId290" Type="http://schemas.openxmlformats.org/officeDocument/2006/relationships/customXml" Target="../ink/ink264.xml"/><Relationship Id="rId304" Type="http://schemas.openxmlformats.org/officeDocument/2006/relationships/customXml" Target="../ink/ink271.xml"/><Relationship Id="rId346" Type="http://schemas.openxmlformats.org/officeDocument/2006/relationships/customXml" Target="../ink/ink292.xml"/><Relationship Id="rId388" Type="http://schemas.openxmlformats.org/officeDocument/2006/relationships/customXml" Target="../ink/ink313.xml"/><Relationship Id="rId85" Type="http://schemas.openxmlformats.org/officeDocument/2006/relationships/customXml" Target="../ink/ink157.xml"/><Relationship Id="rId150" Type="http://schemas.openxmlformats.org/officeDocument/2006/relationships/customXml" Target="../ink/ink191.xml"/><Relationship Id="rId192" Type="http://schemas.openxmlformats.org/officeDocument/2006/relationships/customXml" Target="../ink/ink213.xml"/><Relationship Id="rId206" Type="http://schemas.openxmlformats.org/officeDocument/2006/relationships/image" Target="../media/image209.png"/><Relationship Id="rId248" Type="http://schemas.openxmlformats.org/officeDocument/2006/relationships/image" Target="../media/image229.png"/><Relationship Id="rId12" Type="http://schemas.openxmlformats.org/officeDocument/2006/relationships/customXml" Target="../ink/ink119.xml"/><Relationship Id="rId108" Type="http://schemas.openxmlformats.org/officeDocument/2006/relationships/customXml" Target="../ink/ink169.xml"/><Relationship Id="rId315" Type="http://schemas.openxmlformats.org/officeDocument/2006/relationships/image" Target="../media/image262.png"/><Relationship Id="rId357" Type="http://schemas.openxmlformats.org/officeDocument/2006/relationships/image" Target="../media/image283.png"/><Relationship Id="rId54" Type="http://schemas.openxmlformats.org/officeDocument/2006/relationships/image" Target="../media/image136.png"/><Relationship Id="rId96" Type="http://schemas.openxmlformats.org/officeDocument/2006/relationships/image" Target="../media/image157.png"/><Relationship Id="rId161" Type="http://schemas.openxmlformats.org/officeDocument/2006/relationships/image" Target="../media/image188.png"/><Relationship Id="rId217" Type="http://schemas.openxmlformats.org/officeDocument/2006/relationships/customXml" Target="../ink/ink226.xml"/><Relationship Id="rId399" Type="http://schemas.openxmlformats.org/officeDocument/2006/relationships/image" Target="../media/image304.png"/><Relationship Id="rId259" Type="http://schemas.openxmlformats.org/officeDocument/2006/relationships/customXml" Target="../ink/ink248.xml"/><Relationship Id="rId23" Type="http://schemas.openxmlformats.org/officeDocument/2006/relationships/image" Target="../media/image122.png"/><Relationship Id="rId119" Type="http://schemas.openxmlformats.org/officeDocument/2006/relationships/customXml" Target="../ink/ink175.xml"/><Relationship Id="rId270" Type="http://schemas.openxmlformats.org/officeDocument/2006/relationships/customXml" Target="../ink/ink254.xml"/><Relationship Id="rId326" Type="http://schemas.openxmlformats.org/officeDocument/2006/relationships/customXml" Target="../ink/ink282.xml"/><Relationship Id="rId65" Type="http://schemas.openxmlformats.org/officeDocument/2006/relationships/customXml" Target="../ink/ink147.xml"/><Relationship Id="rId130" Type="http://schemas.openxmlformats.org/officeDocument/2006/relationships/image" Target="../media/image173.png"/><Relationship Id="rId368" Type="http://schemas.openxmlformats.org/officeDocument/2006/relationships/customXml" Target="../ink/ink303.xml"/><Relationship Id="rId172" Type="http://schemas.openxmlformats.org/officeDocument/2006/relationships/image" Target="../media/image193.png"/><Relationship Id="rId228" Type="http://schemas.openxmlformats.org/officeDocument/2006/relationships/image" Target="../media/image220.png"/><Relationship Id="rId281" Type="http://schemas.openxmlformats.org/officeDocument/2006/relationships/image" Target="../media/image245.png"/><Relationship Id="rId337" Type="http://schemas.openxmlformats.org/officeDocument/2006/relationships/image" Target="../media/image273.png"/><Relationship Id="rId34" Type="http://schemas.openxmlformats.org/officeDocument/2006/relationships/image" Target="../media/image127.png"/><Relationship Id="rId76" Type="http://schemas.openxmlformats.org/officeDocument/2006/relationships/image" Target="../media/image147.png"/><Relationship Id="rId141" Type="http://schemas.openxmlformats.org/officeDocument/2006/relationships/customXml" Target="../ink/ink186.xml"/><Relationship Id="rId379" Type="http://schemas.openxmlformats.org/officeDocument/2006/relationships/image" Target="../media/image294.png"/><Relationship Id="rId7" Type="http://schemas.openxmlformats.org/officeDocument/2006/relationships/image" Target="../media/image114.png"/><Relationship Id="rId183" Type="http://schemas.openxmlformats.org/officeDocument/2006/relationships/customXml" Target="../ink/ink208.xml"/><Relationship Id="rId239" Type="http://schemas.openxmlformats.org/officeDocument/2006/relationships/image" Target="../media/image225.png"/><Relationship Id="rId390" Type="http://schemas.openxmlformats.org/officeDocument/2006/relationships/customXml" Target="../ink/ink314.xml"/><Relationship Id="rId404" Type="http://schemas.openxmlformats.org/officeDocument/2006/relationships/customXml" Target="../ink/ink321.xml"/><Relationship Id="rId250" Type="http://schemas.openxmlformats.org/officeDocument/2006/relationships/image" Target="../media/image230.png"/><Relationship Id="rId292" Type="http://schemas.openxmlformats.org/officeDocument/2006/relationships/customXml" Target="../ink/ink265.xml"/><Relationship Id="rId306" Type="http://schemas.openxmlformats.org/officeDocument/2006/relationships/customXml" Target="../ink/ink272.xml"/><Relationship Id="rId45" Type="http://schemas.openxmlformats.org/officeDocument/2006/relationships/image" Target="../media/image132.png"/><Relationship Id="rId87" Type="http://schemas.openxmlformats.org/officeDocument/2006/relationships/customXml" Target="../ink/ink158.xml"/><Relationship Id="rId110" Type="http://schemas.openxmlformats.org/officeDocument/2006/relationships/image" Target="../media/image163.png"/><Relationship Id="rId348" Type="http://schemas.openxmlformats.org/officeDocument/2006/relationships/customXml" Target="../ink/ink293.xml"/><Relationship Id="rId152" Type="http://schemas.openxmlformats.org/officeDocument/2006/relationships/customXml" Target="../ink/ink192.xml"/><Relationship Id="rId194" Type="http://schemas.openxmlformats.org/officeDocument/2006/relationships/customXml" Target="../ink/ink214.xml"/><Relationship Id="rId208" Type="http://schemas.openxmlformats.org/officeDocument/2006/relationships/image" Target="../media/image210.png"/><Relationship Id="rId261" Type="http://schemas.openxmlformats.org/officeDocument/2006/relationships/customXml" Target="../ink/ink249.xml"/><Relationship Id="rId14" Type="http://schemas.openxmlformats.org/officeDocument/2006/relationships/customXml" Target="../ink/ink120.xml"/><Relationship Id="rId56" Type="http://schemas.openxmlformats.org/officeDocument/2006/relationships/image" Target="../media/image137.png"/><Relationship Id="rId317" Type="http://schemas.openxmlformats.org/officeDocument/2006/relationships/image" Target="../media/image263.png"/><Relationship Id="rId359" Type="http://schemas.openxmlformats.org/officeDocument/2006/relationships/image" Target="../media/image284.png"/><Relationship Id="rId98" Type="http://schemas.openxmlformats.org/officeDocument/2006/relationships/image" Target="../media/image158.png"/><Relationship Id="rId121" Type="http://schemas.openxmlformats.org/officeDocument/2006/relationships/customXml" Target="../ink/ink176.xml"/><Relationship Id="rId163" Type="http://schemas.openxmlformats.org/officeDocument/2006/relationships/image" Target="../media/image189.png"/><Relationship Id="rId219" Type="http://schemas.openxmlformats.org/officeDocument/2006/relationships/customXml" Target="../ink/ink227.xml"/><Relationship Id="rId370" Type="http://schemas.openxmlformats.org/officeDocument/2006/relationships/customXml" Target="../ink/ink304.xml"/><Relationship Id="rId230" Type="http://schemas.openxmlformats.org/officeDocument/2006/relationships/image" Target="../media/image221.png"/><Relationship Id="rId25" Type="http://schemas.openxmlformats.org/officeDocument/2006/relationships/image" Target="../media/image123.png"/><Relationship Id="rId67" Type="http://schemas.openxmlformats.org/officeDocument/2006/relationships/customXml" Target="../ink/ink148.xml"/><Relationship Id="rId272" Type="http://schemas.openxmlformats.org/officeDocument/2006/relationships/customXml" Target="../ink/ink255.xml"/><Relationship Id="rId328" Type="http://schemas.openxmlformats.org/officeDocument/2006/relationships/customXml" Target="../ink/ink283.xml"/><Relationship Id="rId132" Type="http://schemas.openxmlformats.org/officeDocument/2006/relationships/image" Target="../media/image174.png"/><Relationship Id="rId174" Type="http://schemas.openxmlformats.org/officeDocument/2006/relationships/image" Target="../media/image194.png"/><Relationship Id="rId381" Type="http://schemas.openxmlformats.org/officeDocument/2006/relationships/image" Target="../media/image295.png"/><Relationship Id="rId241" Type="http://schemas.openxmlformats.org/officeDocument/2006/relationships/image" Target="../media/image226.png"/><Relationship Id="rId36" Type="http://schemas.openxmlformats.org/officeDocument/2006/relationships/image" Target="../media/image128.png"/><Relationship Id="rId283" Type="http://schemas.openxmlformats.org/officeDocument/2006/relationships/image" Target="../media/image246.png"/><Relationship Id="rId339" Type="http://schemas.openxmlformats.org/officeDocument/2006/relationships/image" Target="../media/image274.png"/><Relationship Id="rId78" Type="http://schemas.openxmlformats.org/officeDocument/2006/relationships/image" Target="../media/image148.png"/><Relationship Id="rId101" Type="http://schemas.openxmlformats.org/officeDocument/2006/relationships/image" Target="../media/image159.png"/><Relationship Id="rId143" Type="http://schemas.openxmlformats.org/officeDocument/2006/relationships/image" Target="../media/image179.png"/><Relationship Id="rId185" Type="http://schemas.openxmlformats.org/officeDocument/2006/relationships/customXml" Target="../ink/ink209.xml"/><Relationship Id="rId350" Type="http://schemas.openxmlformats.org/officeDocument/2006/relationships/customXml" Target="../ink/ink294.xml"/><Relationship Id="rId9" Type="http://schemas.openxmlformats.org/officeDocument/2006/relationships/image" Target="../media/image115.png"/><Relationship Id="rId210" Type="http://schemas.openxmlformats.org/officeDocument/2006/relationships/image" Target="../media/image211.png"/><Relationship Id="rId392" Type="http://schemas.openxmlformats.org/officeDocument/2006/relationships/customXml" Target="../ink/ink315.xml"/><Relationship Id="rId252" Type="http://schemas.openxmlformats.org/officeDocument/2006/relationships/image" Target="../media/image231.png"/><Relationship Id="rId294" Type="http://schemas.openxmlformats.org/officeDocument/2006/relationships/customXml" Target="../ink/ink266.xml"/><Relationship Id="rId308" Type="http://schemas.openxmlformats.org/officeDocument/2006/relationships/customXml" Target="../ink/ink273.xml"/><Relationship Id="rId47" Type="http://schemas.openxmlformats.org/officeDocument/2006/relationships/image" Target="../media/image133.png"/><Relationship Id="rId89" Type="http://schemas.openxmlformats.org/officeDocument/2006/relationships/customXml" Target="../ink/ink159.xml"/><Relationship Id="rId112" Type="http://schemas.openxmlformats.org/officeDocument/2006/relationships/image" Target="../media/image164.png"/><Relationship Id="rId154" Type="http://schemas.openxmlformats.org/officeDocument/2006/relationships/customXml" Target="../ink/ink193.xml"/><Relationship Id="rId361" Type="http://schemas.openxmlformats.org/officeDocument/2006/relationships/image" Target="../media/image285.png"/><Relationship Id="rId196" Type="http://schemas.openxmlformats.org/officeDocument/2006/relationships/image" Target="../media/image204.png"/><Relationship Id="rId16" Type="http://schemas.openxmlformats.org/officeDocument/2006/relationships/customXml" Target="../ink/ink121.xml"/><Relationship Id="rId221" Type="http://schemas.openxmlformats.org/officeDocument/2006/relationships/customXml" Target="../ink/ink228.xml"/><Relationship Id="rId263" Type="http://schemas.openxmlformats.org/officeDocument/2006/relationships/customXml" Target="../ink/ink250.xml"/><Relationship Id="rId319" Type="http://schemas.openxmlformats.org/officeDocument/2006/relationships/image" Target="../media/image264.png"/><Relationship Id="rId58" Type="http://schemas.openxmlformats.org/officeDocument/2006/relationships/image" Target="../media/image138.png"/><Relationship Id="rId123" Type="http://schemas.openxmlformats.org/officeDocument/2006/relationships/customXml" Target="../ink/ink177.xml"/><Relationship Id="rId330" Type="http://schemas.openxmlformats.org/officeDocument/2006/relationships/customXml" Target="../ink/ink284.xml"/><Relationship Id="rId165" Type="http://schemas.openxmlformats.org/officeDocument/2006/relationships/image" Target="../media/image190.png"/><Relationship Id="rId372" Type="http://schemas.openxmlformats.org/officeDocument/2006/relationships/customXml" Target="../ink/ink305.xml"/><Relationship Id="rId211" Type="http://schemas.openxmlformats.org/officeDocument/2006/relationships/customXml" Target="../ink/ink223.xml"/><Relationship Id="rId232" Type="http://schemas.openxmlformats.org/officeDocument/2006/relationships/customXml" Target="../ink/ink234.xml"/><Relationship Id="rId253" Type="http://schemas.openxmlformats.org/officeDocument/2006/relationships/customXml" Target="../ink/ink245.xml"/><Relationship Id="rId274" Type="http://schemas.openxmlformats.org/officeDocument/2006/relationships/customXml" Target="../ink/ink256.xml"/><Relationship Id="rId295" Type="http://schemas.openxmlformats.org/officeDocument/2006/relationships/image" Target="../media/image252.png"/><Relationship Id="rId309" Type="http://schemas.openxmlformats.org/officeDocument/2006/relationships/image" Target="../media/image259.png"/><Relationship Id="rId27" Type="http://schemas.openxmlformats.org/officeDocument/2006/relationships/customXml" Target="../ink/ink127.xml"/><Relationship Id="rId48" Type="http://schemas.openxmlformats.org/officeDocument/2006/relationships/customXml" Target="../ink/ink138.xml"/><Relationship Id="rId69" Type="http://schemas.openxmlformats.org/officeDocument/2006/relationships/customXml" Target="../ink/ink149.xml"/><Relationship Id="rId113" Type="http://schemas.openxmlformats.org/officeDocument/2006/relationships/customXml" Target="../ink/ink172.xml"/><Relationship Id="rId134" Type="http://schemas.openxmlformats.org/officeDocument/2006/relationships/image" Target="../media/image175.png"/><Relationship Id="rId320" Type="http://schemas.openxmlformats.org/officeDocument/2006/relationships/customXml" Target="../ink/ink279.xml"/><Relationship Id="rId80" Type="http://schemas.openxmlformats.org/officeDocument/2006/relationships/image" Target="../media/image149.png"/><Relationship Id="rId155" Type="http://schemas.openxmlformats.org/officeDocument/2006/relationships/image" Target="../media/image185.png"/><Relationship Id="rId176" Type="http://schemas.openxmlformats.org/officeDocument/2006/relationships/image" Target="../media/image195.png"/><Relationship Id="rId197" Type="http://schemas.openxmlformats.org/officeDocument/2006/relationships/customXml" Target="../ink/ink216.xml"/><Relationship Id="rId341" Type="http://schemas.openxmlformats.org/officeDocument/2006/relationships/image" Target="../media/image275.png"/><Relationship Id="rId362" Type="http://schemas.openxmlformats.org/officeDocument/2006/relationships/customXml" Target="../ink/ink300.xml"/><Relationship Id="rId383" Type="http://schemas.openxmlformats.org/officeDocument/2006/relationships/image" Target="../media/image296.png"/><Relationship Id="rId201" Type="http://schemas.openxmlformats.org/officeDocument/2006/relationships/customXml" Target="../ink/ink218.xml"/><Relationship Id="rId222" Type="http://schemas.openxmlformats.org/officeDocument/2006/relationships/image" Target="../media/image217.png"/><Relationship Id="rId243" Type="http://schemas.openxmlformats.org/officeDocument/2006/relationships/image" Target="../media/image227.png"/><Relationship Id="rId264" Type="http://schemas.openxmlformats.org/officeDocument/2006/relationships/customXml" Target="../ink/ink251.xml"/><Relationship Id="rId285" Type="http://schemas.openxmlformats.org/officeDocument/2006/relationships/image" Target="../media/image247.png"/><Relationship Id="rId17" Type="http://schemas.openxmlformats.org/officeDocument/2006/relationships/image" Target="../media/image119.png"/><Relationship Id="rId38" Type="http://schemas.openxmlformats.org/officeDocument/2006/relationships/image" Target="../media/image129.png"/><Relationship Id="rId59" Type="http://schemas.openxmlformats.org/officeDocument/2006/relationships/customXml" Target="../ink/ink144.xml"/><Relationship Id="rId103" Type="http://schemas.openxmlformats.org/officeDocument/2006/relationships/image" Target="../media/image160.png"/><Relationship Id="rId124" Type="http://schemas.openxmlformats.org/officeDocument/2006/relationships/image" Target="../media/image170.png"/><Relationship Id="rId310" Type="http://schemas.openxmlformats.org/officeDocument/2006/relationships/customXml" Target="../ink/ink274.xml"/><Relationship Id="rId70" Type="http://schemas.openxmlformats.org/officeDocument/2006/relationships/image" Target="../media/image144.png"/><Relationship Id="rId91" Type="http://schemas.openxmlformats.org/officeDocument/2006/relationships/customXml" Target="../ink/ink160.xml"/><Relationship Id="rId145" Type="http://schemas.openxmlformats.org/officeDocument/2006/relationships/image" Target="../media/image180.png"/><Relationship Id="rId166" Type="http://schemas.openxmlformats.org/officeDocument/2006/relationships/customXml" Target="../ink/ink199.xml"/><Relationship Id="rId187" Type="http://schemas.openxmlformats.org/officeDocument/2006/relationships/customXml" Target="../ink/ink210.xml"/><Relationship Id="rId331" Type="http://schemas.openxmlformats.org/officeDocument/2006/relationships/image" Target="../media/image270.png"/><Relationship Id="rId352" Type="http://schemas.openxmlformats.org/officeDocument/2006/relationships/customXml" Target="../ink/ink295.xml"/><Relationship Id="rId373" Type="http://schemas.openxmlformats.org/officeDocument/2006/relationships/image" Target="../media/image291.png"/><Relationship Id="rId394" Type="http://schemas.openxmlformats.org/officeDocument/2006/relationships/customXml" Target="../ink/ink31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12.png"/><Relationship Id="rId233" Type="http://schemas.openxmlformats.org/officeDocument/2006/relationships/image" Target="../media/image222.png"/><Relationship Id="rId254" Type="http://schemas.openxmlformats.org/officeDocument/2006/relationships/image" Target="../media/image232.png"/><Relationship Id="rId28" Type="http://schemas.openxmlformats.org/officeDocument/2006/relationships/image" Target="../media/image124.png"/><Relationship Id="rId49" Type="http://schemas.openxmlformats.org/officeDocument/2006/relationships/image" Target="../media/image134.png"/><Relationship Id="rId114" Type="http://schemas.openxmlformats.org/officeDocument/2006/relationships/image" Target="../media/image165.png"/><Relationship Id="rId275" Type="http://schemas.openxmlformats.org/officeDocument/2006/relationships/image" Target="../media/image242.png"/><Relationship Id="rId296" Type="http://schemas.openxmlformats.org/officeDocument/2006/relationships/customXml" Target="../ink/ink267.xml"/><Relationship Id="rId300" Type="http://schemas.openxmlformats.org/officeDocument/2006/relationships/customXml" Target="../ink/ink269.xml"/><Relationship Id="rId60" Type="http://schemas.openxmlformats.org/officeDocument/2006/relationships/image" Target="../media/image139.png"/><Relationship Id="rId81" Type="http://schemas.openxmlformats.org/officeDocument/2006/relationships/customXml" Target="../ink/ink155.xml"/><Relationship Id="rId135" Type="http://schemas.openxmlformats.org/officeDocument/2006/relationships/customXml" Target="../ink/ink183.xml"/><Relationship Id="rId156" Type="http://schemas.openxmlformats.org/officeDocument/2006/relationships/customXml" Target="../ink/ink194.xml"/><Relationship Id="rId177" Type="http://schemas.openxmlformats.org/officeDocument/2006/relationships/customXml" Target="../ink/ink205.xml"/><Relationship Id="rId198" Type="http://schemas.openxmlformats.org/officeDocument/2006/relationships/image" Target="../media/image205.png"/><Relationship Id="rId321" Type="http://schemas.openxmlformats.org/officeDocument/2006/relationships/image" Target="../media/image265.png"/><Relationship Id="rId342" Type="http://schemas.openxmlformats.org/officeDocument/2006/relationships/customXml" Target="../ink/ink290.xml"/><Relationship Id="rId363" Type="http://schemas.openxmlformats.org/officeDocument/2006/relationships/image" Target="../media/image286.png"/><Relationship Id="rId384" Type="http://schemas.openxmlformats.org/officeDocument/2006/relationships/customXml" Target="../ink/ink311.xml"/><Relationship Id="rId202" Type="http://schemas.openxmlformats.org/officeDocument/2006/relationships/image" Target="../media/image207.png"/><Relationship Id="rId223" Type="http://schemas.openxmlformats.org/officeDocument/2006/relationships/customXml" Target="../ink/ink229.xml"/><Relationship Id="rId244" Type="http://schemas.openxmlformats.org/officeDocument/2006/relationships/customXml" Target="../ink/ink240.xml"/><Relationship Id="rId18" Type="http://schemas.openxmlformats.org/officeDocument/2006/relationships/customXml" Target="../ink/ink122.xml"/><Relationship Id="rId39" Type="http://schemas.openxmlformats.org/officeDocument/2006/relationships/customXml" Target="../ink/ink133.xml"/><Relationship Id="rId265" Type="http://schemas.openxmlformats.org/officeDocument/2006/relationships/image" Target="../media/image237.png"/><Relationship Id="rId286" Type="http://schemas.openxmlformats.org/officeDocument/2006/relationships/customXml" Target="../ink/ink262.xml"/><Relationship Id="rId50" Type="http://schemas.openxmlformats.org/officeDocument/2006/relationships/customXml" Target="../ink/ink139.xml"/><Relationship Id="rId104" Type="http://schemas.openxmlformats.org/officeDocument/2006/relationships/customXml" Target="../ink/ink167.xml"/><Relationship Id="rId125" Type="http://schemas.openxmlformats.org/officeDocument/2006/relationships/customXml" Target="../ink/ink178.xml"/><Relationship Id="rId146" Type="http://schemas.openxmlformats.org/officeDocument/2006/relationships/customXml" Target="../ink/ink189.xml"/><Relationship Id="rId167" Type="http://schemas.openxmlformats.org/officeDocument/2006/relationships/customXml" Target="../ink/ink200.xml"/><Relationship Id="rId188" Type="http://schemas.openxmlformats.org/officeDocument/2006/relationships/customXml" Target="../ink/ink211.xml"/><Relationship Id="rId311" Type="http://schemas.openxmlformats.org/officeDocument/2006/relationships/image" Target="../media/image260.png"/><Relationship Id="rId332" Type="http://schemas.openxmlformats.org/officeDocument/2006/relationships/customXml" Target="../ink/ink285.xml"/><Relationship Id="rId353" Type="http://schemas.openxmlformats.org/officeDocument/2006/relationships/image" Target="../media/image281.png"/><Relationship Id="rId374" Type="http://schemas.openxmlformats.org/officeDocument/2006/relationships/customXml" Target="../ink/ink306.xml"/><Relationship Id="rId395" Type="http://schemas.openxmlformats.org/officeDocument/2006/relationships/image" Target="../media/image302.png"/><Relationship Id="rId71" Type="http://schemas.openxmlformats.org/officeDocument/2006/relationships/customXml" Target="../ink/ink150.xml"/><Relationship Id="rId92" Type="http://schemas.openxmlformats.org/officeDocument/2006/relationships/image" Target="../media/image155.png"/><Relationship Id="rId213" Type="http://schemas.openxmlformats.org/officeDocument/2006/relationships/customXml" Target="../ink/ink224.xml"/><Relationship Id="rId234" Type="http://schemas.openxmlformats.org/officeDocument/2006/relationships/customXml" Target="../ink/ink235.xml"/><Relationship Id="rId2" Type="http://schemas.openxmlformats.org/officeDocument/2006/relationships/customXml" Target="../ink/ink113.xml"/><Relationship Id="rId29" Type="http://schemas.openxmlformats.org/officeDocument/2006/relationships/customXml" Target="../ink/ink128.xml"/><Relationship Id="rId255" Type="http://schemas.openxmlformats.org/officeDocument/2006/relationships/customXml" Target="../ink/ink246.xml"/><Relationship Id="rId276" Type="http://schemas.openxmlformats.org/officeDocument/2006/relationships/customXml" Target="../ink/ink257.xml"/><Relationship Id="rId297" Type="http://schemas.openxmlformats.org/officeDocument/2006/relationships/image" Target="../media/image253.png"/><Relationship Id="rId40" Type="http://schemas.openxmlformats.org/officeDocument/2006/relationships/image" Target="../media/image130.png"/><Relationship Id="rId115" Type="http://schemas.openxmlformats.org/officeDocument/2006/relationships/customXml" Target="../ink/ink173.xml"/><Relationship Id="rId136" Type="http://schemas.openxmlformats.org/officeDocument/2006/relationships/image" Target="../media/image176.png"/><Relationship Id="rId157" Type="http://schemas.openxmlformats.org/officeDocument/2006/relationships/image" Target="../media/image186.png"/><Relationship Id="rId178" Type="http://schemas.openxmlformats.org/officeDocument/2006/relationships/image" Target="../media/image196.png"/><Relationship Id="rId301" Type="http://schemas.openxmlformats.org/officeDocument/2006/relationships/image" Target="../media/image255.png"/><Relationship Id="rId322" Type="http://schemas.openxmlformats.org/officeDocument/2006/relationships/customXml" Target="../ink/ink280.xml"/><Relationship Id="rId343" Type="http://schemas.openxmlformats.org/officeDocument/2006/relationships/image" Target="../media/image276.png"/><Relationship Id="rId364" Type="http://schemas.openxmlformats.org/officeDocument/2006/relationships/customXml" Target="../ink/ink301.xml"/><Relationship Id="rId61" Type="http://schemas.openxmlformats.org/officeDocument/2006/relationships/customXml" Target="../ink/ink145.xml"/><Relationship Id="rId82" Type="http://schemas.openxmlformats.org/officeDocument/2006/relationships/image" Target="../media/image150.png"/><Relationship Id="rId199" Type="http://schemas.openxmlformats.org/officeDocument/2006/relationships/customXml" Target="../ink/ink217.xml"/><Relationship Id="rId203" Type="http://schemas.openxmlformats.org/officeDocument/2006/relationships/customXml" Target="../ink/ink219.xml"/><Relationship Id="rId385" Type="http://schemas.openxmlformats.org/officeDocument/2006/relationships/image" Target="../media/image297.png"/><Relationship Id="rId19" Type="http://schemas.openxmlformats.org/officeDocument/2006/relationships/image" Target="../media/image120.png"/><Relationship Id="rId224" Type="http://schemas.openxmlformats.org/officeDocument/2006/relationships/image" Target="../media/image218.png"/><Relationship Id="rId245" Type="http://schemas.openxmlformats.org/officeDocument/2006/relationships/image" Target="../media/image228.png"/><Relationship Id="rId266" Type="http://schemas.openxmlformats.org/officeDocument/2006/relationships/customXml" Target="../ink/ink252.xml"/><Relationship Id="rId287" Type="http://schemas.openxmlformats.org/officeDocument/2006/relationships/image" Target="../media/image248.png"/><Relationship Id="rId30" Type="http://schemas.openxmlformats.org/officeDocument/2006/relationships/image" Target="../media/image125.png"/><Relationship Id="rId105" Type="http://schemas.openxmlformats.org/officeDocument/2006/relationships/image" Target="../media/image161.png"/><Relationship Id="rId126" Type="http://schemas.openxmlformats.org/officeDocument/2006/relationships/image" Target="../media/image171.png"/><Relationship Id="rId147" Type="http://schemas.openxmlformats.org/officeDocument/2006/relationships/image" Target="../media/image181.png"/><Relationship Id="rId168" Type="http://schemas.openxmlformats.org/officeDocument/2006/relationships/image" Target="../media/image191.png"/><Relationship Id="rId312" Type="http://schemas.openxmlformats.org/officeDocument/2006/relationships/customXml" Target="../ink/ink275.xml"/><Relationship Id="rId333" Type="http://schemas.openxmlformats.org/officeDocument/2006/relationships/image" Target="../media/image271.png"/><Relationship Id="rId354" Type="http://schemas.openxmlformats.org/officeDocument/2006/relationships/customXml" Target="../ink/ink296.xml"/><Relationship Id="rId51" Type="http://schemas.openxmlformats.org/officeDocument/2006/relationships/customXml" Target="../ink/ink140.xml"/><Relationship Id="rId72" Type="http://schemas.openxmlformats.org/officeDocument/2006/relationships/image" Target="../media/image145.png"/><Relationship Id="rId93" Type="http://schemas.openxmlformats.org/officeDocument/2006/relationships/customXml" Target="../ink/ink161.xml"/><Relationship Id="rId189" Type="http://schemas.openxmlformats.org/officeDocument/2006/relationships/image" Target="../media/image201.png"/><Relationship Id="rId375" Type="http://schemas.openxmlformats.org/officeDocument/2006/relationships/image" Target="../media/image292.png"/><Relationship Id="rId396" Type="http://schemas.openxmlformats.org/officeDocument/2006/relationships/customXml" Target="../ink/ink317.xml"/><Relationship Id="rId3" Type="http://schemas.openxmlformats.org/officeDocument/2006/relationships/image" Target="../media/image113.png"/><Relationship Id="rId214" Type="http://schemas.openxmlformats.org/officeDocument/2006/relationships/image" Target="../media/image213.png"/><Relationship Id="rId235" Type="http://schemas.openxmlformats.org/officeDocument/2006/relationships/image" Target="../media/image223.png"/><Relationship Id="rId256" Type="http://schemas.openxmlformats.org/officeDocument/2006/relationships/image" Target="../media/image233.png"/><Relationship Id="rId277" Type="http://schemas.openxmlformats.org/officeDocument/2006/relationships/image" Target="../media/image243.png"/><Relationship Id="rId298" Type="http://schemas.openxmlformats.org/officeDocument/2006/relationships/customXml" Target="../ink/ink268.xml"/><Relationship Id="rId400" Type="http://schemas.openxmlformats.org/officeDocument/2006/relationships/customXml" Target="../ink/ink319.xml"/><Relationship Id="rId116" Type="http://schemas.openxmlformats.org/officeDocument/2006/relationships/image" Target="../media/image166.png"/><Relationship Id="rId137" Type="http://schemas.openxmlformats.org/officeDocument/2006/relationships/customXml" Target="../ink/ink184.xml"/><Relationship Id="rId158" Type="http://schemas.openxmlformats.org/officeDocument/2006/relationships/customXml" Target="../ink/ink195.xml"/><Relationship Id="rId302" Type="http://schemas.openxmlformats.org/officeDocument/2006/relationships/customXml" Target="../ink/ink270.xml"/><Relationship Id="rId323" Type="http://schemas.openxmlformats.org/officeDocument/2006/relationships/image" Target="../media/image266.png"/><Relationship Id="rId344" Type="http://schemas.openxmlformats.org/officeDocument/2006/relationships/customXml" Target="../ink/ink291.xml"/><Relationship Id="rId20" Type="http://schemas.openxmlformats.org/officeDocument/2006/relationships/customXml" Target="../ink/ink123.xml"/><Relationship Id="rId41" Type="http://schemas.openxmlformats.org/officeDocument/2006/relationships/customXml" Target="../ink/ink134.xml"/><Relationship Id="rId62" Type="http://schemas.openxmlformats.org/officeDocument/2006/relationships/image" Target="../media/image140.png"/><Relationship Id="rId83" Type="http://schemas.openxmlformats.org/officeDocument/2006/relationships/customXml" Target="../ink/ink156.xml"/><Relationship Id="rId179" Type="http://schemas.openxmlformats.org/officeDocument/2006/relationships/customXml" Target="../ink/ink206.xml"/><Relationship Id="rId365" Type="http://schemas.openxmlformats.org/officeDocument/2006/relationships/image" Target="../media/image287.png"/><Relationship Id="rId386" Type="http://schemas.openxmlformats.org/officeDocument/2006/relationships/customXml" Target="../ink/ink312.xml"/><Relationship Id="rId190" Type="http://schemas.openxmlformats.org/officeDocument/2006/relationships/customXml" Target="../ink/ink212.xml"/><Relationship Id="rId204" Type="http://schemas.openxmlformats.org/officeDocument/2006/relationships/image" Target="../media/image208.png"/><Relationship Id="rId225" Type="http://schemas.openxmlformats.org/officeDocument/2006/relationships/customXml" Target="../ink/ink230.xml"/><Relationship Id="rId246" Type="http://schemas.openxmlformats.org/officeDocument/2006/relationships/customXml" Target="../ink/ink241.xml"/><Relationship Id="rId267" Type="http://schemas.openxmlformats.org/officeDocument/2006/relationships/image" Target="../media/image238.png"/><Relationship Id="rId288" Type="http://schemas.openxmlformats.org/officeDocument/2006/relationships/customXml" Target="../ink/ink263.xml"/><Relationship Id="rId106" Type="http://schemas.openxmlformats.org/officeDocument/2006/relationships/customXml" Target="../ink/ink168.xml"/><Relationship Id="rId127" Type="http://schemas.openxmlformats.org/officeDocument/2006/relationships/customXml" Target="../ink/ink179.xml"/><Relationship Id="rId313" Type="http://schemas.openxmlformats.org/officeDocument/2006/relationships/image" Target="../media/image261.png"/><Relationship Id="rId10" Type="http://schemas.openxmlformats.org/officeDocument/2006/relationships/customXml" Target="../ink/ink118.xml"/><Relationship Id="rId31" Type="http://schemas.openxmlformats.org/officeDocument/2006/relationships/customXml" Target="../ink/ink129.xml"/><Relationship Id="rId52" Type="http://schemas.openxmlformats.org/officeDocument/2006/relationships/image" Target="../media/image135.png"/><Relationship Id="rId73" Type="http://schemas.openxmlformats.org/officeDocument/2006/relationships/customXml" Target="../ink/ink151.xml"/><Relationship Id="rId94" Type="http://schemas.openxmlformats.org/officeDocument/2006/relationships/image" Target="../media/image156.png"/><Relationship Id="rId148" Type="http://schemas.openxmlformats.org/officeDocument/2006/relationships/customXml" Target="../ink/ink190.xml"/><Relationship Id="rId169" Type="http://schemas.openxmlformats.org/officeDocument/2006/relationships/customXml" Target="../ink/ink201.xml"/><Relationship Id="rId334" Type="http://schemas.openxmlformats.org/officeDocument/2006/relationships/customXml" Target="../ink/ink286.xml"/><Relationship Id="rId355" Type="http://schemas.openxmlformats.org/officeDocument/2006/relationships/image" Target="../media/image282.png"/><Relationship Id="rId376" Type="http://schemas.openxmlformats.org/officeDocument/2006/relationships/customXml" Target="../ink/ink307.xml"/><Relationship Id="rId397" Type="http://schemas.openxmlformats.org/officeDocument/2006/relationships/image" Target="../media/image303.png"/><Relationship Id="rId4" Type="http://schemas.openxmlformats.org/officeDocument/2006/relationships/customXml" Target="../ink/ink114.xml"/><Relationship Id="rId180" Type="http://schemas.openxmlformats.org/officeDocument/2006/relationships/image" Target="../media/image197.png"/><Relationship Id="rId215" Type="http://schemas.openxmlformats.org/officeDocument/2006/relationships/customXml" Target="../ink/ink225.xml"/><Relationship Id="rId236" Type="http://schemas.openxmlformats.org/officeDocument/2006/relationships/customXml" Target="../ink/ink236.xml"/><Relationship Id="rId257" Type="http://schemas.openxmlformats.org/officeDocument/2006/relationships/customXml" Target="../ink/ink247.xml"/><Relationship Id="rId278" Type="http://schemas.openxmlformats.org/officeDocument/2006/relationships/customXml" Target="../ink/ink258.xml"/><Relationship Id="rId401" Type="http://schemas.openxmlformats.org/officeDocument/2006/relationships/image" Target="../media/image305.png"/><Relationship Id="rId303" Type="http://schemas.openxmlformats.org/officeDocument/2006/relationships/image" Target="../media/image256.png"/><Relationship Id="rId42" Type="http://schemas.openxmlformats.org/officeDocument/2006/relationships/customXml" Target="../ink/ink135.xml"/><Relationship Id="rId84" Type="http://schemas.openxmlformats.org/officeDocument/2006/relationships/image" Target="../media/image151.png"/><Relationship Id="rId138" Type="http://schemas.openxmlformats.org/officeDocument/2006/relationships/image" Target="../media/image177.png"/><Relationship Id="rId345" Type="http://schemas.openxmlformats.org/officeDocument/2006/relationships/image" Target="../media/image277.png"/><Relationship Id="rId387" Type="http://schemas.openxmlformats.org/officeDocument/2006/relationships/image" Target="../media/image298.png"/><Relationship Id="rId191" Type="http://schemas.openxmlformats.org/officeDocument/2006/relationships/image" Target="../media/image202.png"/><Relationship Id="rId205" Type="http://schemas.openxmlformats.org/officeDocument/2006/relationships/customXml" Target="../ink/ink220.xml"/><Relationship Id="rId247" Type="http://schemas.openxmlformats.org/officeDocument/2006/relationships/customXml" Target="../ink/ink242.xml"/><Relationship Id="rId107" Type="http://schemas.openxmlformats.org/officeDocument/2006/relationships/image" Target="../media/image162.png"/><Relationship Id="rId289" Type="http://schemas.openxmlformats.org/officeDocument/2006/relationships/image" Target="../media/image249.png"/><Relationship Id="rId11" Type="http://schemas.openxmlformats.org/officeDocument/2006/relationships/image" Target="../media/image116.png"/><Relationship Id="rId53" Type="http://schemas.openxmlformats.org/officeDocument/2006/relationships/customXml" Target="../ink/ink141.xml"/><Relationship Id="rId149" Type="http://schemas.openxmlformats.org/officeDocument/2006/relationships/image" Target="../media/image182.png"/><Relationship Id="rId314" Type="http://schemas.openxmlformats.org/officeDocument/2006/relationships/customXml" Target="../ink/ink276.xml"/><Relationship Id="rId356" Type="http://schemas.openxmlformats.org/officeDocument/2006/relationships/customXml" Target="../ink/ink297.xml"/><Relationship Id="rId398" Type="http://schemas.openxmlformats.org/officeDocument/2006/relationships/customXml" Target="../ink/ink318.xml"/><Relationship Id="rId95" Type="http://schemas.openxmlformats.org/officeDocument/2006/relationships/customXml" Target="../ink/ink162.xml"/><Relationship Id="rId160" Type="http://schemas.openxmlformats.org/officeDocument/2006/relationships/customXml" Target="../ink/ink196.xml"/><Relationship Id="rId216" Type="http://schemas.openxmlformats.org/officeDocument/2006/relationships/image" Target="../media/image214.png"/><Relationship Id="rId258" Type="http://schemas.openxmlformats.org/officeDocument/2006/relationships/image" Target="../media/image234.png"/><Relationship Id="rId22" Type="http://schemas.openxmlformats.org/officeDocument/2006/relationships/customXml" Target="../ink/ink124.xml"/><Relationship Id="rId64" Type="http://schemas.openxmlformats.org/officeDocument/2006/relationships/image" Target="../media/image141.png"/><Relationship Id="rId118" Type="http://schemas.openxmlformats.org/officeDocument/2006/relationships/image" Target="../media/image167.png"/><Relationship Id="rId325" Type="http://schemas.openxmlformats.org/officeDocument/2006/relationships/image" Target="../media/image267.png"/><Relationship Id="rId367" Type="http://schemas.openxmlformats.org/officeDocument/2006/relationships/image" Target="../media/image288.png"/><Relationship Id="rId171" Type="http://schemas.openxmlformats.org/officeDocument/2006/relationships/customXml" Target="../ink/ink202.xml"/><Relationship Id="rId227" Type="http://schemas.openxmlformats.org/officeDocument/2006/relationships/customXml" Target="../ink/ink231.xml"/><Relationship Id="rId269" Type="http://schemas.openxmlformats.org/officeDocument/2006/relationships/image" Target="../media/image239.png"/><Relationship Id="rId33" Type="http://schemas.openxmlformats.org/officeDocument/2006/relationships/customXml" Target="../ink/ink130.xml"/><Relationship Id="rId129" Type="http://schemas.openxmlformats.org/officeDocument/2006/relationships/customXml" Target="../ink/ink180.xml"/><Relationship Id="rId280" Type="http://schemas.openxmlformats.org/officeDocument/2006/relationships/customXml" Target="../ink/ink259.xml"/><Relationship Id="rId336" Type="http://schemas.openxmlformats.org/officeDocument/2006/relationships/customXml" Target="../ink/ink287.xml"/><Relationship Id="rId75" Type="http://schemas.openxmlformats.org/officeDocument/2006/relationships/customXml" Target="../ink/ink152.xml"/><Relationship Id="rId140" Type="http://schemas.openxmlformats.org/officeDocument/2006/relationships/image" Target="../media/image178.png"/><Relationship Id="rId182" Type="http://schemas.openxmlformats.org/officeDocument/2006/relationships/image" Target="../media/image198.png"/><Relationship Id="rId378" Type="http://schemas.openxmlformats.org/officeDocument/2006/relationships/customXml" Target="../ink/ink308.xml"/><Relationship Id="rId403" Type="http://schemas.openxmlformats.org/officeDocument/2006/relationships/image" Target="../media/image306.png"/><Relationship Id="rId6" Type="http://schemas.openxmlformats.org/officeDocument/2006/relationships/customXml" Target="../ink/ink116.xml"/><Relationship Id="rId238" Type="http://schemas.openxmlformats.org/officeDocument/2006/relationships/customXml" Target="../ink/ink237.xml"/><Relationship Id="rId291" Type="http://schemas.openxmlformats.org/officeDocument/2006/relationships/image" Target="../media/image250.png"/><Relationship Id="rId305" Type="http://schemas.openxmlformats.org/officeDocument/2006/relationships/image" Target="../media/image257.png"/><Relationship Id="rId347" Type="http://schemas.openxmlformats.org/officeDocument/2006/relationships/image" Target="../media/image278.png"/><Relationship Id="rId44" Type="http://schemas.openxmlformats.org/officeDocument/2006/relationships/customXml" Target="../ink/ink136.xml"/><Relationship Id="rId86" Type="http://schemas.openxmlformats.org/officeDocument/2006/relationships/image" Target="../media/image152.png"/><Relationship Id="rId151" Type="http://schemas.openxmlformats.org/officeDocument/2006/relationships/image" Target="../media/image183.png"/><Relationship Id="rId389" Type="http://schemas.openxmlformats.org/officeDocument/2006/relationships/image" Target="../media/image299.png"/><Relationship Id="rId193" Type="http://schemas.openxmlformats.org/officeDocument/2006/relationships/image" Target="../media/image203.png"/><Relationship Id="rId207" Type="http://schemas.openxmlformats.org/officeDocument/2006/relationships/customXml" Target="../ink/ink221.xml"/><Relationship Id="rId249" Type="http://schemas.openxmlformats.org/officeDocument/2006/relationships/customXml" Target="../ink/ink243.xml"/><Relationship Id="rId13" Type="http://schemas.openxmlformats.org/officeDocument/2006/relationships/image" Target="../media/image117.png"/><Relationship Id="rId109" Type="http://schemas.openxmlformats.org/officeDocument/2006/relationships/customXml" Target="../ink/ink170.xml"/><Relationship Id="rId260" Type="http://schemas.openxmlformats.org/officeDocument/2006/relationships/image" Target="../media/image235.png"/><Relationship Id="rId316" Type="http://schemas.openxmlformats.org/officeDocument/2006/relationships/customXml" Target="../ink/ink277.xml"/><Relationship Id="rId55" Type="http://schemas.openxmlformats.org/officeDocument/2006/relationships/customXml" Target="../ink/ink142.xml"/><Relationship Id="rId97" Type="http://schemas.openxmlformats.org/officeDocument/2006/relationships/customXml" Target="../ink/ink163.xml"/><Relationship Id="rId120" Type="http://schemas.openxmlformats.org/officeDocument/2006/relationships/image" Target="../media/image168.png"/><Relationship Id="rId358" Type="http://schemas.openxmlformats.org/officeDocument/2006/relationships/customXml" Target="../ink/ink298.xml"/><Relationship Id="rId162" Type="http://schemas.openxmlformats.org/officeDocument/2006/relationships/customXml" Target="../ink/ink197.xml"/><Relationship Id="rId218" Type="http://schemas.openxmlformats.org/officeDocument/2006/relationships/image" Target="../media/image215.png"/><Relationship Id="rId271" Type="http://schemas.openxmlformats.org/officeDocument/2006/relationships/image" Target="../media/image240.png"/><Relationship Id="rId24" Type="http://schemas.openxmlformats.org/officeDocument/2006/relationships/customXml" Target="../ink/ink125.xml"/><Relationship Id="rId66" Type="http://schemas.openxmlformats.org/officeDocument/2006/relationships/image" Target="../media/image142.png"/><Relationship Id="rId131" Type="http://schemas.openxmlformats.org/officeDocument/2006/relationships/customXml" Target="../ink/ink181.xml"/><Relationship Id="rId327" Type="http://schemas.openxmlformats.org/officeDocument/2006/relationships/image" Target="../media/image268.png"/><Relationship Id="rId369" Type="http://schemas.openxmlformats.org/officeDocument/2006/relationships/image" Target="../media/image289.png"/><Relationship Id="rId173" Type="http://schemas.openxmlformats.org/officeDocument/2006/relationships/customXml" Target="../ink/ink203.xml"/><Relationship Id="rId229" Type="http://schemas.openxmlformats.org/officeDocument/2006/relationships/customXml" Target="../ink/ink232.xml"/><Relationship Id="rId380" Type="http://schemas.openxmlformats.org/officeDocument/2006/relationships/customXml" Target="../ink/ink309.xml"/><Relationship Id="rId240" Type="http://schemas.openxmlformats.org/officeDocument/2006/relationships/customXml" Target="../ink/ink238.xml"/><Relationship Id="rId35" Type="http://schemas.openxmlformats.org/officeDocument/2006/relationships/customXml" Target="../ink/ink131.xml"/><Relationship Id="rId77" Type="http://schemas.openxmlformats.org/officeDocument/2006/relationships/customXml" Target="../ink/ink153.xml"/><Relationship Id="rId100" Type="http://schemas.openxmlformats.org/officeDocument/2006/relationships/customXml" Target="../ink/ink165.xml"/><Relationship Id="rId282" Type="http://schemas.openxmlformats.org/officeDocument/2006/relationships/customXml" Target="../ink/ink260.xml"/><Relationship Id="rId338" Type="http://schemas.openxmlformats.org/officeDocument/2006/relationships/customXml" Target="../ink/ink288.xml"/><Relationship Id="rId8" Type="http://schemas.openxmlformats.org/officeDocument/2006/relationships/customXml" Target="../ink/ink117.xml"/><Relationship Id="rId142" Type="http://schemas.openxmlformats.org/officeDocument/2006/relationships/customXml" Target="../ink/ink187.xml"/><Relationship Id="rId184" Type="http://schemas.openxmlformats.org/officeDocument/2006/relationships/image" Target="../media/image199.png"/><Relationship Id="rId391" Type="http://schemas.openxmlformats.org/officeDocument/2006/relationships/image" Target="../media/image300.png"/><Relationship Id="rId405" Type="http://schemas.openxmlformats.org/officeDocument/2006/relationships/image" Target="../media/image307.png"/><Relationship Id="rId251" Type="http://schemas.openxmlformats.org/officeDocument/2006/relationships/customXml" Target="../ink/ink244.xml"/><Relationship Id="rId46" Type="http://schemas.openxmlformats.org/officeDocument/2006/relationships/customXml" Target="../ink/ink137.xml"/><Relationship Id="rId293" Type="http://schemas.openxmlformats.org/officeDocument/2006/relationships/image" Target="../media/image251.png"/><Relationship Id="rId307" Type="http://schemas.openxmlformats.org/officeDocument/2006/relationships/image" Target="../media/image258.png"/><Relationship Id="rId349" Type="http://schemas.openxmlformats.org/officeDocument/2006/relationships/image" Target="../media/image279.png"/><Relationship Id="rId88" Type="http://schemas.openxmlformats.org/officeDocument/2006/relationships/image" Target="../media/image153.png"/><Relationship Id="rId111" Type="http://schemas.openxmlformats.org/officeDocument/2006/relationships/customXml" Target="../ink/ink171.xml"/><Relationship Id="rId153" Type="http://schemas.openxmlformats.org/officeDocument/2006/relationships/image" Target="../media/image184.png"/><Relationship Id="rId195" Type="http://schemas.openxmlformats.org/officeDocument/2006/relationships/customXml" Target="../ink/ink215.xml"/><Relationship Id="rId209" Type="http://schemas.openxmlformats.org/officeDocument/2006/relationships/customXml" Target="../ink/ink222.xml"/><Relationship Id="rId360" Type="http://schemas.openxmlformats.org/officeDocument/2006/relationships/customXml" Target="../ink/ink299.xml"/><Relationship Id="rId220" Type="http://schemas.openxmlformats.org/officeDocument/2006/relationships/image" Target="../media/image216.png"/><Relationship Id="rId15" Type="http://schemas.openxmlformats.org/officeDocument/2006/relationships/image" Target="../media/image118.png"/><Relationship Id="rId57" Type="http://schemas.openxmlformats.org/officeDocument/2006/relationships/customXml" Target="../ink/ink143.xml"/><Relationship Id="rId262" Type="http://schemas.openxmlformats.org/officeDocument/2006/relationships/image" Target="../media/image236.png"/><Relationship Id="rId318" Type="http://schemas.openxmlformats.org/officeDocument/2006/relationships/customXml" Target="../ink/ink278.xml"/><Relationship Id="rId99" Type="http://schemas.openxmlformats.org/officeDocument/2006/relationships/customXml" Target="../ink/ink164.xml"/><Relationship Id="rId122" Type="http://schemas.openxmlformats.org/officeDocument/2006/relationships/image" Target="../media/image169.png"/><Relationship Id="rId164" Type="http://schemas.openxmlformats.org/officeDocument/2006/relationships/customXml" Target="../ink/ink198.xml"/><Relationship Id="rId371" Type="http://schemas.openxmlformats.org/officeDocument/2006/relationships/image" Target="../media/image290.png"/><Relationship Id="rId26" Type="http://schemas.openxmlformats.org/officeDocument/2006/relationships/customXml" Target="../ink/ink126.xml"/><Relationship Id="rId231" Type="http://schemas.openxmlformats.org/officeDocument/2006/relationships/customXml" Target="../ink/ink233.xml"/><Relationship Id="rId273" Type="http://schemas.openxmlformats.org/officeDocument/2006/relationships/image" Target="../media/image241.png"/><Relationship Id="rId329" Type="http://schemas.openxmlformats.org/officeDocument/2006/relationships/image" Target="../media/image269.png"/><Relationship Id="rId68" Type="http://schemas.openxmlformats.org/officeDocument/2006/relationships/image" Target="../media/image143.png"/><Relationship Id="rId133" Type="http://schemas.openxmlformats.org/officeDocument/2006/relationships/customXml" Target="../ink/ink182.xml"/><Relationship Id="rId175" Type="http://schemas.openxmlformats.org/officeDocument/2006/relationships/customXml" Target="../ink/ink204.xml"/><Relationship Id="rId340" Type="http://schemas.openxmlformats.org/officeDocument/2006/relationships/customXml" Target="../ink/ink289.xml"/><Relationship Id="rId200" Type="http://schemas.openxmlformats.org/officeDocument/2006/relationships/image" Target="../media/image206.png"/><Relationship Id="rId382" Type="http://schemas.openxmlformats.org/officeDocument/2006/relationships/customXml" Target="../ink/ink310.xml"/><Relationship Id="rId242" Type="http://schemas.openxmlformats.org/officeDocument/2006/relationships/customXml" Target="../ink/ink239.xml"/><Relationship Id="rId284" Type="http://schemas.openxmlformats.org/officeDocument/2006/relationships/customXml" Target="../ink/ink261.xml"/><Relationship Id="rId37" Type="http://schemas.openxmlformats.org/officeDocument/2006/relationships/customXml" Target="../ink/ink132.xml"/><Relationship Id="rId79" Type="http://schemas.openxmlformats.org/officeDocument/2006/relationships/customXml" Target="../ink/ink154.xml"/><Relationship Id="rId102" Type="http://schemas.openxmlformats.org/officeDocument/2006/relationships/customXml" Target="../ink/ink166.xml"/><Relationship Id="rId144" Type="http://schemas.openxmlformats.org/officeDocument/2006/relationships/customXml" Target="../ink/ink188.xml"/><Relationship Id="rId90" Type="http://schemas.openxmlformats.org/officeDocument/2006/relationships/image" Target="../media/image154.png"/><Relationship Id="rId186" Type="http://schemas.openxmlformats.org/officeDocument/2006/relationships/image" Target="../media/image200.png"/><Relationship Id="rId351" Type="http://schemas.openxmlformats.org/officeDocument/2006/relationships/image" Target="../media/image280.png"/><Relationship Id="rId393" Type="http://schemas.openxmlformats.org/officeDocument/2006/relationships/image" Target="../media/image3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711E0B-1EEA-4943-668C-456FBBC2B1F8}"/>
              </a:ext>
            </a:extLst>
          </p:cNvPr>
          <p:cNvSpPr/>
          <p:nvPr/>
        </p:nvSpPr>
        <p:spPr>
          <a:xfrm>
            <a:off x="2595686" y="120407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4239D0-4228-3D36-2810-1533225CFFCE}"/>
              </a:ext>
            </a:extLst>
          </p:cNvPr>
          <p:cNvSpPr/>
          <p:nvPr/>
        </p:nvSpPr>
        <p:spPr>
          <a:xfrm>
            <a:off x="4028246" y="120407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23DD6-EF20-5C02-87E5-285429EB11D6}"/>
              </a:ext>
            </a:extLst>
          </p:cNvPr>
          <p:cNvSpPr/>
          <p:nvPr/>
        </p:nvSpPr>
        <p:spPr>
          <a:xfrm>
            <a:off x="5540816" y="120407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967B-0646-8378-6A7C-B5AF3604135E}"/>
              </a:ext>
            </a:extLst>
          </p:cNvPr>
          <p:cNvSpPr/>
          <p:nvPr/>
        </p:nvSpPr>
        <p:spPr>
          <a:xfrm>
            <a:off x="7053386" y="120407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03E1-7721-59A0-340C-0CA9BB1BFCF2}"/>
              </a:ext>
            </a:extLst>
          </p:cNvPr>
          <p:cNvSpPr txBox="1"/>
          <p:nvPr/>
        </p:nvSpPr>
        <p:spPr>
          <a:xfrm>
            <a:off x="2770642" y="575526"/>
            <a:ext cx="528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Chromatin structures (population size=4)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486B5-B586-302B-9D6D-20E77AF63C65}"/>
              </a:ext>
            </a:extLst>
          </p:cNvPr>
          <p:cNvSpPr txBox="1"/>
          <p:nvPr/>
        </p:nvSpPr>
        <p:spPr>
          <a:xfrm>
            <a:off x="933352" y="14681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366FE-9589-A422-9D0C-1B39A28FDD74}"/>
              </a:ext>
            </a:extLst>
          </p:cNvPr>
          <p:cNvSpPr txBox="1"/>
          <p:nvPr/>
        </p:nvSpPr>
        <p:spPr>
          <a:xfrm>
            <a:off x="960802" y="2705168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ILF: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1453D9-1CC1-7A57-CED2-B97015112878}"/>
              </a:ext>
            </a:extLst>
          </p:cNvPr>
          <p:cNvSpPr/>
          <p:nvPr/>
        </p:nvSpPr>
        <p:spPr>
          <a:xfrm>
            <a:off x="2582334" y="2482822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6EE91-7E6A-18EC-B68B-F217201835B6}"/>
              </a:ext>
            </a:extLst>
          </p:cNvPr>
          <p:cNvSpPr>
            <a:spLocks noChangeAspect="1"/>
          </p:cNvSpPr>
          <p:nvPr/>
        </p:nvSpPr>
        <p:spPr>
          <a:xfrm>
            <a:off x="2865226" y="2759999"/>
            <a:ext cx="565785" cy="5543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F14940-4B3C-3498-EB8A-68C4CE757067}"/>
              </a:ext>
            </a:extLst>
          </p:cNvPr>
          <p:cNvSpPr/>
          <p:nvPr/>
        </p:nvSpPr>
        <p:spPr>
          <a:xfrm>
            <a:off x="3996796" y="2482822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285BF7-D525-D02D-62A0-83640AE009FE}"/>
              </a:ext>
            </a:extLst>
          </p:cNvPr>
          <p:cNvSpPr>
            <a:spLocks noChangeAspect="1"/>
          </p:cNvSpPr>
          <p:nvPr/>
        </p:nvSpPr>
        <p:spPr>
          <a:xfrm>
            <a:off x="4279688" y="2759999"/>
            <a:ext cx="565785" cy="5543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2097CA-CF47-EC28-649E-F9B58798CC5E}"/>
              </a:ext>
            </a:extLst>
          </p:cNvPr>
          <p:cNvSpPr/>
          <p:nvPr/>
        </p:nvSpPr>
        <p:spPr>
          <a:xfrm>
            <a:off x="5527464" y="2482822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4CC4F2-D017-41F6-C11F-23D66FDCCD05}"/>
              </a:ext>
            </a:extLst>
          </p:cNvPr>
          <p:cNvSpPr>
            <a:spLocks noChangeAspect="1"/>
          </p:cNvSpPr>
          <p:nvPr/>
        </p:nvSpPr>
        <p:spPr>
          <a:xfrm>
            <a:off x="5810356" y="2759999"/>
            <a:ext cx="565785" cy="5543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D0CC3F-EEDB-9BDE-1830-FA5CBD4BC31C}"/>
              </a:ext>
            </a:extLst>
          </p:cNvPr>
          <p:cNvSpPr/>
          <p:nvPr/>
        </p:nvSpPr>
        <p:spPr>
          <a:xfrm>
            <a:off x="7040034" y="2482822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024DBF-FD50-CD5D-EDF5-8C889D2B3123}"/>
              </a:ext>
            </a:extLst>
          </p:cNvPr>
          <p:cNvSpPr>
            <a:spLocks noChangeAspect="1"/>
          </p:cNvSpPr>
          <p:nvPr/>
        </p:nvSpPr>
        <p:spPr>
          <a:xfrm>
            <a:off x="7322926" y="2759999"/>
            <a:ext cx="565785" cy="5543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5486C-3ABF-EDC4-7AAD-13A1582EA451}"/>
              </a:ext>
            </a:extLst>
          </p:cNvPr>
          <p:cNvSpPr/>
          <p:nvPr/>
        </p:nvSpPr>
        <p:spPr>
          <a:xfrm>
            <a:off x="2608021" y="508490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52409-D890-EF0E-95EE-BEF45DEBE4CD}"/>
              </a:ext>
            </a:extLst>
          </p:cNvPr>
          <p:cNvGrpSpPr/>
          <p:nvPr/>
        </p:nvGrpSpPr>
        <p:grpSpPr>
          <a:xfrm>
            <a:off x="2757389" y="5634761"/>
            <a:ext cx="380335" cy="372651"/>
            <a:chOff x="3872351" y="4424853"/>
            <a:chExt cx="380335" cy="37265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85C770-787C-E9ED-4D88-5A2CB4E49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4DF624-A214-296E-8D81-CEBD46669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F6C766-4311-BA26-3DE2-ADC1BB501954}"/>
              </a:ext>
            </a:extLst>
          </p:cNvPr>
          <p:cNvGrpSpPr/>
          <p:nvPr/>
        </p:nvGrpSpPr>
        <p:grpSpPr>
          <a:xfrm>
            <a:off x="3301199" y="5357456"/>
            <a:ext cx="380335" cy="372651"/>
            <a:chOff x="3872351" y="4424853"/>
            <a:chExt cx="380335" cy="37265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A3CA17-B47A-3196-A005-5641564D6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7EC025-C383-DD1E-F40E-E06DB5C75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FC578C4-5978-CFAB-F937-D38330F9F518}"/>
              </a:ext>
            </a:extLst>
          </p:cNvPr>
          <p:cNvSpPr/>
          <p:nvPr/>
        </p:nvSpPr>
        <p:spPr>
          <a:xfrm>
            <a:off x="4069610" y="508490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5B6489-F02E-1859-3262-65C5D5A65D32}"/>
              </a:ext>
            </a:extLst>
          </p:cNvPr>
          <p:cNvGrpSpPr/>
          <p:nvPr/>
        </p:nvGrpSpPr>
        <p:grpSpPr>
          <a:xfrm>
            <a:off x="4496851" y="5610591"/>
            <a:ext cx="380335" cy="372651"/>
            <a:chOff x="3872351" y="4424853"/>
            <a:chExt cx="380335" cy="37265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716947-D388-0C26-ECF7-41B20E9DE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87B5DD-D7C1-CE61-5B94-E2D3EB7AD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F3BD59D-3771-A186-3EB4-B69CF50AFB1C}"/>
              </a:ext>
            </a:extLst>
          </p:cNvPr>
          <p:cNvSpPr/>
          <p:nvPr/>
        </p:nvSpPr>
        <p:spPr>
          <a:xfrm>
            <a:off x="5554822" y="506073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B1A329-824A-230C-B9C3-88F04711B5D6}"/>
              </a:ext>
            </a:extLst>
          </p:cNvPr>
          <p:cNvGrpSpPr/>
          <p:nvPr/>
        </p:nvGrpSpPr>
        <p:grpSpPr>
          <a:xfrm>
            <a:off x="5808424" y="5216698"/>
            <a:ext cx="380335" cy="372651"/>
            <a:chOff x="3872351" y="4424853"/>
            <a:chExt cx="380335" cy="37265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148587-AAD5-0078-EF94-487252864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7D815A-D6B6-D81A-30C0-25D92754F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BC47CF-3BBC-D6E3-D670-F35219BF7EF1}"/>
              </a:ext>
            </a:extLst>
          </p:cNvPr>
          <p:cNvGrpSpPr/>
          <p:nvPr/>
        </p:nvGrpSpPr>
        <p:grpSpPr>
          <a:xfrm>
            <a:off x="5937749" y="5725740"/>
            <a:ext cx="380335" cy="372651"/>
            <a:chOff x="3872351" y="4424853"/>
            <a:chExt cx="380335" cy="37265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AAE8C6E-3296-80B9-AB68-23C97EB2D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C05F72-9338-4E5A-BEB6-2ADF2539A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2B65FAA-771E-A22C-1035-655516A4E601}"/>
              </a:ext>
            </a:extLst>
          </p:cNvPr>
          <p:cNvSpPr/>
          <p:nvPr/>
        </p:nvSpPr>
        <p:spPr>
          <a:xfrm>
            <a:off x="7040034" y="503512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BEBDF3-1A30-7D23-03E9-732397E22619}"/>
              </a:ext>
            </a:extLst>
          </p:cNvPr>
          <p:cNvGrpSpPr/>
          <p:nvPr/>
        </p:nvGrpSpPr>
        <p:grpSpPr>
          <a:xfrm>
            <a:off x="7733212" y="5307680"/>
            <a:ext cx="380335" cy="372651"/>
            <a:chOff x="3872351" y="4424853"/>
            <a:chExt cx="380335" cy="37265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6D2C31-2D9E-BBCE-774C-9C30B31B7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236CB2-2CC1-2EBE-20D4-0AF9E80E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169BA92-A153-F8F2-C734-FFB86A3012DC}"/>
              </a:ext>
            </a:extLst>
          </p:cNvPr>
          <p:cNvSpPr txBox="1"/>
          <p:nvPr/>
        </p:nvSpPr>
        <p:spPr>
          <a:xfrm>
            <a:off x="789226" y="5327303"/>
            <a:ext cx="155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SAF/NAF: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403607-2A04-866E-7F83-5F6092669684}"/>
              </a:ext>
            </a:extLst>
          </p:cNvPr>
          <p:cNvGrpSpPr/>
          <p:nvPr/>
        </p:nvGrpSpPr>
        <p:grpSpPr>
          <a:xfrm>
            <a:off x="6247408" y="5424264"/>
            <a:ext cx="380335" cy="372651"/>
            <a:chOff x="3872351" y="4424853"/>
            <a:chExt cx="380335" cy="37265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4F75FAB-5C03-8B2E-9204-3DBCBA182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351" y="4424853"/>
              <a:ext cx="380335" cy="3726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04E569-B41C-DAB4-10C1-BFF8AEC3C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531" y="4520197"/>
              <a:ext cx="185713" cy="18196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374AE19-E095-8A6E-A6AD-D78093AA1E63}"/>
              </a:ext>
            </a:extLst>
          </p:cNvPr>
          <p:cNvSpPr txBox="1"/>
          <p:nvPr/>
        </p:nvSpPr>
        <p:spPr>
          <a:xfrm>
            <a:off x="950779" y="4153550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LAF: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DCC7504-E618-102E-E371-565C4225A38C}"/>
              </a:ext>
            </a:extLst>
          </p:cNvPr>
          <p:cNvSpPr/>
          <p:nvPr/>
        </p:nvSpPr>
        <p:spPr>
          <a:xfrm>
            <a:off x="2580402" y="378386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882BDEC-F63A-19FF-B649-875666EE8ADD}"/>
              </a:ext>
            </a:extLst>
          </p:cNvPr>
          <p:cNvSpPr>
            <a:spLocks noChangeAspect="1"/>
          </p:cNvSpPr>
          <p:nvPr/>
        </p:nvSpPr>
        <p:spPr>
          <a:xfrm>
            <a:off x="2690510" y="3890727"/>
            <a:ext cx="905256" cy="886968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FE47AD-78A6-271A-6EF5-D6C78D1672B0}"/>
              </a:ext>
            </a:extLst>
          </p:cNvPr>
          <p:cNvSpPr/>
          <p:nvPr/>
        </p:nvSpPr>
        <p:spPr>
          <a:xfrm>
            <a:off x="4031295" y="378386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CC67FBC-35F5-1AC7-581D-E7326ACC32D5}"/>
              </a:ext>
            </a:extLst>
          </p:cNvPr>
          <p:cNvSpPr>
            <a:spLocks noChangeAspect="1"/>
          </p:cNvSpPr>
          <p:nvPr/>
        </p:nvSpPr>
        <p:spPr>
          <a:xfrm>
            <a:off x="4141403" y="3890727"/>
            <a:ext cx="905256" cy="886968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416CA93-411B-3BD3-FA5E-4A5F1B101A3B}"/>
              </a:ext>
            </a:extLst>
          </p:cNvPr>
          <p:cNvSpPr/>
          <p:nvPr/>
        </p:nvSpPr>
        <p:spPr>
          <a:xfrm>
            <a:off x="5528581" y="3805288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024DDDC-DC8A-0B2C-99F3-F40113007315}"/>
              </a:ext>
            </a:extLst>
          </p:cNvPr>
          <p:cNvSpPr>
            <a:spLocks noChangeAspect="1"/>
          </p:cNvSpPr>
          <p:nvPr/>
        </p:nvSpPr>
        <p:spPr>
          <a:xfrm>
            <a:off x="5638689" y="3912154"/>
            <a:ext cx="905256" cy="886968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7168AF-DF09-E419-B3CF-1863EFB1319B}"/>
              </a:ext>
            </a:extLst>
          </p:cNvPr>
          <p:cNvSpPr/>
          <p:nvPr/>
        </p:nvSpPr>
        <p:spPr>
          <a:xfrm>
            <a:off x="7036404" y="3794143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DE0856-0825-ECD5-1C28-F599C663CAFB}"/>
              </a:ext>
            </a:extLst>
          </p:cNvPr>
          <p:cNvSpPr>
            <a:spLocks noChangeAspect="1"/>
          </p:cNvSpPr>
          <p:nvPr/>
        </p:nvSpPr>
        <p:spPr>
          <a:xfrm>
            <a:off x="7146512" y="3901009"/>
            <a:ext cx="905256" cy="886968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1B1611-A606-7166-E62B-10258F670BFC}"/>
              </a:ext>
            </a:extLst>
          </p:cNvPr>
          <p:cNvSpPr/>
          <p:nvPr/>
        </p:nvSpPr>
        <p:spPr>
          <a:xfrm>
            <a:off x="9723546" y="887763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951AB78-3FDC-E8F4-D096-476E7810D9F8}"/>
              </a:ext>
            </a:extLst>
          </p:cNvPr>
          <p:cNvSpPr/>
          <p:nvPr/>
        </p:nvSpPr>
        <p:spPr>
          <a:xfrm>
            <a:off x="9548826" y="1036565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36C7BA0-E2B1-3565-4B4A-FAB311F38886}"/>
              </a:ext>
            </a:extLst>
          </p:cNvPr>
          <p:cNvSpPr/>
          <p:nvPr/>
        </p:nvSpPr>
        <p:spPr>
          <a:xfrm>
            <a:off x="9835017" y="679396"/>
            <a:ext cx="207147" cy="2337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78A171-C6EE-53C7-CAC4-37090B6C4F35}"/>
              </a:ext>
            </a:extLst>
          </p:cNvPr>
          <p:cNvSpPr/>
          <p:nvPr/>
        </p:nvSpPr>
        <p:spPr>
          <a:xfrm>
            <a:off x="9890161" y="445597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14E801-0B6A-4581-46C6-A51409FD7D70}"/>
              </a:ext>
            </a:extLst>
          </p:cNvPr>
          <p:cNvSpPr txBox="1"/>
          <p:nvPr/>
        </p:nvSpPr>
        <p:spPr>
          <a:xfrm>
            <a:off x="593341" y="70829"/>
            <a:ext cx="912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Imagine each chromosome is a polymer connected by a set of beads, each bead represent a genomic region: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E47B41-B49B-9AFC-0E3D-1E74F394D99F}"/>
              </a:ext>
            </a:extLst>
          </p:cNvPr>
          <p:cNvSpPr txBox="1"/>
          <p:nvPr/>
        </p:nvSpPr>
        <p:spPr>
          <a:xfrm>
            <a:off x="10042164" y="695165"/>
            <a:ext cx="1341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Region/bead </a:t>
            </a:r>
            <a:r>
              <a:rPr lang="en-US" sz="1600" dirty="0" err="1"/>
              <a:t>i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966825-175E-1FF2-1E9A-D3BDA3399207}"/>
                  </a:ext>
                </a:extLst>
              </p14:cNvPr>
              <p14:cNvContentPartPr/>
              <p14:nvPr/>
            </p14:nvContentPartPr>
            <p14:xfrm>
              <a:off x="3129480" y="1765080"/>
              <a:ext cx="56160" cy="22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966825-175E-1FF2-1E9A-D3BDA3399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3480" y="1729080"/>
                <a:ext cx="127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E0A1F2-1DF2-F1AA-77AC-7B77AE3CD62C}"/>
                  </a:ext>
                </a:extLst>
              </p14:cNvPr>
              <p14:cNvContentPartPr/>
              <p14:nvPr/>
            </p14:nvContentPartPr>
            <p14:xfrm>
              <a:off x="4574520" y="1739880"/>
              <a:ext cx="69480" cy="39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E0A1F2-1DF2-F1AA-77AC-7B77AE3CD6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8520" y="1703880"/>
                <a:ext cx="141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4F0BEF3-6D6E-D5A4-E1C4-6009E5FC71EA}"/>
                  </a:ext>
                </a:extLst>
              </p14:cNvPr>
              <p14:cNvContentPartPr/>
              <p14:nvPr/>
            </p14:nvContentPartPr>
            <p14:xfrm>
              <a:off x="6646320" y="1710360"/>
              <a:ext cx="37800" cy="70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4F0BEF3-6D6E-D5A4-E1C4-6009E5FC71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0320" y="1674360"/>
                <a:ext cx="109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136AAB-2C89-79CE-039B-D5D45929E1DC}"/>
                  </a:ext>
                </a:extLst>
              </p14:cNvPr>
              <p14:cNvContentPartPr/>
              <p14:nvPr/>
            </p14:nvContentPartPr>
            <p14:xfrm>
              <a:off x="8153280" y="1721160"/>
              <a:ext cx="46800" cy="66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136AAB-2C89-79CE-039B-D5D45929E1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7640" y="1685520"/>
                <a:ext cx="11844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F3521B-BA01-2FFA-AFAB-5ABF0F4B8498}"/>
              </a:ext>
            </a:extLst>
          </p:cNvPr>
          <p:cNvGrpSpPr/>
          <p:nvPr/>
        </p:nvGrpSpPr>
        <p:grpSpPr>
          <a:xfrm>
            <a:off x="8793360" y="1363680"/>
            <a:ext cx="3557880" cy="918000"/>
            <a:chOff x="8793360" y="1363680"/>
            <a:chExt cx="355788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9C0250-94B0-2D39-C890-6E8CCEEACCCF}"/>
                    </a:ext>
                  </a:extLst>
                </p14:cNvPr>
                <p14:cNvContentPartPr/>
                <p14:nvPr/>
              </p14:nvContentPartPr>
              <p14:xfrm>
                <a:off x="8793360" y="1468080"/>
                <a:ext cx="158400" cy="180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9C0250-94B0-2D39-C890-6E8CCEEACC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7360" y="1432080"/>
                  <a:ext cx="230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B7C835-818A-52F2-7D74-74EC075C6EA9}"/>
                    </a:ext>
                  </a:extLst>
                </p14:cNvPr>
                <p14:cNvContentPartPr/>
                <p14:nvPr/>
              </p14:nvContentPartPr>
              <p14:xfrm>
                <a:off x="9166320" y="1544040"/>
                <a:ext cx="128520" cy="8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B7C835-818A-52F2-7D74-74EC075C6E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320" y="1508400"/>
                  <a:ext cx="200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34D180-7186-90FE-8C6E-88B9FD6F015A}"/>
                    </a:ext>
                  </a:extLst>
                </p14:cNvPr>
                <p14:cNvContentPartPr/>
                <p14:nvPr/>
              </p14:nvContentPartPr>
              <p14:xfrm>
                <a:off x="9260280" y="1429920"/>
                <a:ext cx="9720" cy="19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34D180-7186-90FE-8C6E-88B9FD6F01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24280" y="1393920"/>
                  <a:ext cx="81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55A9FA-2580-F7C0-CAA7-6C42B3E70F3B}"/>
                    </a:ext>
                  </a:extLst>
                </p14:cNvPr>
                <p14:cNvContentPartPr/>
                <p14:nvPr/>
              </p14:nvContentPartPr>
              <p14:xfrm>
                <a:off x="9538560" y="1439280"/>
                <a:ext cx="201240" cy="18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55A9FA-2580-F7C0-CAA7-6C42B3E70F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2920" y="1403280"/>
                  <a:ext cx="272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C87C24-B2D4-E9F1-032F-203614288398}"/>
                    </a:ext>
                  </a:extLst>
                </p14:cNvPr>
                <p14:cNvContentPartPr/>
                <p14:nvPr/>
              </p14:nvContentPartPr>
              <p14:xfrm>
                <a:off x="9920520" y="1491480"/>
                <a:ext cx="273240" cy="19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C87C24-B2D4-E9F1-032F-203614288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4520" y="1455480"/>
                  <a:ext cx="344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534158-D334-8DAC-5F9E-10CD750BD0C9}"/>
                    </a:ext>
                  </a:extLst>
                </p14:cNvPr>
                <p14:cNvContentPartPr/>
                <p14:nvPr/>
              </p14:nvContentPartPr>
              <p14:xfrm>
                <a:off x="10039680" y="1414800"/>
                <a:ext cx="20160" cy="18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534158-D334-8DAC-5F9E-10CD750BD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3680" y="1379160"/>
                  <a:ext cx="91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7747EAE-B497-B791-489A-23F829D42306}"/>
                    </a:ext>
                  </a:extLst>
                </p14:cNvPr>
                <p14:cNvContentPartPr/>
                <p14:nvPr/>
              </p14:nvContentPartPr>
              <p14:xfrm>
                <a:off x="10366560" y="1371600"/>
                <a:ext cx="7920" cy="230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7747EAE-B497-B791-489A-23F829D423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30560" y="1335600"/>
                  <a:ext cx="79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B51A58-BA42-1953-35DF-D3443EBD3C43}"/>
                    </a:ext>
                  </a:extLst>
                </p14:cNvPr>
                <p14:cNvContentPartPr/>
                <p14:nvPr/>
              </p14:nvContentPartPr>
              <p14:xfrm>
                <a:off x="10513800" y="1494720"/>
                <a:ext cx="145440" cy="1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B51A58-BA42-1953-35DF-D3443EBD3C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8160" y="1459080"/>
                  <a:ext cx="217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431B0D-12FC-F2D9-54F6-C1F5DE047E7B}"/>
                    </a:ext>
                  </a:extLst>
                </p14:cNvPr>
                <p14:cNvContentPartPr/>
                <p14:nvPr/>
              </p14:nvContentPartPr>
              <p14:xfrm>
                <a:off x="10602000" y="1410480"/>
                <a:ext cx="6120" cy="170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431B0D-12FC-F2D9-54F6-C1F5DE047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66000" y="1374480"/>
                  <a:ext cx="77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308386-BCCA-A994-3A1F-D9C217F867F2}"/>
                    </a:ext>
                  </a:extLst>
                </p14:cNvPr>
                <p14:cNvContentPartPr/>
                <p14:nvPr/>
              </p14:nvContentPartPr>
              <p14:xfrm>
                <a:off x="10988640" y="1363680"/>
                <a:ext cx="10080" cy="229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308386-BCCA-A994-3A1F-D9C217F867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52640" y="1327680"/>
                  <a:ext cx="81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D9AC8F7-8E2D-8DC1-AB52-6488A71066CA}"/>
                    </a:ext>
                  </a:extLst>
                </p14:cNvPr>
                <p14:cNvContentPartPr/>
                <p14:nvPr/>
              </p14:nvContentPartPr>
              <p14:xfrm>
                <a:off x="8854200" y="1776240"/>
                <a:ext cx="2277000" cy="12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D9AC8F7-8E2D-8DC1-AB52-6488A71066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8560" y="1740600"/>
                  <a:ext cx="234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2C2CFA-D24B-6809-5461-6FE869873D85}"/>
                    </a:ext>
                  </a:extLst>
                </p14:cNvPr>
                <p14:cNvContentPartPr/>
                <p14:nvPr/>
              </p14:nvContentPartPr>
              <p14:xfrm>
                <a:off x="9787680" y="2003400"/>
                <a:ext cx="383400" cy="12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2C2CFA-D24B-6809-5461-6FE869873D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52040" y="1967760"/>
                  <a:ext cx="45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15DC56-907E-63E9-9C04-3590D5688DF5}"/>
                    </a:ext>
                  </a:extLst>
                </p14:cNvPr>
                <p14:cNvContentPartPr/>
                <p14:nvPr/>
              </p14:nvContentPartPr>
              <p14:xfrm>
                <a:off x="10033560" y="1980720"/>
                <a:ext cx="13320" cy="30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15DC56-907E-63E9-9C04-3590D5688D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7560" y="1945080"/>
                  <a:ext cx="84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664A82-90A9-413C-607F-9234E845128E}"/>
                    </a:ext>
                  </a:extLst>
                </p14:cNvPr>
                <p14:cNvContentPartPr/>
                <p14:nvPr/>
              </p14:nvContentPartPr>
              <p14:xfrm>
                <a:off x="11279880" y="1689840"/>
                <a:ext cx="72360" cy="9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664A82-90A9-413C-607F-9234E84512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880" y="1654200"/>
                  <a:ext cx="144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2C670A-BC1F-0EDC-E2F7-3D783A46F6CF}"/>
                    </a:ext>
                  </a:extLst>
                </p14:cNvPr>
                <p14:cNvContentPartPr/>
                <p14:nvPr/>
              </p14:nvContentPartPr>
              <p14:xfrm>
                <a:off x="11221920" y="1896120"/>
                <a:ext cx="69480" cy="8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2C670A-BC1F-0EDC-E2F7-3D783A46F6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86280" y="1860480"/>
                  <a:ext cx="141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F1D642-7107-1ACE-87FF-C6D5B39AAEF9}"/>
                    </a:ext>
                  </a:extLst>
                </p14:cNvPr>
                <p14:cNvContentPartPr/>
                <p14:nvPr/>
              </p14:nvContentPartPr>
              <p14:xfrm>
                <a:off x="11495520" y="1798560"/>
                <a:ext cx="365400" cy="22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F1D642-7107-1ACE-87FF-C6D5B39AAE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9520" y="1762560"/>
                  <a:ext cx="437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95D66B-5487-8DB2-8BFB-3BC2FE19219E}"/>
                    </a:ext>
                  </a:extLst>
                </p14:cNvPr>
                <p14:cNvContentPartPr/>
                <p14:nvPr/>
              </p14:nvContentPartPr>
              <p14:xfrm>
                <a:off x="11545560" y="1780560"/>
                <a:ext cx="315720" cy="25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95D66B-5487-8DB2-8BFB-3BC2FE1921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09920" y="1744920"/>
                  <a:ext cx="387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576A956-8B79-0064-C8C2-66DB0B976E45}"/>
                    </a:ext>
                  </a:extLst>
                </p14:cNvPr>
                <p14:cNvContentPartPr/>
                <p14:nvPr/>
              </p14:nvContentPartPr>
              <p14:xfrm>
                <a:off x="11972160" y="2028600"/>
                <a:ext cx="32400" cy="3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576A956-8B79-0064-C8C2-66DB0B976E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36160" y="1992960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5FB5DB-CF72-91E0-E40E-8582BD26A31D}"/>
                    </a:ext>
                  </a:extLst>
                </p14:cNvPr>
                <p14:cNvContentPartPr/>
                <p14:nvPr/>
              </p14:nvContentPartPr>
              <p14:xfrm>
                <a:off x="12091680" y="1807200"/>
                <a:ext cx="136080" cy="27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5FB5DB-CF72-91E0-E40E-8582BD26A3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55680" y="1771560"/>
                  <a:ext cx="207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D03C41-113E-91C4-98F7-7CB10AD1D813}"/>
                    </a:ext>
                  </a:extLst>
                </p14:cNvPr>
                <p14:cNvContentPartPr/>
                <p14:nvPr/>
              </p14:nvContentPartPr>
              <p14:xfrm>
                <a:off x="12099600" y="1718280"/>
                <a:ext cx="251640" cy="19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D03C41-113E-91C4-98F7-7CB10AD1D8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063960" y="1682640"/>
                  <a:ext cx="32328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9436A53-B271-778C-E060-83DBF354F6D4}"/>
                  </a:ext>
                </a:extLst>
              </p14:cNvPr>
              <p14:cNvContentPartPr/>
              <p14:nvPr/>
            </p14:nvContentPartPr>
            <p14:xfrm>
              <a:off x="3221640" y="3098160"/>
              <a:ext cx="78840" cy="60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9436A53-B271-778C-E060-83DBF354F6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85640" y="3062520"/>
                <a:ext cx="150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809D69E-0A90-2BF5-11F2-1189777E4B47}"/>
                  </a:ext>
                </a:extLst>
              </p14:cNvPr>
              <p14:cNvContentPartPr/>
              <p14:nvPr/>
            </p14:nvContentPartPr>
            <p14:xfrm>
              <a:off x="4939920" y="3110400"/>
              <a:ext cx="60480" cy="46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809D69E-0A90-2BF5-11F2-1189777E4B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3920" y="3074400"/>
                <a:ext cx="132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D920F69-3EC6-1F27-9A3D-FAF9B03C5E26}"/>
                  </a:ext>
                </a:extLst>
              </p14:cNvPr>
              <p14:cNvContentPartPr/>
              <p14:nvPr/>
            </p14:nvContentPartPr>
            <p14:xfrm>
              <a:off x="6481080" y="3089160"/>
              <a:ext cx="89280" cy="61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D920F69-3EC6-1F27-9A3D-FAF9B03C5E2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45440" y="3053160"/>
                <a:ext cx="1609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35BDC5E-3A09-615A-A740-38BA99E5FB32}"/>
                  </a:ext>
                </a:extLst>
              </p14:cNvPr>
              <p14:cNvContentPartPr/>
              <p14:nvPr/>
            </p14:nvContentPartPr>
            <p14:xfrm>
              <a:off x="7975080" y="3084480"/>
              <a:ext cx="107640" cy="88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35BDC5E-3A09-615A-A740-38BA99E5FB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39440" y="3048480"/>
                <a:ext cx="17928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E814ED-7F85-4178-D5DA-7B2A226492FA}"/>
              </a:ext>
            </a:extLst>
          </p:cNvPr>
          <p:cNvGrpSpPr/>
          <p:nvPr/>
        </p:nvGrpSpPr>
        <p:grpSpPr>
          <a:xfrm>
            <a:off x="8825400" y="3190320"/>
            <a:ext cx="1937520" cy="495720"/>
            <a:chOff x="8825400" y="3190320"/>
            <a:chExt cx="193752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2C8646-2B06-7589-7C34-B812B64FD599}"/>
                    </a:ext>
                  </a:extLst>
                </p14:cNvPr>
                <p14:cNvContentPartPr/>
                <p14:nvPr/>
              </p14:nvContentPartPr>
              <p14:xfrm>
                <a:off x="8825400" y="3190320"/>
                <a:ext cx="1937520" cy="55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2C8646-2B06-7589-7C34-B812B64FD5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89400" y="3154680"/>
                  <a:ext cx="2009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551F820-991A-F0EB-0DFA-A33A488D54E1}"/>
                    </a:ext>
                  </a:extLst>
                </p14:cNvPr>
                <p14:cNvContentPartPr/>
                <p14:nvPr/>
              </p14:nvContentPartPr>
              <p14:xfrm>
                <a:off x="9576000" y="3337920"/>
                <a:ext cx="304920" cy="162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551F820-991A-F0EB-0DFA-A33A488D54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0000" y="3302280"/>
                  <a:ext cx="37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275CA1-3D79-2491-DCF1-B7EBFF868A37}"/>
                    </a:ext>
                  </a:extLst>
                </p14:cNvPr>
                <p14:cNvContentPartPr/>
                <p14:nvPr/>
              </p14:nvContentPartPr>
              <p14:xfrm>
                <a:off x="9702720" y="3376800"/>
                <a:ext cx="86040" cy="30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275CA1-3D79-2491-DCF1-B7EBFF868A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66720" y="3341160"/>
                  <a:ext cx="15768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3CA0DA5-66D6-568C-8A35-CFA53990DC9A}"/>
              </a:ext>
            </a:extLst>
          </p:cNvPr>
          <p:cNvGrpSpPr/>
          <p:nvPr/>
        </p:nvGrpSpPr>
        <p:grpSpPr>
          <a:xfrm>
            <a:off x="8879400" y="2719440"/>
            <a:ext cx="2131200" cy="236880"/>
            <a:chOff x="8879400" y="2719440"/>
            <a:chExt cx="21312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E00935-C0C6-5D1A-CF15-227D12CBC769}"/>
                    </a:ext>
                  </a:extLst>
                </p14:cNvPr>
                <p14:cNvContentPartPr/>
                <p14:nvPr/>
              </p14:nvContentPartPr>
              <p14:xfrm>
                <a:off x="8879400" y="2785320"/>
                <a:ext cx="27360" cy="15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E00935-C0C6-5D1A-CF15-227D12CBC7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43400" y="2749680"/>
                  <a:ext cx="99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F44BB6-F264-E7DE-0552-4CFEE780B38E}"/>
                    </a:ext>
                  </a:extLst>
                </p14:cNvPr>
                <p14:cNvContentPartPr/>
                <p14:nvPr/>
              </p14:nvContentPartPr>
              <p14:xfrm>
                <a:off x="9154800" y="2831040"/>
                <a:ext cx="143280" cy="9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F44BB6-F264-E7DE-0552-4CFEE780B3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18800" y="2795400"/>
                  <a:ext cx="214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DE0AB5C-7BD2-33E8-BE02-B28A22142DF6}"/>
                    </a:ext>
                  </a:extLst>
                </p14:cNvPr>
                <p14:cNvContentPartPr/>
                <p14:nvPr/>
              </p14:nvContentPartPr>
              <p14:xfrm>
                <a:off x="9236880" y="2753640"/>
                <a:ext cx="54720" cy="20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DE0AB5C-7BD2-33E8-BE02-B28A22142D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1240" y="2718000"/>
                  <a:ext cx="126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8651DB1-A5C3-E5D8-51BA-A8AB1CC1AF16}"/>
                    </a:ext>
                  </a:extLst>
                </p14:cNvPr>
                <p14:cNvContentPartPr/>
                <p14:nvPr/>
              </p14:nvContentPartPr>
              <p14:xfrm>
                <a:off x="9494280" y="2719440"/>
                <a:ext cx="166320" cy="194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8651DB1-A5C3-E5D8-51BA-A8AB1CC1AF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58640" y="2683800"/>
                  <a:ext cx="237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885A2BD-0A28-4F47-5B7E-5260CD2D01BF}"/>
                    </a:ext>
                  </a:extLst>
                </p14:cNvPr>
                <p14:cNvContentPartPr/>
                <p14:nvPr/>
              </p14:nvContentPartPr>
              <p14:xfrm>
                <a:off x="9887400" y="2824560"/>
                <a:ext cx="159120" cy="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885A2BD-0A28-4F47-5B7E-5260CD2D01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51400" y="2788920"/>
                  <a:ext cx="23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4498C0A-8642-3FC3-E40C-794130D9AD0A}"/>
                    </a:ext>
                  </a:extLst>
                </p14:cNvPr>
                <p14:cNvContentPartPr/>
                <p14:nvPr/>
              </p14:nvContentPartPr>
              <p14:xfrm>
                <a:off x="9957240" y="2747160"/>
                <a:ext cx="39960" cy="196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4498C0A-8642-3FC3-E40C-794130D9AD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1240" y="2711520"/>
                  <a:ext cx="111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9D078B0-5426-C9B8-FE2F-5297D511EADC}"/>
                    </a:ext>
                  </a:extLst>
                </p14:cNvPr>
                <p14:cNvContentPartPr/>
                <p14:nvPr/>
              </p14:nvContentPartPr>
              <p14:xfrm>
                <a:off x="10203840" y="2769120"/>
                <a:ext cx="106920" cy="149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9D078B0-5426-C9B8-FE2F-5297D511EA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68200" y="2733480"/>
                  <a:ext cx="178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95FE91-5CAE-511B-649E-A9029463C739}"/>
                    </a:ext>
                  </a:extLst>
                </p14:cNvPr>
                <p14:cNvContentPartPr/>
                <p14:nvPr/>
              </p14:nvContentPartPr>
              <p14:xfrm>
                <a:off x="10485720" y="2833920"/>
                <a:ext cx="258480" cy="6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95FE91-5CAE-511B-649E-A9029463C7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49720" y="2798280"/>
                  <a:ext cx="330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F8EB49-C9BC-553D-9CD4-463B3AE3D2E7}"/>
                    </a:ext>
                  </a:extLst>
                </p14:cNvPr>
                <p14:cNvContentPartPr/>
                <p14:nvPr/>
              </p14:nvContentPartPr>
              <p14:xfrm>
                <a:off x="10629720" y="2744640"/>
                <a:ext cx="8640" cy="15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F8EB49-C9BC-553D-9CD4-463B3AE3D2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3720" y="2709000"/>
                  <a:ext cx="80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E02311-0CA8-0CA8-D8E3-162750AEB6E2}"/>
                    </a:ext>
                  </a:extLst>
                </p14:cNvPr>
                <p14:cNvContentPartPr/>
                <p14:nvPr/>
              </p14:nvContentPartPr>
              <p14:xfrm>
                <a:off x="10830600" y="2730600"/>
                <a:ext cx="180000" cy="180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E02311-0CA8-0CA8-D8E3-162750AEB6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94600" y="2694960"/>
                  <a:ext cx="2516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6A4579-51D1-EFA3-D4F1-166F265DEE3A}"/>
              </a:ext>
            </a:extLst>
          </p:cNvPr>
          <p:cNvGrpSpPr/>
          <p:nvPr/>
        </p:nvGrpSpPr>
        <p:grpSpPr>
          <a:xfrm>
            <a:off x="11289600" y="3153600"/>
            <a:ext cx="687600" cy="556200"/>
            <a:chOff x="11289600" y="3153600"/>
            <a:chExt cx="68760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856EE6F-AC28-9D82-5F70-686FCEFF0AE2}"/>
                    </a:ext>
                  </a:extLst>
                </p14:cNvPr>
                <p14:cNvContentPartPr/>
                <p14:nvPr/>
              </p14:nvContentPartPr>
              <p14:xfrm>
                <a:off x="11289600" y="3153600"/>
                <a:ext cx="224640" cy="2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56EE6F-AC28-9D82-5F70-686FCEFF0A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53600" y="3117600"/>
                  <a:ext cx="296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84143E-8BFE-2441-70BF-F6B7B83B28C9}"/>
                    </a:ext>
                  </a:extLst>
                </p14:cNvPr>
                <p14:cNvContentPartPr/>
                <p14:nvPr/>
              </p14:nvContentPartPr>
              <p14:xfrm>
                <a:off x="11311200" y="3313800"/>
                <a:ext cx="89640" cy="11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84143E-8BFE-2441-70BF-F6B7B83B28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75200" y="3278160"/>
                  <a:ext cx="16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80F81FA-8E62-274E-85E8-A9441247FA6B}"/>
                    </a:ext>
                  </a:extLst>
                </p14:cNvPr>
                <p14:cNvContentPartPr/>
                <p14:nvPr/>
              </p14:nvContentPartPr>
              <p14:xfrm>
                <a:off x="11518920" y="3256200"/>
                <a:ext cx="458280" cy="18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80F81FA-8E62-274E-85E8-A9441247FA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82920" y="3220200"/>
                  <a:ext cx="529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B20391F-C315-F4EC-5F66-F9A58D58915B}"/>
                    </a:ext>
                  </a:extLst>
                </p14:cNvPr>
                <p14:cNvContentPartPr/>
                <p14:nvPr/>
              </p14:nvContentPartPr>
              <p14:xfrm>
                <a:off x="11683080" y="3408120"/>
                <a:ext cx="282240" cy="114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B20391F-C315-F4EC-5F66-F9A58D5891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47080" y="3372480"/>
                  <a:ext cx="35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5D8E79-31B1-5AC4-539B-D018D8A31822}"/>
                    </a:ext>
                  </a:extLst>
                </p14:cNvPr>
                <p14:cNvContentPartPr/>
                <p14:nvPr/>
              </p14:nvContentPartPr>
              <p14:xfrm>
                <a:off x="11871720" y="3392640"/>
                <a:ext cx="32040" cy="317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5D8E79-31B1-5AC4-539B-D018D8A318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36080" y="3357000"/>
                  <a:ext cx="10368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A913081-1150-059D-D99F-C695591A02B0}"/>
                  </a:ext>
                </a:extLst>
              </p14:cNvPr>
              <p14:cNvContentPartPr/>
              <p14:nvPr/>
            </p14:nvContentPartPr>
            <p14:xfrm>
              <a:off x="11762280" y="2781720"/>
              <a:ext cx="4680" cy="2095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A913081-1150-059D-D99F-C695591A02B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726640" y="2745720"/>
                <a:ext cx="7632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0EC4290-09F6-7E86-16F5-3E09C0538578}"/>
              </a:ext>
            </a:extLst>
          </p:cNvPr>
          <p:cNvGrpSpPr/>
          <p:nvPr/>
        </p:nvGrpSpPr>
        <p:grpSpPr>
          <a:xfrm>
            <a:off x="4550040" y="3541320"/>
            <a:ext cx="268200" cy="320760"/>
            <a:chOff x="4550040" y="3541320"/>
            <a:chExt cx="2682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E417B63-BB1D-C7CE-E93A-80B5A4507D75}"/>
                    </a:ext>
                  </a:extLst>
                </p14:cNvPr>
                <p14:cNvContentPartPr/>
                <p14:nvPr/>
              </p14:nvContentPartPr>
              <p14:xfrm>
                <a:off x="4550040" y="3760200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E417B63-BB1D-C7CE-E93A-80B5A4507D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4400" y="37242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F24901-A4E3-7965-8224-EBC787911944}"/>
                    </a:ext>
                  </a:extLst>
                </p14:cNvPr>
                <p14:cNvContentPartPr/>
                <p14:nvPr/>
              </p14:nvContentPartPr>
              <p14:xfrm>
                <a:off x="4637160" y="3541320"/>
                <a:ext cx="181080" cy="320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F24901-A4E3-7965-8224-EBC7879119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01160" y="3505680"/>
                  <a:ext cx="25272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1F56C67-ECE7-50D5-A9F9-98C0C4D0C25D}"/>
              </a:ext>
            </a:extLst>
          </p:cNvPr>
          <p:cNvGrpSpPr/>
          <p:nvPr/>
        </p:nvGrpSpPr>
        <p:grpSpPr>
          <a:xfrm>
            <a:off x="3647880" y="3519000"/>
            <a:ext cx="723240" cy="344520"/>
            <a:chOff x="3647880" y="3519000"/>
            <a:chExt cx="7232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2BC922-7E0F-47F2-762C-9C7BA89AFAD7}"/>
                    </a:ext>
                  </a:extLst>
                </p14:cNvPr>
                <p14:cNvContentPartPr/>
                <p14:nvPr/>
              </p14:nvContentPartPr>
              <p14:xfrm>
                <a:off x="3647880" y="3562920"/>
                <a:ext cx="11160" cy="300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2BC922-7E0F-47F2-762C-9C7BA89AFA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2240" y="3527280"/>
                  <a:ext cx="828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CEAAA6-9BD5-59D1-C690-01709C2BD730}"/>
                    </a:ext>
                  </a:extLst>
                </p14:cNvPr>
                <p14:cNvContentPartPr/>
                <p14:nvPr/>
              </p14:nvContentPartPr>
              <p14:xfrm>
                <a:off x="3692520" y="3519000"/>
                <a:ext cx="136440" cy="272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CEAAA6-9BD5-59D1-C690-01709C2BD7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880" y="3483360"/>
                  <a:ext cx="208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99D8F2-9BA7-C2EC-7E87-413469A015EB}"/>
                    </a:ext>
                  </a:extLst>
                </p14:cNvPr>
                <p14:cNvContentPartPr/>
                <p14:nvPr/>
              </p14:nvContentPartPr>
              <p14:xfrm>
                <a:off x="3919680" y="3646440"/>
                <a:ext cx="117720" cy="9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99D8F2-9BA7-C2EC-7E87-413469A015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4040" y="3610800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141B90-DC93-B748-7F24-4D8DFFDCE125}"/>
                    </a:ext>
                  </a:extLst>
                </p14:cNvPr>
                <p14:cNvContentPartPr/>
                <p14:nvPr/>
              </p14:nvContentPartPr>
              <p14:xfrm>
                <a:off x="4176360" y="3645000"/>
                <a:ext cx="194760" cy="124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141B90-DC93-B748-7F24-4D8DFFDCE1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0360" y="3609000"/>
                  <a:ext cx="266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4449F6-0496-9BB4-BEF3-38BE02FA7C0E}"/>
                    </a:ext>
                  </a:extLst>
                </p14:cNvPr>
                <p14:cNvContentPartPr/>
                <p14:nvPr/>
              </p14:nvContentPartPr>
              <p14:xfrm>
                <a:off x="3879000" y="3592800"/>
                <a:ext cx="115920" cy="48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4449F6-0496-9BB4-BEF3-38BE02FA7C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3360" y="3556800"/>
                  <a:ext cx="1875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4944BBA-65FC-84D0-E5B2-5DB5F7C5E606}"/>
                  </a:ext>
                </a:extLst>
              </p14:cNvPr>
              <p14:cNvContentPartPr/>
              <p14:nvPr/>
            </p14:nvContentPartPr>
            <p14:xfrm>
              <a:off x="3404160" y="4398480"/>
              <a:ext cx="69120" cy="88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4944BBA-65FC-84D0-E5B2-5DB5F7C5E6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68520" y="4362480"/>
                <a:ext cx="140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07FBFF-1D32-A420-CB90-79CEE775E4F4}"/>
                  </a:ext>
                </a:extLst>
              </p14:cNvPr>
              <p14:cNvContentPartPr/>
              <p14:nvPr/>
            </p14:nvContentPartPr>
            <p14:xfrm>
              <a:off x="4818600" y="4385520"/>
              <a:ext cx="97200" cy="101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07FBFF-1D32-A420-CB90-79CEE775E4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82960" y="4349520"/>
                <a:ext cx="168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E1C88C4-2D26-68AD-D8BA-95F04DE1371B}"/>
                  </a:ext>
                </a:extLst>
              </p14:cNvPr>
              <p14:cNvContentPartPr/>
              <p14:nvPr/>
            </p14:nvContentPartPr>
            <p14:xfrm>
              <a:off x="6559920" y="4434480"/>
              <a:ext cx="60840" cy="61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E1C88C4-2D26-68AD-D8BA-95F04DE137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23920" y="4398840"/>
                <a:ext cx="132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C0507EB-E20B-A468-787D-3CB5F83E6EDF}"/>
                  </a:ext>
                </a:extLst>
              </p14:cNvPr>
              <p14:cNvContentPartPr/>
              <p14:nvPr/>
            </p14:nvContentPartPr>
            <p14:xfrm>
              <a:off x="7845480" y="4376160"/>
              <a:ext cx="84960" cy="90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C0507EB-E20B-A468-787D-3CB5F83E6ED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09840" y="4340160"/>
                <a:ext cx="156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53BDF92-1B87-BBC3-B2F2-CD851D2B67A5}"/>
                  </a:ext>
                </a:extLst>
              </p14:cNvPr>
              <p14:cNvContentPartPr/>
              <p14:nvPr/>
            </p14:nvContentPartPr>
            <p14:xfrm>
              <a:off x="8921880" y="4097520"/>
              <a:ext cx="260280" cy="254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53BDF92-1B87-BBC3-B2F2-CD851D2B67A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86240" y="4061520"/>
                <a:ext cx="33192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4445DBD-69BB-4E0E-74AF-C404EB5E10C8}"/>
              </a:ext>
            </a:extLst>
          </p:cNvPr>
          <p:cNvGrpSpPr/>
          <p:nvPr/>
        </p:nvGrpSpPr>
        <p:grpSpPr>
          <a:xfrm>
            <a:off x="8911080" y="3998520"/>
            <a:ext cx="3204720" cy="1058760"/>
            <a:chOff x="8911080" y="3998520"/>
            <a:chExt cx="3204720" cy="10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ECB5A54-02C2-F5D7-8B70-745A23ED4AC8}"/>
                    </a:ext>
                  </a:extLst>
                </p14:cNvPr>
                <p14:cNvContentPartPr/>
                <p14:nvPr/>
              </p14:nvContentPartPr>
              <p14:xfrm>
                <a:off x="9316440" y="4201560"/>
                <a:ext cx="180360" cy="24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ECB5A54-02C2-F5D7-8B70-745A23ED4A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0800" y="4165560"/>
                  <a:ext cx="252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E3FAC4-C1F8-ED3E-AAC9-AADA256BEFDC}"/>
                    </a:ext>
                  </a:extLst>
                </p14:cNvPr>
                <p14:cNvContentPartPr/>
                <p14:nvPr/>
              </p14:nvContentPartPr>
              <p14:xfrm>
                <a:off x="9421200" y="4112280"/>
                <a:ext cx="6840" cy="225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E3FAC4-C1F8-ED3E-AAC9-AADA256BEF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85560" y="4076280"/>
                  <a:ext cx="78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19213A-6FA8-2E87-C0B6-C1775E1DABD9}"/>
                    </a:ext>
                  </a:extLst>
                </p14:cNvPr>
                <p14:cNvContentPartPr/>
                <p14:nvPr/>
              </p14:nvContentPartPr>
              <p14:xfrm>
                <a:off x="9698400" y="4120560"/>
                <a:ext cx="230400" cy="207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19213A-6FA8-2E87-C0B6-C1775E1DAB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62760" y="4084560"/>
                  <a:ext cx="30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A83D4F8-A2F9-855A-D1D3-F567A1ABA8F4}"/>
                    </a:ext>
                  </a:extLst>
                </p14:cNvPr>
                <p14:cNvContentPartPr/>
                <p14:nvPr/>
              </p14:nvContentPartPr>
              <p14:xfrm>
                <a:off x="10103040" y="4214520"/>
                <a:ext cx="165240" cy="4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A83D4F8-A2F9-855A-D1D3-F567A1ABA8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7040" y="4178520"/>
                  <a:ext cx="236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1DAF34-539B-D4B6-6335-27ABEA0B9221}"/>
                    </a:ext>
                  </a:extLst>
                </p14:cNvPr>
                <p14:cNvContentPartPr/>
                <p14:nvPr/>
              </p14:nvContentPartPr>
              <p14:xfrm>
                <a:off x="10163880" y="4103640"/>
                <a:ext cx="16200" cy="190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1DAF34-539B-D4B6-6335-27ABEA0B92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8240" y="4067640"/>
                  <a:ext cx="87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F2D82B-98E6-16C2-C1A3-1D5B1CBA6B14}"/>
                    </a:ext>
                  </a:extLst>
                </p14:cNvPr>
                <p14:cNvContentPartPr/>
                <p14:nvPr/>
              </p14:nvContentPartPr>
              <p14:xfrm>
                <a:off x="10483560" y="4046400"/>
                <a:ext cx="6480" cy="27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F2D82B-98E6-16C2-C1A3-1D5B1CBA6B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47920" y="4010760"/>
                  <a:ext cx="78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B583F3-A141-675B-3612-43DEB31C1F3F}"/>
                    </a:ext>
                  </a:extLst>
                </p14:cNvPr>
                <p14:cNvContentPartPr/>
                <p14:nvPr/>
              </p14:nvContentPartPr>
              <p14:xfrm>
                <a:off x="10630080" y="4155840"/>
                <a:ext cx="19620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B583F3-A141-675B-3612-43DEB31C1F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94440" y="4120200"/>
                  <a:ext cx="267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902C09-1AA2-35E7-F1CA-E0E8F5D6DAF3}"/>
                    </a:ext>
                  </a:extLst>
                </p14:cNvPr>
                <p14:cNvContentPartPr/>
                <p14:nvPr/>
              </p14:nvContentPartPr>
              <p14:xfrm>
                <a:off x="10769040" y="4075920"/>
                <a:ext cx="5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902C09-1AA2-35E7-F1CA-E0E8F5D6DAF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33040" y="4039920"/>
                  <a:ext cx="77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8E80C6-0735-39A3-0198-5269BB706187}"/>
                    </a:ext>
                  </a:extLst>
                </p14:cNvPr>
                <p14:cNvContentPartPr/>
                <p14:nvPr/>
              </p14:nvContentPartPr>
              <p14:xfrm>
                <a:off x="10924560" y="3998520"/>
                <a:ext cx="208080" cy="308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8E80C6-0735-39A3-0198-5269BB7061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88920" y="3962880"/>
                  <a:ext cx="2797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449264D-7B3B-E825-B50F-3D9757FFD7BB}"/>
                    </a:ext>
                  </a:extLst>
                </p14:cNvPr>
                <p14:cNvContentPartPr/>
                <p14:nvPr/>
              </p14:nvContentPartPr>
              <p14:xfrm>
                <a:off x="8911080" y="4410360"/>
                <a:ext cx="3000960" cy="8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449264D-7B3B-E825-B50F-3D9757FFD7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75440" y="4374360"/>
                  <a:ext cx="3072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A0BBEF6-C84D-C6E6-9628-E86B99D8CA57}"/>
                    </a:ext>
                  </a:extLst>
                </p14:cNvPr>
                <p14:cNvContentPartPr/>
                <p14:nvPr/>
              </p14:nvContentPartPr>
              <p14:xfrm>
                <a:off x="10020240" y="4599000"/>
                <a:ext cx="347040" cy="103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A0BBEF6-C84D-C6E6-9628-E86B99D8CA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84240" y="4563360"/>
                  <a:ext cx="418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FEA367-3264-80E8-9EBE-042784E7DB51}"/>
                    </a:ext>
                  </a:extLst>
                </p14:cNvPr>
                <p14:cNvContentPartPr/>
                <p14:nvPr/>
              </p14:nvContentPartPr>
              <p14:xfrm>
                <a:off x="10244520" y="4569120"/>
                <a:ext cx="21960" cy="38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FEA367-3264-80E8-9EBE-042784E7DB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08880" y="4533120"/>
                  <a:ext cx="93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264D089-67D1-F159-F005-A8B66291B225}"/>
                    </a:ext>
                  </a:extLst>
                </p14:cNvPr>
                <p14:cNvContentPartPr/>
                <p14:nvPr/>
              </p14:nvContentPartPr>
              <p14:xfrm>
                <a:off x="11398680" y="4314600"/>
                <a:ext cx="244440" cy="46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264D089-67D1-F159-F005-A8B66291B2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63040" y="4278600"/>
                  <a:ext cx="316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BF6A5D4-3CCF-CB7B-945C-8EDE6108D99B}"/>
                    </a:ext>
                  </a:extLst>
                </p14:cNvPr>
                <p14:cNvContentPartPr/>
                <p14:nvPr/>
              </p14:nvContentPartPr>
              <p14:xfrm>
                <a:off x="11500200" y="4547160"/>
                <a:ext cx="213120" cy="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BF6A5D4-3CCF-CB7B-945C-8EDE6108D9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64200" y="4511520"/>
                  <a:ext cx="284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A957F6-1820-88B6-DA1D-44A55255FE50}"/>
                    </a:ext>
                  </a:extLst>
                </p14:cNvPr>
                <p14:cNvContentPartPr/>
                <p14:nvPr/>
              </p14:nvContentPartPr>
              <p14:xfrm>
                <a:off x="11769120" y="4432680"/>
                <a:ext cx="346680" cy="43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A957F6-1820-88B6-DA1D-44A55255FE5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33120" y="4397040"/>
                  <a:ext cx="418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EE72CC-8214-751A-B02A-D8FBA1C483CD}"/>
                    </a:ext>
                  </a:extLst>
                </p14:cNvPr>
                <p14:cNvContentPartPr/>
                <p14:nvPr/>
              </p14:nvContentPartPr>
              <p14:xfrm>
                <a:off x="11880360" y="4605480"/>
                <a:ext cx="145800" cy="120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EE72CC-8214-751A-B02A-D8FBA1C483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44720" y="4569480"/>
                  <a:ext cx="217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4E1E33-B592-D0E9-F738-44ECB2A773C3}"/>
                    </a:ext>
                  </a:extLst>
                </p14:cNvPr>
                <p14:cNvContentPartPr/>
                <p14:nvPr/>
              </p14:nvContentPartPr>
              <p14:xfrm>
                <a:off x="11929320" y="4613760"/>
                <a:ext cx="30960" cy="443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4E1E33-B592-D0E9-F738-44ECB2A773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93680" y="4577760"/>
                  <a:ext cx="102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A3A6D1-C72E-555D-5573-EC7E534987F0}"/>
                    </a:ext>
                  </a:extLst>
                </p14:cNvPr>
                <p14:cNvContentPartPr/>
                <p14:nvPr/>
              </p14:nvContentPartPr>
              <p14:xfrm>
                <a:off x="12091680" y="4066920"/>
                <a:ext cx="54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A3A6D1-C72E-555D-5573-EC7E534987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055680" y="4031280"/>
                  <a:ext cx="7704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1CA3305-FC91-D27F-0D70-6D3D76105CEE}"/>
              </a:ext>
            </a:extLst>
          </p:cNvPr>
          <p:cNvGrpSpPr/>
          <p:nvPr/>
        </p:nvGrpSpPr>
        <p:grpSpPr>
          <a:xfrm>
            <a:off x="3411000" y="4788000"/>
            <a:ext cx="2201400" cy="373680"/>
            <a:chOff x="3411000" y="4788000"/>
            <a:chExt cx="220140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C2C6A6-C8F1-7E89-F579-F2EDF9A27091}"/>
                    </a:ext>
                  </a:extLst>
                </p14:cNvPr>
                <p14:cNvContentPartPr/>
                <p14:nvPr/>
              </p14:nvContentPartPr>
              <p14:xfrm>
                <a:off x="3411000" y="4788000"/>
                <a:ext cx="255960" cy="354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C2C6A6-C8F1-7E89-F579-F2EDF9A270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75360" y="4752000"/>
                  <a:ext cx="327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3B7ADF-1D7D-FBFF-8B2B-2ED89134468E}"/>
                    </a:ext>
                  </a:extLst>
                </p14:cNvPr>
                <p14:cNvContentPartPr/>
                <p14:nvPr/>
              </p14:nvContentPartPr>
              <p14:xfrm>
                <a:off x="3796560" y="4960800"/>
                <a:ext cx="164880" cy="113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3B7ADF-1D7D-FBFF-8B2B-2ED8913446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0920" y="4925160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352F1CD-BE4A-0D95-11CE-F98DFDB126C4}"/>
                    </a:ext>
                  </a:extLst>
                </p14:cNvPr>
                <p14:cNvContentPartPr/>
                <p14:nvPr/>
              </p14:nvContentPartPr>
              <p14:xfrm>
                <a:off x="4097520" y="4863600"/>
                <a:ext cx="166320" cy="298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352F1CD-BE4A-0D95-11CE-F98DFDB126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61880" y="4827600"/>
                  <a:ext cx="237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8DE1517-FB2A-1A5A-4205-57AD8B96E384}"/>
                    </a:ext>
                  </a:extLst>
                </p14:cNvPr>
                <p14:cNvContentPartPr/>
                <p14:nvPr/>
              </p14:nvContentPartPr>
              <p14:xfrm>
                <a:off x="4200840" y="4855680"/>
                <a:ext cx="240480" cy="6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8DE1517-FB2A-1A5A-4205-57AD8B96E3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64840" y="4820040"/>
                  <a:ext cx="312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13FCFF5-FCB7-DB1C-7D7E-7A4DB524C739}"/>
                    </a:ext>
                  </a:extLst>
                </p14:cNvPr>
                <p14:cNvContentPartPr/>
                <p14:nvPr/>
              </p14:nvContentPartPr>
              <p14:xfrm>
                <a:off x="4424760" y="4914720"/>
                <a:ext cx="188640" cy="190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13FCFF5-FCB7-DB1C-7D7E-7A4DB524C7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89120" y="4879080"/>
                  <a:ext cx="260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D114310-C895-41CE-6267-81C2ACB2EC21}"/>
                    </a:ext>
                  </a:extLst>
                </p14:cNvPr>
                <p14:cNvContentPartPr/>
                <p14:nvPr/>
              </p14:nvContentPartPr>
              <p14:xfrm>
                <a:off x="4716000" y="4902120"/>
                <a:ext cx="149400" cy="200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D114310-C895-41CE-6267-81C2ACB2EC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80360" y="4866480"/>
                  <a:ext cx="221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08DBEEB-3265-8CF4-B555-4171F4179196}"/>
                    </a:ext>
                  </a:extLst>
                </p14:cNvPr>
                <p14:cNvContentPartPr/>
                <p14:nvPr/>
              </p14:nvContentPartPr>
              <p14:xfrm>
                <a:off x="4970880" y="4959360"/>
                <a:ext cx="204840" cy="147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08DBEEB-3265-8CF4-B555-4171F41791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34880" y="4923360"/>
                  <a:ext cx="276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6357802-A7EC-696D-8BA9-FC131C0D55CB}"/>
                    </a:ext>
                  </a:extLst>
                </p14:cNvPr>
                <p14:cNvContentPartPr/>
                <p14:nvPr/>
              </p14:nvContentPartPr>
              <p14:xfrm>
                <a:off x="5301360" y="4893480"/>
                <a:ext cx="311040" cy="161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357802-A7EC-696D-8BA9-FC131C0D55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65360" y="4857480"/>
                  <a:ext cx="38268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6A4B99C-67C2-95B4-9988-F14BCC2CE8ED}"/>
                  </a:ext>
                </a:extLst>
              </p14:cNvPr>
              <p14:cNvContentPartPr/>
              <p14:nvPr/>
            </p14:nvContentPartPr>
            <p14:xfrm>
              <a:off x="2945160" y="5524920"/>
              <a:ext cx="100440" cy="997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6A4B99C-67C2-95B4-9988-F14BCC2CE8E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909160" y="5489280"/>
                <a:ext cx="172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1B90FE8-AB78-D9FF-4256-DCED31AF8D06}"/>
                  </a:ext>
                </a:extLst>
              </p14:cNvPr>
              <p14:cNvContentPartPr/>
              <p14:nvPr/>
            </p14:nvContentPartPr>
            <p14:xfrm>
              <a:off x="4733640" y="5383440"/>
              <a:ext cx="97920" cy="745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1B90FE8-AB78-D9FF-4256-DCED31AF8D0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98000" y="5347440"/>
                <a:ext cx="1695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4716567-1DCE-90C0-F245-44E80001C7F2}"/>
                  </a:ext>
                </a:extLst>
              </p14:cNvPr>
              <p14:cNvContentPartPr/>
              <p14:nvPr/>
            </p14:nvContentPartPr>
            <p14:xfrm>
              <a:off x="5748480" y="5625360"/>
              <a:ext cx="88920" cy="114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4716567-1DCE-90C0-F245-44E80001C7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12480" y="5589360"/>
                <a:ext cx="16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95762B2-A779-1490-8267-D2B175670750}"/>
                  </a:ext>
                </a:extLst>
              </p14:cNvPr>
              <p14:cNvContentPartPr/>
              <p14:nvPr/>
            </p14:nvContentPartPr>
            <p14:xfrm>
              <a:off x="7694640" y="5486760"/>
              <a:ext cx="61920" cy="79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95762B2-A779-1490-8267-D2B17567075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658640" y="5450760"/>
                <a:ext cx="1335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37268AD-1569-6141-4481-E35D65C69D2A}"/>
              </a:ext>
            </a:extLst>
          </p:cNvPr>
          <p:cNvGrpSpPr/>
          <p:nvPr/>
        </p:nvGrpSpPr>
        <p:grpSpPr>
          <a:xfrm>
            <a:off x="2982960" y="5550480"/>
            <a:ext cx="51840" cy="95040"/>
            <a:chOff x="2982960" y="5550480"/>
            <a:chExt cx="5184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4B5AC63-5C61-8787-A61B-086F5600252E}"/>
                    </a:ext>
                  </a:extLst>
                </p14:cNvPr>
                <p14:cNvContentPartPr/>
                <p14:nvPr/>
              </p14:nvContentPartPr>
              <p14:xfrm>
                <a:off x="2997360" y="5631480"/>
                <a:ext cx="16560" cy="14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4B5AC63-5C61-8787-A61B-086F560025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61360" y="5595840"/>
                  <a:ext cx="88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14AF88-5767-3007-5A36-69D15F4103C4}"/>
                    </a:ext>
                  </a:extLst>
                </p14:cNvPr>
                <p14:cNvContentPartPr/>
                <p14:nvPr/>
              </p14:nvContentPartPr>
              <p14:xfrm>
                <a:off x="2982960" y="5597640"/>
                <a:ext cx="3960" cy="18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14AF88-5767-3007-5A36-69D15F4103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46960" y="5562000"/>
                  <a:ext cx="75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E89399-6516-E0BB-387A-D9CC16874C5E}"/>
                    </a:ext>
                  </a:extLst>
                </p14:cNvPr>
                <p14:cNvContentPartPr/>
                <p14:nvPr/>
              </p14:nvContentPartPr>
              <p14:xfrm>
                <a:off x="2993400" y="5550480"/>
                <a:ext cx="41400" cy="4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E89399-6516-E0BB-387A-D9CC16874C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57400" y="5514840"/>
                  <a:ext cx="1130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DDAD3C-4F60-21DB-8219-1A219BFEC417}"/>
              </a:ext>
            </a:extLst>
          </p:cNvPr>
          <p:cNvGrpSpPr/>
          <p:nvPr/>
        </p:nvGrpSpPr>
        <p:grpSpPr>
          <a:xfrm>
            <a:off x="8893440" y="5255280"/>
            <a:ext cx="3362040" cy="1074600"/>
            <a:chOff x="8893440" y="5255280"/>
            <a:chExt cx="336204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8EF8228-12E8-695A-2AAE-7B0DCFCAF8EC}"/>
                    </a:ext>
                  </a:extLst>
                </p14:cNvPr>
                <p14:cNvContentPartPr/>
                <p14:nvPr/>
              </p14:nvContentPartPr>
              <p14:xfrm>
                <a:off x="9024840" y="5318280"/>
                <a:ext cx="14040" cy="226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8EF8228-12E8-695A-2AAE-7B0DCFCAF8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88840" y="5282280"/>
                  <a:ext cx="85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2C31C5-14C4-1865-DF76-33C9AC48C76D}"/>
                    </a:ext>
                  </a:extLst>
                </p14:cNvPr>
                <p14:cNvContentPartPr/>
                <p14:nvPr/>
              </p14:nvContentPartPr>
              <p14:xfrm>
                <a:off x="9260640" y="5405400"/>
                <a:ext cx="245160" cy="7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2C31C5-14C4-1865-DF76-33C9AC48C76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24640" y="5369760"/>
                  <a:ext cx="316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42F4014-42EA-90DD-BE88-941FF0406E8C}"/>
                    </a:ext>
                  </a:extLst>
                </p14:cNvPr>
                <p14:cNvContentPartPr/>
                <p14:nvPr/>
              </p14:nvContentPartPr>
              <p14:xfrm>
                <a:off x="9370800" y="5256360"/>
                <a:ext cx="7200" cy="255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42F4014-42EA-90DD-BE88-941FF0406E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34800" y="5220720"/>
                  <a:ext cx="78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936CC37-E2E6-0155-942A-17BC0B343F1D}"/>
                    </a:ext>
                  </a:extLst>
                </p14:cNvPr>
                <p14:cNvContentPartPr/>
                <p14:nvPr/>
              </p14:nvContentPartPr>
              <p14:xfrm>
                <a:off x="9627120" y="5265000"/>
                <a:ext cx="218160" cy="248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936CC37-E2E6-0155-942A-17BC0B343F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91120" y="5229360"/>
                  <a:ext cx="289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4A42957-86FE-7C44-019D-553EA78CD660}"/>
                    </a:ext>
                  </a:extLst>
                </p14:cNvPr>
                <p14:cNvContentPartPr/>
                <p14:nvPr/>
              </p14:nvContentPartPr>
              <p14:xfrm>
                <a:off x="10075680" y="5403240"/>
                <a:ext cx="217440" cy="27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4A42957-86FE-7C44-019D-553EA78CD6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0040" y="5367600"/>
                  <a:ext cx="289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CB87F6-2677-17E3-569B-FC343541C1AB}"/>
                    </a:ext>
                  </a:extLst>
                </p14:cNvPr>
                <p14:cNvContentPartPr/>
                <p14:nvPr/>
              </p14:nvContentPartPr>
              <p14:xfrm>
                <a:off x="10215360" y="5337000"/>
                <a:ext cx="3600" cy="155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CB87F6-2677-17E3-569B-FC343541C1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79720" y="5301360"/>
                  <a:ext cx="7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F964365-E09C-79FB-55CC-ED7FC31D05B3}"/>
                    </a:ext>
                  </a:extLst>
                </p14:cNvPr>
                <p14:cNvContentPartPr/>
                <p14:nvPr/>
              </p14:nvContentPartPr>
              <p14:xfrm>
                <a:off x="10473120" y="5294880"/>
                <a:ext cx="5400" cy="336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F964365-E09C-79FB-55CC-ED7FC31D05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37480" y="5259240"/>
                  <a:ext cx="77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85B073-8D11-2F97-EA8B-C75100641F55}"/>
                    </a:ext>
                  </a:extLst>
                </p14:cNvPr>
                <p14:cNvContentPartPr/>
                <p14:nvPr/>
              </p14:nvContentPartPr>
              <p14:xfrm>
                <a:off x="10602360" y="5433840"/>
                <a:ext cx="240840" cy="15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85B073-8D11-2F97-EA8B-C75100641F5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66360" y="5397840"/>
                  <a:ext cx="312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09C0F0A-6D33-5212-4483-BAEA0E0E10C9}"/>
                    </a:ext>
                  </a:extLst>
                </p14:cNvPr>
                <p14:cNvContentPartPr/>
                <p14:nvPr/>
              </p14:nvContentPartPr>
              <p14:xfrm>
                <a:off x="10713960" y="5342760"/>
                <a:ext cx="23760" cy="27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09C0F0A-6D33-5212-4483-BAEA0E0E10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78320" y="5307120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C7BF279-B9D9-70A7-A0E1-16EBD51E77B6}"/>
                    </a:ext>
                  </a:extLst>
                </p14:cNvPr>
                <p14:cNvContentPartPr/>
                <p14:nvPr/>
              </p14:nvContentPartPr>
              <p14:xfrm>
                <a:off x="10421280" y="5295960"/>
                <a:ext cx="194400" cy="255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C7BF279-B9D9-70A7-A0E1-16EBD51E77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85280" y="5259960"/>
                  <a:ext cx="266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086111B-BE1D-F865-FE14-E14BF1D24B0A}"/>
                    </a:ext>
                  </a:extLst>
                </p14:cNvPr>
                <p14:cNvContentPartPr/>
                <p14:nvPr/>
              </p14:nvContentPartPr>
              <p14:xfrm>
                <a:off x="11157480" y="5255280"/>
                <a:ext cx="30600" cy="345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086111B-BE1D-F865-FE14-E14BF1D24B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21480" y="5219640"/>
                  <a:ext cx="102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42D62C6-24F7-5242-EC4F-97E86074097F}"/>
                    </a:ext>
                  </a:extLst>
                </p14:cNvPr>
                <p14:cNvContentPartPr/>
                <p14:nvPr/>
              </p14:nvContentPartPr>
              <p14:xfrm>
                <a:off x="8893440" y="5670720"/>
                <a:ext cx="2572560" cy="165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42D62C6-24F7-5242-EC4F-97E8607409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57800" y="5634720"/>
                  <a:ext cx="2644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8D52F3-7B9D-4201-EEC3-68DB89404D9A}"/>
                    </a:ext>
                  </a:extLst>
                </p14:cNvPr>
                <p14:cNvContentPartPr/>
                <p14:nvPr/>
              </p14:nvContentPartPr>
              <p14:xfrm>
                <a:off x="10180080" y="5865120"/>
                <a:ext cx="432720" cy="19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8D52F3-7B9D-4201-EEC3-68DB89404D9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44440" y="5829480"/>
                  <a:ext cx="504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58D091-BF6D-2146-EAE5-6F384D91260D}"/>
                    </a:ext>
                  </a:extLst>
                </p14:cNvPr>
                <p14:cNvContentPartPr/>
                <p14:nvPr/>
              </p14:nvContentPartPr>
              <p14:xfrm>
                <a:off x="10417680" y="5920560"/>
                <a:ext cx="61200" cy="409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58D091-BF6D-2146-EAE5-6F384D9126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81680" y="5884920"/>
                  <a:ext cx="1328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144751-1243-677B-97F1-2A14741FDE74}"/>
                    </a:ext>
                  </a:extLst>
                </p14:cNvPr>
                <p14:cNvContentPartPr/>
                <p14:nvPr/>
              </p14:nvContentPartPr>
              <p14:xfrm>
                <a:off x="11711520" y="5581080"/>
                <a:ext cx="7920" cy="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144751-1243-677B-97F1-2A14741FDE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75880" y="5545440"/>
                  <a:ext cx="79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2B6DDBB-C656-F0CD-61EC-E43CBA3D6205}"/>
                    </a:ext>
                  </a:extLst>
                </p14:cNvPr>
                <p14:cNvContentPartPr/>
                <p14:nvPr/>
              </p14:nvContentPartPr>
              <p14:xfrm>
                <a:off x="11692080" y="5600160"/>
                <a:ext cx="96120" cy="2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2B6DDBB-C656-F0CD-61EC-E43CBA3D62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56080" y="5564160"/>
                  <a:ext cx="167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3C88572-755D-326B-7433-8248D5DB8462}"/>
                    </a:ext>
                  </a:extLst>
                </p14:cNvPr>
                <p14:cNvContentPartPr/>
                <p14:nvPr/>
              </p14:nvContentPartPr>
              <p14:xfrm>
                <a:off x="11653200" y="5771160"/>
                <a:ext cx="109440" cy="1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3C88572-755D-326B-7433-8248D5DB84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17200" y="5735520"/>
                  <a:ext cx="181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222F21-D2BF-85AA-2092-663BE1CA2DA7}"/>
                    </a:ext>
                  </a:extLst>
                </p14:cNvPr>
                <p14:cNvContentPartPr/>
                <p14:nvPr/>
              </p14:nvContentPartPr>
              <p14:xfrm>
                <a:off x="11945520" y="5711040"/>
                <a:ext cx="309960" cy="11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222F21-D2BF-85AA-2092-663BE1CA2DA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909880" y="5675040"/>
                  <a:ext cx="381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7743872-D8E9-B04C-3352-E0302EFE4408}"/>
                    </a:ext>
                  </a:extLst>
                </p14:cNvPr>
                <p14:cNvContentPartPr/>
                <p14:nvPr/>
              </p14:nvContentPartPr>
              <p14:xfrm>
                <a:off x="11954160" y="5893200"/>
                <a:ext cx="220320" cy="181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7743872-D8E9-B04C-3352-E0302EFE44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18520" y="5857200"/>
                  <a:ext cx="291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147EF53-841A-B15E-4DA3-4B76E65A7554}"/>
                    </a:ext>
                  </a:extLst>
                </p14:cNvPr>
                <p14:cNvContentPartPr/>
                <p14:nvPr/>
              </p14:nvContentPartPr>
              <p14:xfrm>
                <a:off x="11995920" y="5306400"/>
                <a:ext cx="7560" cy="306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147EF53-841A-B15E-4DA3-4B76E65A75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59920" y="5270400"/>
                  <a:ext cx="79200" cy="37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55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C803E1-7721-59A0-340C-0CA9BB1BFCF2}"/>
              </a:ext>
            </a:extLst>
          </p:cNvPr>
          <p:cNvSpPr txBox="1"/>
          <p:nvPr/>
        </p:nvSpPr>
        <p:spPr>
          <a:xfrm>
            <a:off x="2770642" y="575526"/>
            <a:ext cx="528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Chromatin structures (population size=4)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5486C-3ABF-EDC4-7AAD-13A1582EA451}"/>
              </a:ext>
            </a:extLst>
          </p:cNvPr>
          <p:cNvSpPr/>
          <p:nvPr/>
        </p:nvSpPr>
        <p:spPr>
          <a:xfrm>
            <a:off x="2643684" y="183370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4DF624-A214-296E-8D81-CEBD46669DC1}"/>
              </a:ext>
            </a:extLst>
          </p:cNvPr>
          <p:cNvSpPr>
            <a:spLocks noChangeAspect="1"/>
          </p:cNvSpPr>
          <p:nvPr/>
        </p:nvSpPr>
        <p:spPr>
          <a:xfrm>
            <a:off x="2890232" y="2478905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7EC025-C383-DD1E-F40E-E06DB5C75A17}"/>
              </a:ext>
            </a:extLst>
          </p:cNvPr>
          <p:cNvSpPr>
            <a:spLocks noChangeAspect="1"/>
          </p:cNvSpPr>
          <p:nvPr/>
        </p:nvSpPr>
        <p:spPr>
          <a:xfrm>
            <a:off x="3434042" y="2201600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C578C4-5978-CFAB-F937-D38330F9F518}"/>
              </a:ext>
            </a:extLst>
          </p:cNvPr>
          <p:cNvSpPr/>
          <p:nvPr/>
        </p:nvSpPr>
        <p:spPr>
          <a:xfrm>
            <a:off x="4105273" y="183370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87B5DD-D7C1-CE61-5B94-E2D3EB7ADA97}"/>
              </a:ext>
            </a:extLst>
          </p:cNvPr>
          <p:cNvSpPr>
            <a:spLocks noChangeAspect="1"/>
          </p:cNvSpPr>
          <p:nvPr/>
        </p:nvSpPr>
        <p:spPr>
          <a:xfrm>
            <a:off x="4629694" y="2454735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3BD59D-3771-A186-3EB4-B69CF50AFB1C}"/>
              </a:ext>
            </a:extLst>
          </p:cNvPr>
          <p:cNvSpPr/>
          <p:nvPr/>
        </p:nvSpPr>
        <p:spPr>
          <a:xfrm>
            <a:off x="5590485" y="1809531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7D815A-D6B6-D81A-30C0-25D92754FB94}"/>
              </a:ext>
            </a:extLst>
          </p:cNvPr>
          <p:cNvSpPr>
            <a:spLocks noChangeAspect="1"/>
          </p:cNvSpPr>
          <p:nvPr/>
        </p:nvSpPr>
        <p:spPr>
          <a:xfrm>
            <a:off x="5941267" y="2060842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05F72-9338-4E5A-BEB6-2ADF2539A4F1}"/>
              </a:ext>
            </a:extLst>
          </p:cNvPr>
          <p:cNvSpPr>
            <a:spLocks noChangeAspect="1"/>
          </p:cNvSpPr>
          <p:nvPr/>
        </p:nvSpPr>
        <p:spPr>
          <a:xfrm>
            <a:off x="6070592" y="2569884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B65FAA-771E-A22C-1035-655516A4E601}"/>
              </a:ext>
            </a:extLst>
          </p:cNvPr>
          <p:cNvSpPr/>
          <p:nvPr/>
        </p:nvSpPr>
        <p:spPr>
          <a:xfrm>
            <a:off x="7075697" y="1783925"/>
            <a:ext cx="1131570" cy="11087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236CB2-2CC1-2EBE-20D4-0AF9E80E8B09}"/>
              </a:ext>
            </a:extLst>
          </p:cNvPr>
          <p:cNvSpPr>
            <a:spLocks noChangeAspect="1"/>
          </p:cNvSpPr>
          <p:nvPr/>
        </p:nvSpPr>
        <p:spPr>
          <a:xfrm>
            <a:off x="7866055" y="2151824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69BA92-A153-F8F2-C734-FFB86A3012DC}"/>
              </a:ext>
            </a:extLst>
          </p:cNvPr>
          <p:cNvSpPr txBox="1"/>
          <p:nvPr/>
        </p:nvSpPr>
        <p:spPr>
          <a:xfrm>
            <a:off x="317977" y="2130736"/>
            <a:ext cx="213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TSA-seq: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04E569-B41C-DAB4-10C1-BFF8AEC3CB8B}"/>
              </a:ext>
            </a:extLst>
          </p:cNvPr>
          <p:cNvSpPr>
            <a:spLocks noChangeAspect="1"/>
          </p:cNvSpPr>
          <p:nvPr/>
        </p:nvSpPr>
        <p:spPr>
          <a:xfrm>
            <a:off x="6380251" y="2268408"/>
            <a:ext cx="185713" cy="181961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14E801-0B6A-4581-46C6-A51409FD7D70}"/>
              </a:ext>
            </a:extLst>
          </p:cNvPr>
          <p:cNvSpPr txBox="1"/>
          <p:nvPr/>
        </p:nvSpPr>
        <p:spPr>
          <a:xfrm>
            <a:off x="593341" y="70829"/>
            <a:ext cx="912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Imagine each chromosome is a polymer connected by a set of beads, each bead represent a genomic region: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E47B41-B49B-9AFC-0E3D-1E74F394D99F}"/>
              </a:ext>
            </a:extLst>
          </p:cNvPr>
          <p:cNvSpPr txBox="1"/>
          <p:nvPr/>
        </p:nvSpPr>
        <p:spPr>
          <a:xfrm>
            <a:off x="10042164" y="695165"/>
            <a:ext cx="1341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Region/bead </a:t>
            </a:r>
            <a:r>
              <a:rPr lang="en-US" sz="1600" dirty="0" err="1"/>
              <a:t>i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55FDB9-4B01-3940-1B0B-1EC69B754CB1}"/>
                  </a:ext>
                </a:extLst>
              </p14:cNvPr>
              <p14:cNvContentPartPr/>
              <p14:nvPr/>
            </p14:nvContentPartPr>
            <p14:xfrm>
              <a:off x="2721419" y="1301482"/>
              <a:ext cx="637560" cy="36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55FDB9-4B01-3940-1B0B-1EC69B754C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819" y="1288882"/>
                <a:ext cx="6624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BDCA2C-C9FB-CF92-FBC3-9B473D75BE38}"/>
                  </a:ext>
                </a:extLst>
              </p14:cNvPr>
              <p14:cNvContentPartPr/>
              <p14:nvPr/>
            </p14:nvContentPartPr>
            <p14:xfrm>
              <a:off x="3115262" y="1301511"/>
              <a:ext cx="637560" cy="36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BDCA2C-C9FB-CF92-FBC3-9B473D75B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662" y="1288911"/>
                <a:ext cx="6624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C771E5-685A-A566-2799-5467AFF530BF}"/>
                  </a:ext>
                </a:extLst>
              </p14:cNvPr>
              <p14:cNvContentPartPr/>
              <p14:nvPr/>
            </p14:nvContentPartPr>
            <p14:xfrm>
              <a:off x="4403770" y="1301482"/>
              <a:ext cx="637560" cy="367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C771E5-685A-A566-2799-5467AFF53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170" y="1288882"/>
                <a:ext cx="662400" cy="3927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75E8E0D-C436-B4EF-A5C1-99709183916C}"/>
              </a:ext>
            </a:extLst>
          </p:cNvPr>
          <p:cNvSpPr txBox="1"/>
          <p:nvPr/>
        </p:nvSpPr>
        <p:spPr>
          <a:xfrm>
            <a:off x="291309" y="3948608"/>
            <a:ext cx="2352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RG: (window size =4)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DCA1EB-F5E5-782B-5F04-907198E6EA49}"/>
              </a:ext>
            </a:extLst>
          </p:cNvPr>
          <p:cNvGrpSpPr/>
          <p:nvPr/>
        </p:nvGrpSpPr>
        <p:grpSpPr>
          <a:xfrm>
            <a:off x="2920640" y="3597910"/>
            <a:ext cx="563070" cy="1026663"/>
            <a:chOff x="2920640" y="3597910"/>
            <a:chExt cx="563070" cy="102666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1B1611-A606-7166-E62B-10258F670BFC}"/>
                </a:ext>
              </a:extLst>
            </p:cNvPr>
            <p:cNvSpPr/>
            <p:nvPr/>
          </p:nvSpPr>
          <p:spPr>
            <a:xfrm>
              <a:off x="3109948" y="4273875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951AB78-3FDC-E8F4-D096-476E7810D9F8}"/>
                </a:ext>
              </a:extLst>
            </p:cNvPr>
            <p:cNvSpPr/>
            <p:nvPr/>
          </p:nvSpPr>
          <p:spPr>
            <a:xfrm>
              <a:off x="3221419" y="3597910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36C7BA0-E2B1-3565-4B4A-FAB311F38886}"/>
                </a:ext>
              </a:extLst>
            </p:cNvPr>
            <p:cNvSpPr/>
            <p:nvPr/>
          </p:nvSpPr>
          <p:spPr>
            <a:xfrm>
              <a:off x="3221419" y="4065508"/>
              <a:ext cx="207147" cy="2337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B78A171-C6EE-53C7-CAC4-37090B6C4F35}"/>
                </a:ext>
              </a:extLst>
            </p:cNvPr>
            <p:cNvSpPr/>
            <p:nvPr/>
          </p:nvSpPr>
          <p:spPr>
            <a:xfrm>
              <a:off x="3276563" y="3831709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02B048-3FD1-64FC-BDC0-5A9552174F8D}"/>
                </a:ext>
              </a:extLst>
            </p:cNvPr>
            <p:cNvSpPr/>
            <p:nvPr/>
          </p:nvSpPr>
          <p:spPr>
            <a:xfrm>
              <a:off x="2920640" y="4390774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B70EEED-2617-7C1F-CD52-47DBB10E61C9}"/>
              </a:ext>
            </a:extLst>
          </p:cNvPr>
          <p:cNvSpPr/>
          <p:nvPr/>
        </p:nvSpPr>
        <p:spPr>
          <a:xfrm>
            <a:off x="4598906" y="4283605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1AF4E1-6223-1901-C6CB-058E053199C4}"/>
              </a:ext>
            </a:extLst>
          </p:cNvPr>
          <p:cNvSpPr/>
          <p:nvPr/>
        </p:nvSpPr>
        <p:spPr>
          <a:xfrm>
            <a:off x="4535474" y="3776252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DCC22A-12A7-84EE-0CEB-AB812B2B6F73}"/>
              </a:ext>
            </a:extLst>
          </p:cNvPr>
          <p:cNvSpPr/>
          <p:nvPr/>
        </p:nvSpPr>
        <p:spPr>
          <a:xfrm>
            <a:off x="4764451" y="4114919"/>
            <a:ext cx="207147" cy="2337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D079A1-EFAD-941C-0282-4A9957F1BEBC}"/>
              </a:ext>
            </a:extLst>
          </p:cNvPr>
          <p:cNvSpPr/>
          <p:nvPr/>
        </p:nvSpPr>
        <p:spPr>
          <a:xfrm>
            <a:off x="4722550" y="3893152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3C8BBF5-7C73-8C32-6B02-D217FB15F456}"/>
              </a:ext>
            </a:extLst>
          </p:cNvPr>
          <p:cNvSpPr/>
          <p:nvPr/>
        </p:nvSpPr>
        <p:spPr>
          <a:xfrm>
            <a:off x="4422547" y="4114919"/>
            <a:ext cx="207147" cy="233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4D1E35-5FFD-A717-4778-95FAA33F0315}"/>
              </a:ext>
            </a:extLst>
          </p:cNvPr>
          <p:cNvSpPr txBox="1"/>
          <p:nvPr/>
        </p:nvSpPr>
        <p:spPr>
          <a:xfrm>
            <a:off x="487805" y="56247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ICP: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40558F-F46A-833C-EE18-DA3D8FA289A9}"/>
              </a:ext>
            </a:extLst>
          </p:cNvPr>
          <p:cNvSpPr>
            <a:spLocks noChangeAspect="1"/>
          </p:cNvSpPr>
          <p:nvPr/>
        </p:nvSpPr>
        <p:spPr>
          <a:xfrm>
            <a:off x="1240802" y="5521210"/>
            <a:ext cx="716063" cy="7015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E7AE69-A5B7-6DC0-A05C-02163575B822}"/>
              </a:ext>
            </a:extLst>
          </p:cNvPr>
          <p:cNvGrpSpPr/>
          <p:nvPr/>
        </p:nvGrpSpPr>
        <p:grpSpPr>
          <a:xfrm>
            <a:off x="1240802" y="5313043"/>
            <a:ext cx="563070" cy="1026663"/>
            <a:chOff x="2920640" y="3597910"/>
            <a:chExt cx="563070" cy="10266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A56FAA-5841-4A3F-86F8-A89313F05A0D}"/>
                </a:ext>
              </a:extLst>
            </p:cNvPr>
            <p:cNvSpPr/>
            <p:nvPr/>
          </p:nvSpPr>
          <p:spPr>
            <a:xfrm>
              <a:off x="3109948" y="4273875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8B4470-96FD-361E-CBC2-24168D40F627}"/>
                </a:ext>
              </a:extLst>
            </p:cNvPr>
            <p:cNvSpPr/>
            <p:nvPr/>
          </p:nvSpPr>
          <p:spPr>
            <a:xfrm>
              <a:off x="3221419" y="3597910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1DA79E4-EFA1-84C9-BCA1-E1C83F28ECF2}"/>
                </a:ext>
              </a:extLst>
            </p:cNvPr>
            <p:cNvSpPr/>
            <p:nvPr/>
          </p:nvSpPr>
          <p:spPr>
            <a:xfrm>
              <a:off x="3221419" y="4065508"/>
              <a:ext cx="207147" cy="2337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4388D27-16F6-9A3E-FDA7-5D50E518A31A}"/>
                </a:ext>
              </a:extLst>
            </p:cNvPr>
            <p:cNvSpPr/>
            <p:nvPr/>
          </p:nvSpPr>
          <p:spPr>
            <a:xfrm>
              <a:off x="3276563" y="3831709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453536-29A0-D1F8-91BD-C18FE271145D}"/>
                </a:ext>
              </a:extLst>
            </p:cNvPr>
            <p:cNvSpPr/>
            <p:nvPr/>
          </p:nvSpPr>
          <p:spPr>
            <a:xfrm>
              <a:off x="2920640" y="4390774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3BBF141-31B9-FB8D-0632-D2277426B9B0}"/>
              </a:ext>
            </a:extLst>
          </p:cNvPr>
          <p:cNvSpPr txBox="1"/>
          <p:nvPr/>
        </p:nvSpPr>
        <p:spPr>
          <a:xfrm>
            <a:off x="5770287" y="5633132"/>
            <a:ext cx="115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 AB: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E101D0-4743-A3F9-D11F-540410F2C739}"/>
              </a:ext>
            </a:extLst>
          </p:cNvPr>
          <p:cNvSpPr>
            <a:spLocks noChangeAspect="1"/>
          </p:cNvSpPr>
          <p:nvPr/>
        </p:nvSpPr>
        <p:spPr>
          <a:xfrm>
            <a:off x="7055472" y="5565364"/>
            <a:ext cx="716063" cy="7015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7268E-D95E-6E71-DAF0-677C53058A5D}"/>
              </a:ext>
            </a:extLst>
          </p:cNvPr>
          <p:cNvGrpSpPr/>
          <p:nvPr/>
        </p:nvGrpSpPr>
        <p:grpSpPr>
          <a:xfrm>
            <a:off x="7055472" y="5357197"/>
            <a:ext cx="563070" cy="1026663"/>
            <a:chOff x="2920640" y="3597910"/>
            <a:chExt cx="563070" cy="102666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B807485-97EE-E252-4320-343336607CB7}"/>
                </a:ext>
              </a:extLst>
            </p:cNvPr>
            <p:cNvSpPr/>
            <p:nvPr/>
          </p:nvSpPr>
          <p:spPr>
            <a:xfrm>
              <a:off x="3109948" y="4273875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AB646AE-F8A6-7CEF-1AD9-EABB1CFD3179}"/>
                </a:ext>
              </a:extLst>
            </p:cNvPr>
            <p:cNvSpPr/>
            <p:nvPr/>
          </p:nvSpPr>
          <p:spPr>
            <a:xfrm>
              <a:off x="3221419" y="3597910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C04ADC7-2958-6D83-277A-1C3A3F739C6B}"/>
                </a:ext>
              </a:extLst>
            </p:cNvPr>
            <p:cNvSpPr/>
            <p:nvPr/>
          </p:nvSpPr>
          <p:spPr>
            <a:xfrm>
              <a:off x="3221419" y="4065508"/>
              <a:ext cx="207147" cy="2337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3298A6-E5FE-8A2B-ADF8-EBA035F73CB6}"/>
                </a:ext>
              </a:extLst>
            </p:cNvPr>
            <p:cNvSpPr/>
            <p:nvPr/>
          </p:nvSpPr>
          <p:spPr>
            <a:xfrm>
              <a:off x="3276563" y="3831709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6D69EAD-6A2E-6C32-EF02-C1D200551128}"/>
                </a:ext>
              </a:extLst>
            </p:cNvPr>
            <p:cNvSpPr/>
            <p:nvPr/>
          </p:nvSpPr>
          <p:spPr>
            <a:xfrm>
              <a:off x="2920640" y="4390774"/>
              <a:ext cx="207147" cy="2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73B87FA-E5E5-CEBA-1AB5-AF5B188BFB4E}"/>
              </a:ext>
            </a:extLst>
          </p:cNvPr>
          <p:cNvSpPr txBox="1"/>
          <p:nvPr/>
        </p:nvSpPr>
        <p:spPr>
          <a:xfrm>
            <a:off x="2035944" y="5443006"/>
            <a:ext cx="1431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 beads: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BB575-F561-7B62-AA8F-4FC8BAF5D459}"/>
              </a:ext>
            </a:extLst>
          </p:cNvPr>
          <p:cNvSpPr txBox="1"/>
          <p:nvPr/>
        </p:nvSpPr>
        <p:spPr>
          <a:xfrm>
            <a:off x="2049507" y="5905852"/>
            <a:ext cx="142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Intra beads: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DC6171-B815-10AD-0491-A790721DE4EE}"/>
              </a:ext>
            </a:extLst>
          </p:cNvPr>
          <p:cNvSpPr txBox="1"/>
          <p:nvPr/>
        </p:nvSpPr>
        <p:spPr>
          <a:xfrm>
            <a:off x="7973713" y="5441298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 A beads: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5FECBF-DE50-5F96-6A3E-0B548FED98E3}"/>
              </a:ext>
            </a:extLst>
          </p:cNvPr>
          <p:cNvSpPr txBox="1"/>
          <p:nvPr/>
        </p:nvSpPr>
        <p:spPr>
          <a:xfrm>
            <a:off x="7987276" y="5904144"/>
            <a:ext cx="162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 B beads: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1A5923-BEE5-2EEF-1240-9F6469AD35C8}"/>
                  </a:ext>
                </a:extLst>
              </p14:cNvPr>
              <p14:cNvContentPartPr/>
              <p14:nvPr/>
            </p14:nvContentPartPr>
            <p14:xfrm>
              <a:off x="562694" y="66213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1A5923-BEE5-2EEF-1240-9F6469AD35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54" y="6534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E6227C-49E8-8270-12E5-753DC5AAEFA4}"/>
                  </a:ext>
                </a:extLst>
              </p14:cNvPr>
              <p14:cNvContentPartPr/>
              <p14:nvPr/>
            </p14:nvContentPartPr>
            <p14:xfrm>
              <a:off x="3064334" y="2075858"/>
              <a:ext cx="104040" cy="10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E6227C-49E8-8270-12E5-753DC5AAE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5334" y="2066858"/>
                <a:ext cx="121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58B16E-24DE-B10F-EE45-382C38641EFF}"/>
                  </a:ext>
                </a:extLst>
              </p14:cNvPr>
              <p14:cNvContentPartPr/>
              <p14:nvPr/>
            </p14:nvContentPartPr>
            <p14:xfrm>
              <a:off x="3107534" y="1630898"/>
              <a:ext cx="4680" cy="4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58B16E-24DE-B10F-EE45-382C38641E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8894" y="1621898"/>
                <a:ext cx="22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2F71EB-E353-DCA0-B7EC-42291A80ED91}"/>
                  </a:ext>
                </a:extLst>
              </p14:cNvPr>
              <p14:cNvContentPartPr/>
              <p14:nvPr/>
            </p14:nvContentPartPr>
            <p14:xfrm>
              <a:off x="3110054" y="1142378"/>
              <a:ext cx="24840" cy="48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2F71EB-E353-DCA0-B7EC-42291A80ED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1414" y="1133738"/>
                <a:ext cx="4248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165D5DC-25BE-7444-C34F-2A6593A64E61}"/>
              </a:ext>
            </a:extLst>
          </p:cNvPr>
          <p:cNvGrpSpPr/>
          <p:nvPr/>
        </p:nvGrpSpPr>
        <p:grpSpPr>
          <a:xfrm>
            <a:off x="2322374" y="1100618"/>
            <a:ext cx="1545480" cy="599400"/>
            <a:chOff x="2322374" y="1100618"/>
            <a:chExt cx="154548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0AFF94-99E0-1392-8D6A-BFE6A155FB11}"/>
                    </a:ext>
                  </a:extLst>
                </p14:cNvPr>
                <p14:cNvContentPartPr/>
                <p14:nvPr/>
              </p14:nvContentPartPr>
              <p14:xfrm>
                <a:off x="2996654" y="1115018"/>
                <a:ext cx="9000" cy="8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0AFF94-99E0-1392-8D6A-BFE6A155FB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8014" y="1106018"/>
                  <a:ext cx="26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22136C-9246-CD78-309D-7EABA1074708}"/>
                    </a:ext>
                  </a:extLst>
                </p14:cNvPr>
                <p14:cNvContentPartPr/>
                <p14:nvPr/>
              </p14:nvContentPartPr>
              <p14:xfrm>
                <a:off x="3349454" y="1100618"/>
                <a:ext cx="151200" cy="9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22136C-9246-CD78-309D-7EABA10747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0814" y="1091618"/>
                  <a:ext cx="168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156DE5-FAE6-F524-DD1F-1013CCEA6F50}"/>
                    </a:ext>
                  </a:extLst>
                </p14:cNvPr>
                <p14:cNvContentPartPr/>
                <p14:nvPr/>
              </p14:nvContentPartPr>
              <p14:xfrm>
                <a:off x="3101054" y="1455218"/>
                <a:ext cx="126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156DE5-FAE6-F524-DD1F-1013CCEA6F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2414" y="1446578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BB9BC0-1031-6C1C-3021-06FF96D3082F}"/>
                    </a:ext>
                  </a:extLst>
                </p14:cNvPr>
                <p14:cNvContentPartPr/>
                <p14:nvPr/>
              </p14:nvContentPartPr>
              <p14:xfrm>
                <a:off x="2989454" y="1455218"/>
                <a:ext cx="106560" cy="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BB9BC0-1031-6C1C-3021-06FF96D308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0454" y="1446578"/>
                  <a:ext cx="12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92AE90-3941-7A9E-162C-F5B20A19212C}"/>
                    </a:ext>
                  </a:extLst>
                </p14:cNvPr>
                <p14:cNvContentPartPr/>
                <p14:nvPr/>
              </p14:nvContentPartPr>
              <p14:xfrm>
                <a:off x="2948414" y="1465658"/>
                <a:ext cx="25920" cy="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92AE90-3941-7A9E-162C-F5B20A1921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9414" y="1456658"/>
                  <a:ext cx="4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2D3E21-BE19-09CD-8F19-A302A8A3BACE}"/>
                    </a:ext>
                  </a:extLst>
                </p14:cNvPr>
                <p14:cNvContentPartPr/>
                <p14:nvPr/>
              </p14:nvContentPartPr>
              <p14:xfrm>
                <a:off x="2802254" y="1469258"/>
                <a:ext cx="140760" cy="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2D3E21-BE19-09CD-8F19-A302A8A3BA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3254" y="1460258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052EF4-B7B5-610F-A106-C76E4C0E39CB}"/>
                    </a:ext>
                  </a:extLst>
                </p14:cNvPr>
                <p14:cNvContentPartPr/>
                <p14:nvPr/>
              </p14:nvContentPartPr>
              <p14:xfrm>
                <a:off x="2766614" y="147573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052EF4-B7B5-610F-A106-C76E4C0E39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7974" y="14670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EE76EE-2F19-F05E-6C6A-E4B3FBCC3618}"/>
                    </a:ext>
                  </a:extLst>
                </p14:cNvPr>
                <p14:cNvContentPartPr/>
                <p14:nvPr/>
              </p14:nvContentPartPr>
              <p14:xfrm>
                <a:off x="2719454" y="1478258"/>
                <a:ext cx="42840" cy="2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EE76EE-2F19-F05E-6C6A-E4B3FBCC36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0814" y="1469618"/>
                  <a:ext cx="60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0DC513-DD3D-2B02-A9C8-CCE7A04BB453}"/>
                    </a:ext>
                  </a:extLst>
                </p14:cNvPr>
                <p14:cNvContentPartPr/>
                <p14:nvPr/>
              </p14:nvContentPartPr>
              <p14:xfrm>
                <a:off x="2708294" y="1482218"/>
                <a:ext cx="324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0DC513-DD3D-2B02-A9C8-CCE7A04BB4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99654" y="1473578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818926-A80B-C048-D9D5-8BE4921460A2}"/>
                    </a:ext>
                  </a:extLst>
                </p14:cNvPr>
                <p14:cNvContentPartPr/>
                <p14:nvPr/>
              </p14:nvContentPartPr>
              <p14:xfrm>
                <a:off x="2673374" y="1124378"/>
                <a:ext cx="1194480" cy="57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818926-A80B-C048-D9D5-8BE4921460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64374" y="1115738"/>
                  <a:ext cx="12121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54DD09-73B5-09F8-5A26-0DF5CF6F37B2}"/>
                    </a:ext>
                  </a:extLst>
                </p14:cNvPr>
                <p14:cNvContentPartPr/>
                <p14:nvPr/>
              </p14:nvContentPartPr>
              <p14:xfrm>
                <a:off x="2322374" y="1413818"/>
                <a:ext cx="118080" cy="9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54DD09-73B5-09F8-5A26-0DF5CF6F37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13374" y="1404818"/>
                  <a:ext cx="135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1D1B8B-CB83-188B-F24A-5E5369718DFF}"/>
                    </a:ext>
                  </a:extLst>
                </p14:cNvPr>
                <p14:cNvContentPartPr/>
                <p14:nvPr/>
              </p14:nvContentPartPr>
              <p14:xfrm>
                <a:off x="2487974" y="1458458"/>
                <a:ext cx="14040" cy="3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1D1B8B-CB83-188B-F24A-5E5369718D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8974" y="1449818"/>
                  <a:ext cx="31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DB8D31-B1B0-FA66-B186-25E60773E767}"/>
                    </a:ext>
                  </a:extLst>
                </p14:cNvPr>
                <p14:cNvContentPartPr/>
                <p14:nvPr/>
              </p14:nvContentPartPr>
              <p14:xfrm>
                <a:off x="2552054" y="1388258"/>
                <a:ext cx="3672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DB8D31-B1B0-FA66-B186-25E60773E7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43054" y="1379258"/>
                  <a:ext cx="54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7CD25D-84D8-EB40-8921-ACC81BA737A2}"/>
                    </a:ext>
                  </a:extLst>
                </p14:cNvPr>
                <p14:cNvContentPartPr/>
                <p14:nvPr/>
              </p14:nvContentPartPr>
              <p14:xfrm>
                <a:off x="2549534" y="1386098"/>
                <a:ext cx="9396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7CD25D-84D8-EB40-8921-ACC81BA737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40894" y="1377098"/>
                  <a:ext cx="1116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2BA66A-7623-5FD3-4231-D17742AD91DA}"/>
              </a:ext>
            </a:extLst>
          </p:cNvPr>
          <p:cNvGrpSpPr/>
          <p:nvPr/>
        </p:nvGrpSpPr>
        <p:grpSpPr>
          <a:xfrm>
            <a:off x="2359454" y="1648178"/>
            <a:ext cx="810360" cy="243000"/>
            <a:chOff x="2359454" y="1648178"/>
            <a:chExt cx="81036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7FBB42-E23D-84A3-4065-0C254A22688E}"/>
                    </a:ext>
                  </a:extLst>
                </p14:cNvPr>
                <p14:cNvContentPartPr/>
                <p14:nvPr/>
              </p14:nvContentPartPr>
              <p14:xfrm>
                <a:off x="3101774" y="171153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7FBB42-E23D-84A3-4065-0C254A2268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92774" y="1702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30E6F0-D393-B025-699D-05CAA7B54607}"/>
                    </a:ext>
                  </a:extLst>
                </p14:cNvPr>
                <p14:cNvContentPartPr/>
                <p14:nvPr/>
              </p14:nvContentPartPr>
              <p14:xfrm>
                <a:off x="3110774" y="1808018"/>
                <a:ext cx="1440" cy="16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30E6F0-D393-B025-699D-05CAA7B546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2134" y="1799018"/>
                  <a:ext cx="19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A27C1E-C957-2AAF-5F32-B7F69F9013A4}"/>
                    </a:ext>
                  </a:extLst>
                </p14:cNvPr>
                <p14:cNvContentPartPr/>
                <p14:nvPr/>
              </p14:nvContentPartPr>
              <p14:xfrm>
                <a:off x="3119774" y="1858778"/>
                <a:ext cx="1440" cy="3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A27C1E-C957-2AAF-5F32-B7F69F9013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1134" y="1850138"/>
                  <a:ext cx="19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07BDAA-0987-6DD9-D5F4-8300CCBC4F84}"/>
                    </a:ext>
                  </a:extLst>
                </p14:cNvPr>
                <p14:cNvContentPartPr/>
                <p14:nvPr/>
              </p14:nvContentPartPr>
              <p14:xfrm>
                <a:off x="3094214" y="1665098"/>
                <a:ext cx="10440" cy="1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07BDAA-0987-6DD9-D5F4-8300CCBC4F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85214" y="1656098"/>
                  <a:ext cx="28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367EB4-0F0D-70FE-E928-56C6B0DEF1EC}"/>
                    </a:ext>
                  </a:extLst>
                </p14:cNvPr>
                <p14:cNvContentPartPr/>
                <p14:nvPr/>
              </p14:nvContentPartPr>
              <p14:xfrm>
                <a:off x="3025454" y="1665098"/>
                <a:ext cx="49680" cy="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367EB4-0F0D-70FE-E928-56C6B0DEF1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16454" y="1656098"/>
                  <a:ext cx="67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E547CA-14BC-137E-339E-F21F7ABC87D7}"/>
                    </a:ext>
                  </a:extLst>
                </p14:cNvPr>
                <p14:cNvContentPartPr/>
                <p14:nvPr/>
              </p14:nvContentPartPr>
              <p14:xfrm>
                <a:off x="3022574" y="1671938"/>
                <a:ext cx="32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E547CA-14BC-137E-339E-F21F7ABC87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13574" y="1663298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228D94-9403-FCAA-659F-AA62887BF36E}"/>
                    </a:ext>
                  </a:extLst>
                </p14:cNvPr>
                <p14:cNvContentPartPr/>
                <p14:nvPr/>
              </p14:nvContentPartPr>
              <p14:xfrm>
                <a:off x="2936894" y="1671218"/>
                <a:ext cx="47880" cy="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228D94-9403-FCAA-659F-AA62887BF3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27894" y="1662218"/>
                  <a:ext cx="65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5E93E0-2497-1697-144B-6A927CE7B0F1}"/>
                    </a:ext>
                  </a:extLst>
                </p14:cNvPr>
                <p14:cNvContentPartPr/>
                <p14:nvPr/>
              </p14:nvContentPartPr>
              <p14:xfrm>
                <a:off x="2855894" y="1671938"/>
                <a:ext cx="42120" cy="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5E93E0-2497-1697-144B-6A927CE7B0F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47254" y="1663298"/>
                  <a:ext cx="59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87AB4B-0CD1-BC04-1198-7593DEC2DE0F}"/>
                    </a:ext>
                  </a:extLst>
                </p14:cNvPr>
                <p14:cNvContentPartPr/>
                <p14:nvPr/>
              </p14:nvContentPartPr>
              <p14:xfrm>
                <a:off x="2801174" y="1673738"/>
                <a:ext cx="3852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87AB4B-0CD1-BC04-1198-7593DEC2DE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92534" y="1665098"/>
                  <a:ext cx="56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00C8A2-CC94-A1EE-E001-06111F738AD8}"/>
                    </a:ext>
                  </a:extLst>
                </p14:cNvPr>
                <p14:cNvContentPartPr/>
                <p14:nvPr/>
              </p14:nvContentPartPr>
              <p14:xfrm>
                <a:off x="2739974" y="1679138"/>
                <a:ext cx="32760" cy="6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00C8A2-CC94-A1EE-E001-06111F738A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31334" y="1670498"/>
                  <a:ext cx="50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483BA6-638D-ED65-7285-EE654F2BCBD8}"/>
                    </a:ext>
                  </a:extLst>
                </p14:cNvPr>
                <p14:cNvContentPartPr/>
                <p14:nvPr/>
              </p14:nvContentPartPr>
              <p14:xfrm>
                <a:off x="2669054" y="1758338"/>
                <a:ext cx="1224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483BA6-638D-ED65-7285-EE654F2BCB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60054" y="1749338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657E9E-3F85-961B-2977-AEB4E54F0EB2}"/>
                    </a:ext>
                  </a:extLst>
                </p14:cNvPr>
                <p14:cNvContentPartPr/>
                <p14:nvPr/>
              </p14:nvContentPartPr>
              <p14:xfrm>
                <a:off x="2704694" y="1729898"/>
                <a:ext cx="465120" cy="1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657E9E-3F85-961B-2977-AEB4E54F0E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96054" y="1721258"/>
                  <a:ext cx="482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AE0CC2-9B11-3EAE-9D25-AE4B7B258AAC}"/>
                    </a:ext>
                  </a:extLst>
                </p14:cNvPr>
                <p14:cNvContentPartPr/>
                <p14:nvPr/>
              </p14:nvContentPartPr>
              <p14:xfrm>
                <a:off x="2676614" y="1712618"/>
                <a:ext cx="360" cy="2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AE0CC2-9B11-3EAE-9D25-AE4B7B258A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67974" y="1703978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EDD710-66D5-7CA3-0D43-67FE6611CE2C}"/>
                    </a:ext>
                  </a:extLst>
                </p14:cNvPr>
                <p14:cNvContentPartPr/>
                <p14:nvPr/>
              </p14:nvContentPartPr>
              <p14:xfrm>
                <a:off x="2359454" y="1648898"/>
                <a:ext cx="81720" cy="86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EDD710-66D5-7CA3-0D43-67FE6611CE2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50814" y="1640258"/>
                  <a:ext cx="99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4A3FB5-08E5-1A06-9F9A-C26DCCED8CC8}"/>
                    </a:ext>
                  </a:extLst>
                </p14:cNvPr>
                <p14:cNvContentPartPr/>
                <p14:nvPr/>
              </p14:nvContentPartPr>
              <p14:xfrm>
                <a:off x="2477894" y="1714778"/>
                <a:ext cx="24840" cy="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4A3FB5-08E5-1A06-9F9A-C26DCCED8C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69254" y="1705778"/>
                  <a:ext cx="42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959F91-705F-DC78-0881-4BB5D0A0101D}"/>
                    </a:ext>
                  </a:extLst>
                </p14:cNvPr>
                <p14:cNvContentPartPr/>
                <p14:nvPr/>
              </p14:nvContentPartPr>
              <p14:xfrm>
                <a:off x="2554574" y="1648178"/>
                <a:ext cx="4320" cy="135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959F91-705F-DC78-0881-4BB5D0A010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45574" y="1639178"/>
                  <a:ext cx="219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608401-AEE6-F6A0-8EA5-0D3D161DC638}"/>
              </a:ext>
            </a:extLst>
          </p:cNvPr>
          <p:cNvGrpSpPr/>
          <p:nvPr/>
        </p:nvGrpSpPr>
        <p:grpSpPr>
          <a:xfrm>
            <a:off x="3105374" y="1956338"/>
            <a:ext cx="64800" cy="244440"/>
            <a:chOff x="3105374" y="1956338"/>
            <a:chExt cx="6480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F578E7-BA45-684D-4539-A7CF8599BEF3}"/>
                    </a:ext>
                  </a:extLst>
                </p14:cNvPr>
                <p14:cNvContentPartPr/>
                <p14:nvPr/>
              </p14:nvContentPartPr>
              <p14:xfrm>
                <a:off x="3119774" y="1956338"/>
                <a:ext cx="1440" cy="3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F578E7-BA45-684D-4539-A7CF8599BEF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10774" y="1947338"/>
                  <a:ext cx="19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E3A841-6AC7-DF21-E2BA-6C9FDB2767F1}"/>
                    </a:ext>
                  </a:extLst>
                </p14:cNvPr>
                <p14:cNvContentPartPr/>
                <p14:nvPr/>
              </p14:nvContentPartPr>
              <p14:xfrm>
                <a:off x="3112214" y="2044538"/>
                <a:ext cx="6840" cy="1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E3A841-6AC7-DF21-E2BA-6C9FDB2767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3574" y="2035538"/>
                  <a:ext cx="2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963EEC-3E43-1FD9-2A84-9AB66B3E27EF}"/>
                    </a:ext>
                  </a:extLst>
                </p14:cNvPr>
                <p14:cNvContentPartPr/>
                <p14:nvPr/>
              </p14:nvContentPartPr>
              <p14:xfrm>
                <a:off x="3107174" y="2136698"/>
                <a:ext cx="1440" cy="1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963EEC-3E43-1FD9-2A84-9AB66B3E27E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98174" y="2127698"/>
                  <a:ext cx="19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3CA56F-1EAD-563C-64D5-024613F2EAD2}"/>
                    </a:ext>
                  </a:extLst>
                </p14:cNvPr>
                <p14:cNvContentPartPr/>
                <p14:nvPr/>
              </p14:nvContentPartPr>
              <p14:xfrm>
                <a:off x="3105374" y="2175218"/>
                <a:ext cx="1440" cy="2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3CA56F-1EAD-563C-64D5-024613F2EAD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96374" y="2166218"/>
                  <a:ext cx="19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86C758-D0FB-F1EB-E8F4-799BF17033B3}"/>
                    </a:ext>
                  </a:extLst>
                </p14:cNvPr>
                <p14:cNvContentPartPr/>
                <p14:nvPr/>
              </p14:nvContentPartPr>
              <p14:xfrm>
                <a:off x="3112934" y="2063258"/>
                <a:ext cx="57240" cy="9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86C758-D0FB-F1EB-E8F4-799BF17033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03934" y="2054258"/>
                  <a:ext cx="7488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9B61F63-BB8E-73D4-048D-283292F031D1}"/>
                  </a:ext>
                </a:extLst>
              </p14:cNvPr>
              <p14:cNvContentPartPr/>
              <p14:nvPr/>
            </p14:nvContentPartPr>
            <p14:xfrm>
              <a:off x="2701454" y="3169898"/>
              <a:ext cx="125280" cy="155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9B61F63-BB8E-73D4-048D-283292F031D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92814" y="3160898"/>
                <a:ext cx="14292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019081-F3C9-8DCA-B862-04209391603B}"/>
              </a:ext>
            </a:extLst>
          </p:cNvPr>
          <p:cNvGrpSpPr/>
          <p:nvPr/>
        </p:nvGrpSpPr>
        <p:grpSpPr>
          <a:xfrm>
            <a:off x="2964254" y="3110138"/>
            <a:ext cx="810000" cy="322560"/>
            <a:chOff x="2964254" y="3110138"/>
            <a:chExt cx="8100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F7ECFF-103B-C563-A14B-593EEF880E43}"/>
                    </a:ext>
                  </a:extLst>
                </p14:cNvPr>
                <p14:cNvContentPartPr/>
                <p14:nvPr/>
              </p14:nvContentPartPr>
              <p14:xfrm>
                <a:off x="2964254" y="3286178"/>
                <a:ext cx="62640" cy="5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F7ECFF-103B-C563-A14B-593EEF880E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55614" y="3277178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D6C074-89DF-B385-98EE-96B102E6506B}"/>
                    </a:ext>
                  </a:extLst>
                </p14:cNvPr>
                <p14:cNvContentPartPr/>
                <p14:nvPr/>
              </p14:nvContentPartPr>
              <p14:xfrm>
                <a:off x="3038774" y="3173138"/>
                <a:ext cx="80280" cy="17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D6C074-89DF-B385-98EE-96B102E650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30134" y="3164498"/>
                  <a:ext cx="97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C7AEB2-64E6-F3B8-E11D-84ED0BFD93F1}"/>
                    </a:ext>
                  </a:extLst>
                </p14:cNvPr>
                <p14:cNvContentPartPr/>
                <p14:nvPr/>
              </p14:nvContentPartPr>
              <p14:xfrm>
                <a:off x="3080534" y="3201218"/>
                <a:ext cx="108000" cy="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C7AEB2-64E6-F3B8-E11D-84ED0BFD93F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1894" y="3192578"/>
                  <a:ext cx="125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CF8491-6248-4647-7D52-6230B7FBC847}"/>
                    </a:ext>
                  </a:extLst>
                </p14:cNvPr>
                <p14:cNvContentPartPr/>
                <p14:nvPr/>
              </p14:nvContentPartPr>
              <p14:xfrm>
                <a:off x="3204374" y="3268898"/>
                <a:ext cx="110880" cy="1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CF8491-6248-4647-7D52-6230B7FBC8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95374" y="3260258"/>
                  <a:ext cx="128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406006-68E6-823A-EFD2-DC368F398D98}"/>
                    </a:ext>
                  </a:extLst>
                </p14:cNvPr>
                <p14:cNvContentPartPr/>
                <p14:nvPr/>
              </p14:nvContentPartPr>
              <p14:xfrm>
                <a:off x="3248654" y="3223178"/>
                <a:ext cx="60120" cy="18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406006-68E6-823A-EFD2-DC368F398D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40014" y="3214178"/>
                  <a:ext cx="77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852C77-03E4-8568-CF6B-DEB8889D5ECD}"/>
                    </a:ext>
                  </a:extLst>
                </p14:cNvPr>
                <p14:cNvContentPartPr/>
                <p14:nvPr/>
              </p14:nvContentPartPr>
              <p14:xfrm>
                <a:off x="3423254" y="3206978"/>
                <a:ext cx="108720" cy="114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852C77-03E4-8568-CF6B-DEB8889D5E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14254" y="3198338"/>
                  <a:ext cx="126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438A06-03FE-2E41-D1BE-FFB6ADBC2F04}"/>
                    </a:ext>
                  </a:extLst>
                </p14:cNvPr>
                <p14:cNvContentPartPr/>
                <p14:nvPr/>
              </p14:nvContentPartPr>
              <p14:xfrm>
                <a:off x="3593894" y="3318578"/>
                <a:ext cx="15840" cy="25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438A06-03FE-2E41-D1BE-FFB6ADBC2F0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84894" y="33099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76F93A-6A05-927C-470F-FF300A05FD5F}"/>
                    </a:ext>
                  </a:extLst>
                </p14:cNvPr>
                <p14:cNvContentPartPr/>
                <p14:nvPr/>
              </p14:nvContentPartPr>
              <p14:xfrm>
                <a:off x="3689654" y="3110138"/>
                <a:ext cx="84600" cy="32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76F93A-6A05-927C-470F-FF300A05FD5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81014" y="3101498"/>
                  <a:ext cx="1022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10F5162-BA10-33F4-B447-C7F029928B66}"/>
              </a:ext>
            </a:extLst>
          </p:cNvPr>
          <p:cNvGrpSpPr/>
          <p:nvPr/>
        </p:nvGrpSpPr>
        <p:grpSpPr>
          <a:xfrm>
            <a:off x="4572734" y="2009618"/>
            <a:ext cx="115200" cy="164520"/>
            <a:chOff x="4572734" y="2009618"/>
            <a:chExt cx="11520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4845D9F-5016-8581-5F8A-A1A83F3DA2C9}"/>
                    </a:ext>
                  </a:extLst>
                </p14:cNvPr>
                <p14:cNvContentPartPr/>
                <p14:nvPr/>
              </p14:nvContentPartPr>
              <p14:xfrm>
                <a:off x="4606214" y="2143898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4845D9F-5016-8581-5F8A-A1A83F3DA2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7214" y="2135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30659A-8193-E145-7E54-C220564F1B81}"/>
                    </a:ext>
                  </a:extLst>
                </p14:cNvPr>
                <p14:cNvContentPartPr/>
                <p14:nvPr/>
              </p14:nvContentPartPr>
              <p14:xfrm>
                <a:off x="4572734" y="2068298"/>
                <a:ext cx="115200" cy="105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30659A-8193-E145-7E54-C220564F1B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3734" y="2059298"/>
                  <a:ext cx="132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6C6AD2-AE73-5532-63AA-A58B9F6AE018}"/>
                    </a:ext>
                  </a:extLst>
                </p14:cNvPr>
                <p14:cNvContentPartPr/>
                <p14:nvPr/>
              </p14:nvContentPartPr>
              <p14:xfrm>
                <a:off x="4650134" y="2009618"/>
                <a:ext cx="1440" cy="17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6C6AD2-AE73-5532-63AA-A58B9F6AE0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494" y="2000618"/>
                  <a:ext cx="19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B70E893-E96E-7439-0F98-0783B735C55C}"/>
                  </a:ext>
                </a:extLst>
              </p14:cNvPr>
              <p14:cNvContentPartPr/>
              <p14:nvPr/>
            </p14:nvContentPartPr>
            <p14:xfrm>
              <a:off x="4632134" y="1831418"/>
              <a:ext cx="12240" cy="104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B70E893-E96E-7439-0F98-0783B735C5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23494" y="1822418"/>
                <a:ext cx="29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8A48DD6-EFC8-10DC-7248-EE100F0F7E0E}"/>
                  </a:ext>
                </a:extLst>
              </p14:cNvPr>
              <p14:cNvContentPartPr/>
              <p14:nvPr/>
            </p14:nvContentPartPr>
            <p14:xfrm>
              <a:off x="4631414" y="1228418"/>
              <a:ext cx="2160" cy="3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8A48DD6-EFC8-10DC-7248-EE100F0F7E0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22774" y="1219778"/>
                <a:ext cx="198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2E872EA-55D4-DFA1-3261-53EDD2106EBC}"/>
              </a:ext>
            </a:extLst>
          </p:cNvPr>
          <p:cNvGrpSpPr/>
          <p:nvPr/>
        </p:nvGrpSpPr>
        <p:grpSpPr>
          <a:xfrm>
            <a:off x="4012934" y="1298978"/>
            <a:ext cx="1019880" cy="444960"/>
            <a:chOff x="4012934" y="1298978"/>
            <a:chExt cx="101988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111807-C045-C631-635E-2A3EE9179560}"/>
                    </a:ext>
                  </a:extLst>
                </p14:cNvPr>
                <p14:cNvContentPartPr/>
                <p14:nvPr/>
              </p14:nvContentPartPr>
              <p14:xfrm>
                <a:off x="4606934" y="1525058"/>
                <a:ext cx="1080" cy="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111807-C045-C631-635E-2A3EE91795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98294" y="1516418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A778B01-0A57-F69F-1764-50D1DBB19C54}"/>
                    </a:ext>
                  </a:extLst>
                </p14:cNvPr>
                <p14:cNvContentPartPr/>
                <p14:nvPr/>
              </p14:nvContentPartPr>
              <p14:xfrm>
                <a:off x="4631414" y="1366298"/>
                <a:ext cx="11160" cy="9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A778B01-0A57-F69F-1764-50D1DBB19C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22774" y="1357658"/>
                  <a:ext cx="2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69DD07-91C6-D467-D0A1-71EF76F3B242}"/>
                    </a:ext>
                  </a:extLst>
                </p14:cNvPr>
                <p14:cNvContentPartPr/>
                <p14:nvPr/>
              </p14:nvContentPartPr>
              <p14:xfrm>
                <a:off x="4308854" y="1298978"/>
                <a:ext cx="723960" cy="444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69DD07-91C6-D467-D0A1-71EF76F3B2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00214" y="1289978"/>
                  <a:ext cx="741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2C7E4D5-0665-0D2D-F24F-A05704DC3934}"/>
                    </a:ext>
                  </a:extLst>
                </p14:cNvPr>
                <p14:cNvContentPartPr/>
                <p14:nvPr/>
              </p14:nvContentPartPr>
              <p14:xfrm>
                <a:off x="4318934" y="1406978"/>
                <a:ext cx="175680" cy="1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2C7E4D5-0665-0D2D-F24F-A05704DC393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10294" y="1398338"/>
                  <a:ext cx="193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76E9220-0AF1-66FB-F800-33269F2613C7}"/>
                    </a:ext>
                  </a:extLst>
                </p14:cNvPr>
                <p14:cNvContentPartPr/>
                <p14:nvPr/>
              </p14:nvContentPartPr>
              <p14:xfrm>
                <a:off x="4509014" y="1408778"/>
                <a:ext cx="124560" cy="1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76E9220-0AF1-66FB-F800-33269F2613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00014" y="1399778"/>
                  <a:ext cx="142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BB9E5AF-D6A9-3A95-32F7-376FDB3DE920}"/>
                    </a:ext>
                  </a:extLst>
                </p14:cNvPr>
                <p14:cNvContentPartPr/>
                <p14:nvPr/>
              </p14:nvContentPartPr>
              <p14:xfrm>
                <a:off x="4012934" y="1387178"/>
                <a:ext cx="123120" cy="99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BB9E5AF-D6A9-3A95-32F7-376FDB3DE92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04294" y="1378538"/>
                  <a:ext cx="140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85C558-2EAC-056A-FDB1-C387A080D6D9}"/>
                    </a:ext>
                  </a:extLst>
                </p14:cNvPr>
                <p14:cNvContentPartPr/>
                <p14:nvPr/>
              </p14:nvContentPartPr>
              <p14:xfrm>
                <a:off x="4166654" y="1432178"/>
                <a:ext cx="21960" cy="2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85C558-2EAC-056A-FDB1-C387A080D6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58014" y="1423178"/>
                  <a:ext cx="39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3CCF03-8104-1784-96B4-00D9C43979F6}"/>
                    </a:ext>
                  </a:extLst>
                </p14:cNvPr>
                <p14:cNvContentPartPr/>
                <p14:nvPr/>
              </p14:nvContentPartPr>
              <p14:xfrm>
                <a:off x="4203374" y="1377458"/>
                <a:ext cx="67320" cy="152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3CCF03-8104-1784-96B4-00D9C43979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94734" y="1368458"/>
                  <a:ext cx="84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2241CB-C018-3246-A665-AE8C817AEBBD}"/>
                    </a:ext>
                  </a:extLst>
                </p14:cNvPr>
                <p14:cNvContentPartPr/>
                <p14:nvPr/>
              </p14:nvContentPartPr>
              <p14:xfrm>
                <a:off x="4222814" y="1383938"/>
                <a:ext cx="139320" cy="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2241CB-C018-3246-A665-AE8C817AEB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4174" y="1374938"/>
                  <a:ext cx="1569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039540-7B8A-6C12-C9B2-3B082B638A4F}"/>
              </a:ext>
            </a:extLst>
          </p:cNvPr>
          <p:cNvGrpSpPr/>
          <p:nvPr/>
        </p:nvGrpSpPr>
        <p:grpSpPr>
          <a:xfrm>
            <a:off x="4385174" y="3191498"/>
            <a:ext cx="453960" cy="186120"/>
            <a:chOff x="4385174" y="3191498"/>
            <a:chExt cx="4539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FDB236-6774-7CCC-6DE4-2D91295005D4}"/>
                    </a:ext>
                  </a:extLst>
                </p14:cNvPr>
                <p14:cNvContentPartPr/>
                <p14:nvPr/>
              </p14:nvContentPartPr>
              <p14:xfrm>
                <a:off x="4385174" y="3191498"/>
                <a:ext cx="141120" cy="125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FDB236-6774-7CCC-6DE4-2D9129500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76534" y="3182498"/>
                  <a:ext cx="158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1522FB-4C20-9C87-F772-5032015E7171}"/>
                    </a:ext>
                  </a:extLst>
                </p14:cNvPr>
                <p14:cNvContentPartPr/>
                <p14:nvPr/>
              </p14:nvContentPartPr>
              <p14:xfrm>
                <a:off x="4577414" y="3304538"/>
                <a:ext cx="11160" cy="6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1522FB-4C20-9C87-F772-5032015E71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68414" y="3295898"/>
                  <a:ext cx="2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A82D96-5100-A428-5149-4A2907611771}"/>
                    </a:ext>
                  </a:extLst>
                </p14:cNvPr>
                <p14:cNvContentPartPr/>
                <p14:nvPr/>
              </p14:nvContentPartPr>
              <p14:xfrm>
                <a:off x="4698014" y="3197618"/>
                <a:ext cx="102600" cy="180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A82D96-5100-A428-5149-4A29076117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89374" y="318897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0C8B91-80D1-A406-5F38-0A7E31E78EC7}"/>
                    </a:ext>
                  </a:extLst>
                </p14:cNvPr>
                <p14:cNvContentPartPr/>
                <p14:nvPr/>
              </p14:nvContentPartPr>
              <p14:xfrm>
                <a:off x="4740134" y="3222098"/>
                <a:ext cx="99000" cy="1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0C8B91-80D1-A406-5F38-0A7E31E78EC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31494" y="3213098"/>
                  <a:ext cx="1166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92CA78B-9B7D-98AF-4CFF-C90FF6E336EF}"/>
                  </a:ext>
                </a:extLst>
              </p14:cNvPr>
              <p14:cNvContentPartPr/>
              <p14:nvPr/>
            </p14:nvContentPartPr>
            <p14:xfrm>
              <a:off x="8006414" y="3334058"/>
              <a:ext cx="136800" cy="4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92CA78B-9B7D-98AF-4CFF-C90FF6E336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97414" y="3325418"/>
                <a:ext cx="154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43D907E-951D-322A-5139-B8CCE05C2A6B}"/>
                  </a:ext>
                </a:extLst>
              </p14:cNvPr>
              <p14:cNvContentPartPr/>
              <p14:nvPr/>
            </p14:nvContentPartPr>
            <p14:xfrm>
              <a:off x="7967174" y="3456458"/>
              <a:ext cx="126000" cy="29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43D907E-951D-322A-5139-B8CCE05C2A6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958534" y="3447818"/>
                <a:ext cx="1436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C2F86D9-9244-3E77-AC07-4A0362B0CB46}"/>
              </a:ext>
            </a:extLst>
          </p:cNvPr>
          <p:cNvGrpSpPr/>
          <p:nvPr/>
        </p:nvGrpSpPr>
        <p:grpSpPr>
          <a:xfrm>
            <a:off x="8729294" y="3104738"/>
            <a:ext cx="721800" cy="230040"/>
            <a:chOff x="8729294" y="3104738"/>
            <a:chExt cx="7218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BCDCBA-CE90-F446-26E8-FE99F06384C4}"/>
                    </a:ext>
                  </a:extLst>
                </p14:cNvPr>
                <p14:cNvContentPartPr/>
                <p14:nvPr/>
              </p14:nvContentPartPr>
              <p14:xfrm>
                <a:off x="8729294" y="3104738"/>
                <a:ext cx="241920" cy="1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BCDCBA-CE90-F446-26E8-FE99F06384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20294" y="3095738"/>
                  <a:ext cx="259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11FF82-733F-91C1-99B5-5DD09E346C6D}"/>
                    </a:ext>
                  </a:extLst>
                </p14:cNvPr>
                <p14:cNvContentPartPr/>
                <p14:nvPr/>
              </p14:nvContentPartPr>
              <p14:xfrm>
                <a:off x="8770334" y="3174218"/>
                <a:ext cx="273960" cy="160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11FF82-733F-91C1-99B5-5DD09E346C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61694" y="3165578"/>
                  <a:ext cx="291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9B726A-3998-1A20-8C44-2F9E6A3F6FDE}"/>
                    </a:ext>
                  </a:extLst>
                </p14:cNvPr>
                <p14:cNvContentPartPr/>
                <p14:nvPr/>
              </p14:nvContentPartPr>
              <p14:xfrm>
                <a:off x="9171374" y="3203738"/>
                <a:ext cx="2520" cy="2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9B726A-3998-1A20-8C44-2F9E6A3F6F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2374" y="3194738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26F8354-0A3F-363E-0FCE-B35FD2F82348}"/>
                    </a:ext>
                  </a:extLst>
                </p14:cNvPr>
                <p14:cNvContentPartPr/>
                <p14:nvPr/>
              </p14:nvContentPartPr>
              <p14:xfrm>
                <a:off x="9262094" y="3176378"/>
                <a:ext cx="76320" cy="2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26F8354-0A3F-363E-0FCE-B35FD2F823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53094" y="3167738"/>
                  <a:ext cx="93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E7BF0F3-4579-D3D6-84CB-D536F08E555C}"/>
                    </a:ext>
                  </a:extLst>
                </p14:cNvPr>
                <p14:cNvContentPartPr/>
                <p14:nvPr/>
              </p14:nvContentPartPr>
              <p14:xfrm>
                <a:off x="9365774" y="3161258"/>
                <a:ext cx="410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E7BF0F3-4579-D3D6-84CB-D536F08E55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57134" y="3152618"/>
                  <a:ext cx="58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17908C-DC5A-0739-C286-3D017EC84892}"/>
                    </a:ext>
                  </a:extLst>
                </p14:cNvPr>
                <p14:cNvContentPartPr/>
                <p14:nvPr/>
              </p14:nvContentPartPr>
              <p14:xfrm>
                <a:off x="9446054" y="3158378"/>
                <a:ext cx="5040" cy="2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17908C-DC5A-0739-C286-3D017EC848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37054" y="314973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2FB6C5-5975-F226-EFF1-4D1FD15DEFB7}"/>
              </a:ext>
            </a:extLst>
          </p:cNvPr>
          <p:cNvGrpSpPr/>
          <p:nvPr/>
        </p:nvGrpSpPr>
        <p:grpSpPr>
          <a:xfrm>
            <a:off x="8629934" y="3412898"/>
            <a:ext cx="857160" cy="371160"/>
            <a:chOff x="8629934" y="3412898"/>
            <a:chExt cx="8571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CC42FA-8D24-FF77-DAB3-BBFB9B82C45A}"/>
                    </a:ext>
                  </a:extLst>
                </p14:cNvPr>
                <p14:cNvContentPartPr/>
                <p14:nvPr/>
              </p14:nvContentPartPr>
              <p14:xfrm>
                <a:off x="8629934" y="3412898"/>
                <a:ext cx="857160" cy="92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CC42FA-8D24-FF77-DAB3-BBFB9B82C4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0934" y="3403898"/>
                  <a:ext cx="87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6477F5-2B8E-11E3-458D-63A8AB7D02C3}"/>
                    </a:ext>
                  </a:extLst>
                </p14:cNvPr>
                <p14:cNvContentPartPr/>
                <p14:nvPr/>
              </p14:nvContentPartPr>
              <p14:xfrm>
                <a:off x="9110894" y="3596498"/>
                <a:ext cx="270360" cy="96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6477F5-2B8E-11E3-458D-63A8AB7D02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02254" y="3587858"/>
                  <a:ext cx="288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76DFAAD-46F1-62C9-C9B8-DB4D8AF4A690}"/>
                    </a:ext>
                  </a:extLst>
                </p14:cNvPr>
                <p14:cNvContentPartPr/>
                <p14:nvPr/>
              </p14:nvContentPartPr>
              <p14:xfrm>
                <a:off x="9304934" y="3569858"/>
                <a:ext cx="16560" cy="21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76DFAAD-46F1-62C9-C9B8-DB4D8AF4A6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96294" y="3560858"/>
                  <a:ext cx="342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57366CF-30C9-407F-4D78-128C194052CB}"/>
              </a:ext>
            </a:extLst>
          </p:cNvPr>
          <p:cNvGrpSpPr/>
          <p:nvPr/>
        </p:nvGrpSpPr>
        <p:grpSpPr>
          <a:xfrm>
            <a:off x="2865614" y="3784418"/>
            <a:ext cx="418680" cy="724320"/>
            <a:chOff x="2865614" y="3784418"/>
            <a:chExt cx="41868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E705C86-8BF1-96AE-CB4E-BEF69FBED2A9}"/>
                    </a:ext>
                  </a:extLst>
                </p14:cNvPr>
                <p14:cNvContentPartPr/>
                <p14:nvPr/>
              </p14:nvContentPartPr>
              <p14:xfrm>
                <a:off x="2981534" y="4058018"/>
                <a:ext cx="302760" cy="142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E705C86-8BF1-96AE-CB4E-BEF69FBED2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2534" y="4049018"/>
                  <a:ext cx="320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DB63D2-39F3-CEFA-96C9-19B8E0C951F4}"/>
                    </a:ext>
                  </a:extLst>
                </p14:cNvPr>
                <p14:cNvContentPartPr/>
                <p14:nvPr/>
              </p14:nvContentPartPr>
              <p14:xfrm>
                <a:off x="3107174" y="4072778"/>
                <a:ext cx="110160" cy="138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DB63D2-39F3-CEFA-96C9-19B8E0C951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98534" y="4063778"/>
                  <a:ext cx="127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4E078A3-7780-899E-2090-7B5E57A304AA}"/>
                    </a:ext>
                  </a:extLst>
                </p14:cNvPr>
                <p14:cNvContentPartPr/>
                <p14:nvPr/>
              </p14:nvContentPartPr>
              <p14:xfrm>
                <a:off x="2898734" y="3904298"/>
                <a:ext cx="8028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4E078A3-7780-899E-2090-7B5E57A304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89734" y="3895658"/>
                  <a:ext cx="97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812A9D-B172-7DED-0F3D-F76889FD7157}"/>
                    </a:ext>
                  </a:extLst>
                </p14:cNvPr>
                <p14:cNvContentPartPr/>
                <p14:nvPr/>
              </p14:nvContentPartPr>
              <p14:xfrm>
                <a:off x="2872814" y="3968738"/>
                <a:ext cx="167040" cy="97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812A9D-B172-7DED-0F3D-F76889FD71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63814" y="3959738"/>
                  <a:ext cx="184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9730709-9F74-DF9D-51F9-FBAAC399D5FD}"/>
                    </a:ext>
                  </a:extLst>
                </p14:cNvPr>
                <p14:cNvContentPartPr/>
                <p14:nvPr/>
              </p14:nvContentPartPr>
              <p14:xfrm>
                <a:off x="2865614" y="3989978"/>
                <a:ext cx="196920" cy="70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9730709-9F74-DF9D-51F9-FBAAC399D5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6974" y="3981338"/>
                  <a:ext cx="214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C22FD4-5F28-4B30-7050-6048647070AD}"/>
                    </a:ext>
                  </a:extLst>
                </p14:cNvPr>
                <p14:cNvContentPartPr/>
                <p14:nvPr/>
              </p14:nvContentPartPr>
              <p14:xfrm>
                <a:off x="2918894" y="3968018"/>
                <a:ext cx="47520" cy="177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C22FD4-5F28-4B30-7050-6048647070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10254" y="3959378"/>
                  <a:ext cx="65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3E4F1F-E4D7-A2A3-88E2-5E65A63B8340}"/>
                    </a:ext>
                  </a:extLst>
                </p14:cNvPr>
                <p14:cNvContentPartPr/>
                <p14:nvPr/>
              </p14:nvContentPartPr>
              <p14:xfrm>
                <a:off x="3243254" y="378441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3E4F1F-E4D7-A2A3-88E2-5E65A63B83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4614" y="37757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A3421B-D36B-A51D-B754-4C1369AD30E4}"/>
                    </a:ext>
                  </a:extLst>
                </p14:cNvPr>
                <p14:cNvContentPartPr/>
                <p14:nvPr/>
              </p14:nvContentPartPr>
              <p14:xfrm>
                <a:off x="3205454" y="3803138"/>
                <a:ext cx="5040" cy="3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A3421B-D36B-A51D-B754-4C1369AD30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96814" y="3794138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F148F32-7128-6449-8ACF-888939F05852}"/>
                    </a:ext>
                  </a:extLst>
                </p14:cNvPr>
                <p14:cNvContentPartPr/>
                <p14:nvPr/>
              </p14:nvContentPartPr>
              <p14:xfrm>
                <a:off x="3142094" y="3817538"/>
                <a:ext cx="51480" cy="38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F148F32-7128-6449-8ACF-888939F058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33454" y="3808898"/>
                  <a:ext cx="6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C8FDD4-A1CE-83EF-F16F-E15F1A8E1331}"/>
                    </a:ext>
                  </a:extLst>
                </p14:cNvPr>
                <p14:cNvContentPartPr/>
                <p14:nvPr/>
              </p14:nvContentPartPr>
              <p14:xfrm>
                <a:off x="3088454" y="3892418"/>
                <a:ext cx="86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C8FDD4-A1CE-83EF-F16F-E15F1A8E133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79454" y="3883418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F56AFD0-5751-F544-5AB5-F50143D7DC3D}"/>
                    </a:ext>
                  </a:extLst>
                </p14:cNvPr>
                <p14:cNvContentPartPr/>
                <p14:nvPr/>
              </p14:nvContentPartPr>
              <p14:xfrm>
                <a:off x="2956334" y="3992498"/>
                <a:ext cx="28440" cy="19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F56AFD0-5751-F544-5AB5-F50143D7DC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7694" y="3983498"/>
                  <a:ext cx="46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2D4B328-E28C-4682-F818-9BAEA7EF75DA}"/>
                    </a:ext>
                  </a:extLst>
                </p14:cNvPr>
                <p14:cNvContentPartPr/>
                <p14:nvPr/>
              </p14:nvContentPartPr>
              <p14:xfrm>
                <a:off x="3227414" y="3980258"/>
                <a:ext cx="46800" cy="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2D4B328-E28C-4682-F818-9BAEA7EF75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18414" y="3971618"/>
                  <a:ext cx="64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042757-FBCE-F63A-F956-EF25408E8052}"/>
                    </a:ext>
                  </a:extLst>
                </p14:cNvPr>
                <p14:cNvContentPartPr/>
                <p14:nvPr/>
              </p14:nvContentPartPr>
              <p14:xfrm>
                <a:off x="3147854" y="4007258"/>
                <a:ext cx="34920" cy="12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042757-FBCE-F63A-F956-EF25408E80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39214" y="3998258"/>
                  <a:ext cx="52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07789E7-8378-6746-8794-B465B48DCC7C}"/>
                    </a:ext>
                  </a:extLst>
                </p14:cNvPr>
                <p14:cNvContentPartPr/>
                <p14:nvPr/>
              </p14:nvContentPartPr>
              <p14:xfrm>
                <a:off x="3087014" y="4030658"/>
                <a:ext cx="30240" cy="6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07789E7-8378-6746-8794-B465B48DCC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78014" y="4021658"/>
                  <a:ext cx="47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CFB5B24-77F7-A82B-3132-D71917978D23}"/>
                    </a:ext>
                  </a:extLst>
                </p14:cNvPr>
                <p14:cNvContentPartPr/>
                <p14:nvPr/>
              </p14:nvContentPartPr>
              <p14:xfrm>
                <a:off x="2999174" y="4041818"/>
                <a:ext cx="64080" cy="1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CFB5B24-77F7-A82B-3132-D71917978D2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90174" y="4032818"/>
                  <a:ext cx="81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CD3C9F-AD1F-B07A-436C-9ECF58364B42}"/>
                    </a:ext>
                  </a:extLst>
                </p14:cNvPr>
                <p14:cNvContentPartPr/>
                <p14:nvPr/>
              </p14:nvContentPartPr>
              <p14:xfrm>
                <a:off x="3026534" y="4105898"/>
                <a:ext cx="80280" cy="16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CD3C9F-AD1F-B07A-436C-9ECF58364B4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17894" y="4097258"/>
                  <a:ext cx="97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548E1CA-A96F-45D4-340D-C538CD2AD1FA}"/>
                    </a:ext>
                  </a:extLst>
                </p14:cNvPr>
                <p14:cNvContentPartPr/>
                <p14:nvPr/>
              </p14:nvContentPartPr>
              <p14:xfrm>
                <a:off x="3150734" y="4140458"/>
                <a:ext cx="720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548E1CA-A96F-45D4-340D-C538CD2AD1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42094" y="4131458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246E41D-4448-44B8-75B2-4E4C9C9DD46D}"/>
                    </a:ext>
                  </a:extLst>
                </p14:cNvPr>
                <p14:cNvContentPartPr/>
                <p14:nvPr/>
              </p14:nvContentPartPr>
              <p14:xfrm>
                <a:off x="2984054" y="4126058"/>
                <a:ext cx="360" cy="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246E41D-4448-44B8-75B2-4E4C9C9DD4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75054" y="411741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006BD8-6556-67F5-6640-39A8A8192BC3}"/>
                    </a:ext>
                  </a:extLst>
                </p14:cNvPr>
                <p14:cNvContentPartPr/>
                <p14:nvPr/>
              </p14:nvContentPartPr>
              <p14:xfrm>
                <a:off x="3026174" y="4180418"/>
                <a:ext cx="17640" cy="28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006BD8-6556-67F5-6640-39A8A8192B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17534" y="4171778"/>
                  <a:ext cx="3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5E6E3E-4688-9CA3-3E73-275C2CF8061C}"/>
                    </a:ext>
                  </a:extLst>
                </p14:cNvPr>
                <p14:cNvContentPartPr/>
                <p14:nvPr/>
              </p14:nvContentPartPr>
              <p14:xfrm>
                <a:off x="3052454" y="4227938"/>
                <a:ext cx="35280" cy="78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5E6E3E-4688-9CA3-3E73-275C2CF806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43814" y="4219298"/>
                  <a:ext cx="52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DFA147C-C8D4-42AF-8EB7-48F7385D20C6}"/>
                    </a:ext>
                  </a:extLst>
                </p14:cNvPr>
                <p14:cNvContentPartPr/>
                <p14:nvPr/>
              </p14:nvContentPartPr>
              <p14:xfrm>
                <a:off x="3100694" y="4326938"/>
                <a:ext cx="1080" cy="3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DFA147C-C8D4-42AF-8EB7-48F7385D20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92054" y="4318298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817E6E8-4F5A-87D5-3710-1618BCB3F961}"/>
                    </a:ext>
                  </a:extLst>
                </p14:cNvPr>
                <p14:cNvContentPartPr/>
                <p14:nvPr/>
              </p14:nvContentPartPr>
              <p14:xfrm>
                <a:off x="2901614" y="4131098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817E6E8-4F5A-87D5-3710-1618BCB3F9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2614" y="4122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E89A25-4FE8-E547-32FE-8160E910E687}"/>
                    </a:ext>
                  </a:extLst>
                </p14:cNvPr>
                <p14:cNvContentPartPr/>
                <p14:nvPr/>
              </p14:nvContentPartPr>
              <p14:xfrm>
                <a:off x="2929694" y="4189058"/>
                <a:ext cx="5040" cy="5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E89A25-4FE8-E547-32FE-8160E910E68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20694" y="4180418"/>
                  <a:ext cx="22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2CAD91-3403-3CDF-29B5-7C9C620CC755}"/>
                    </a:ext>
                  </a:extLst>
                </p14:cNvPr>
                <p14:cNvContentPartPr/>
                <p14:nvPr/>
              </p14:nvContentPartPr>
              <p14:xfrm>
                <a:off x="2939774" y="4271138"/>
                <a:ext cx="216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2CAD91-3403-3CDF-29B5-7C9C620CC7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31134" y="4262498"/>
                  <a:ext cx="1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3982C55-B648-4B36-4B70-68227B6D2B13}"/>
                    </a:ext>
                  </a:extLst>
                </p14:cNvPr>
                <p14:cNvContentPartPr/>
                <p14:nvPr/>
              </p14:nvContentPartPr>
              <p14:xfrm>
                <a:off x="2948054" y="4364018"/>
                <a:ext cx="3960" cy="5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3982C55-B648-4B36-4B70-68227B6D2B1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39414" y="4355378"/>
                  <a:ext cx="21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0055A9E-87AC-32D8-8520-7CE0C6564C3E}"/>
                    </a:ext>
                  </a:extLst>
                </p14:cNvPr>
                <p14:cNvContentPartPr/>
                <p14:nvPr/>
              </p14:nvContentPartPr>
              <p14:xfrm>
                <a:off x="2943734" y="4447178"/>
                <a:ext cx="11160" cy="61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0055A9E-87AC-32D8-8520-7CE0C6564C3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34734" y="4438538"/>
                  <a:ext cx="2880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DB9C43B-B83C-D8B0-992B-EEA1475B818C}"/>
                  </a:ext>
                </a:extLst>
              </p14:cNvPr>
              <p14:cNvContentPartPr/>
              <p14:nvPr/>
            </p14:nvContentPartPr>
            <p14:xfrm>
              <a:off x="2544854" y="4705298"/>
              <a:ext cx="152280" cy="316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DB9C43B-B83C-D8B0-992B-EEA1475B818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535854" y="4696658"/>
                <a:ext cx="169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24D61CB-948B-A27A-62CD-10672D59E112}"/>
                  </a:ext>
                </a:extLst>
              </p14:cNvPr>
              <p14:cNvContentPartPr/>
              <p14:nvPr/>
            </p14:nvContentPartPr>
            <p14:xfrm>
              <a:off x="2558534" y="4672178"/>
              <a:ext cx="162720" cy="2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24D61CB-948B-A27A-62CD-10672D59E11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549894" y="4663538"/>
                <a:ext cx="1803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19EBFA6-3A43-4BDC-BAED-E92A22FB7AA4}"/>
                  </a:ext>
                </a:extLst>
              </p14:cNvPr>
              <p14:cNvContentPartPr/>
              <p14:nvPr/>
            </p14:nvContentPartPr>
            <p14:xfrm>
              <a:off x="2788214" y="4805018"/>
              <a:ext cx="115200" cy="7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19EBFA6-3A43-4BDC-BAED-E92A22FB7AA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779214" y="4796378"/>
                <a:ext cx="132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392D64E-1062-C8E0-2F61-5FD0FB547491}"/>
                  </a:ext>
                </a:extLst>
              </p14:cNvPr>
              <p14:cNvContentPartPr/>
              <p14:nvPr/>
            </p14:nvContentPartPr>
            <p14:xfrm>
              <a:off x="2814134" y="4945418"/>
              <a:ext cx="92160" cy="1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392D64E-1062-C8E0-2F61-5FD0FB54749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805134" y="4936418"/>
                <a:ext cx="1098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E19B1C9-E7E9-A8B4-48DE-8E1841920567}"/>
              </a:ext>
            </a:extLst>
          </p:cNvPr>
          <p:cNvGrpSpPr/>
          <p:nvPr/>
        </p:nvGrpSpPr>
        <p:grpSpPr>
          <a:xfrm>
            <a:off x="4522694" y="3979898"/>
            <a:ext cx="332640" cy="413640"/>
            <a:chOff x="4522694" y="3979898"/>
            <a:chExt cx="3326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92D5C56-F3FF-6917-83A6-A16DF38D6347}"/>
                    </a:ext>
                  </a:extLst>
                </p14:cNvPr>
                <p14:cNvContentPartPr/>
                <p14:nvPr/>
              </p14:nvContentPartPr>
              <p14:xfrm>
                <a:off x="4632134" y="4080338"/>
                <a:ext cx="92160" cy="11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92D5C56-F3FF-6917-83A6-A16DF38D634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23494" y="4071338"/>
                  <a:ext cx="10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6F05FDB-043C-0BB8-7AC7-14FD5C529085}"/>
                    </a:ext>
                  </a:extLst>
                </p14:cNvPr>
                <p14:cNvContentPartPr/>
                <p14:nvPr/>
              </p14:nvContentPartPr>
              <p14:xfrm>
                <a:off x="4644374" y="4043978"/>
                <a:ext cx="101880" cy="180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6F05FDB-043C-0BB8-7AC7-14FD5C52908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35734" y="4035338"/>
                  <a:ext cx="119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0BA2330-0656-17B6-C62B-418614854563}"/>
                    </a:ext>
                  </a:extLst>
                </p14:cNvPr>
                <p14:cNvContentPartPr/>
                <p14:nvPr/>
              </p14:nvContentPartPr>
              <p14:xfrm>
                <a:off x="4613414" y="4146938"/>
                <a:ext cx="18504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0BA2330-0656-17B6-C62B-41861485456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04774" y="4137938"/>
                  <a:ext cx="202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1446898-084E-9171-53A1-1603BEA6E39E}"/>
                    </a:ext>
                  </a:extLst>
                </p14:cNvPr>
                <p14:cNvContentPartPr/>
                <p14:nvPr/>
              </p14:nvContentPartPr>
              <p14:xfrm>
                <a:off x="4671374" y="3979898"/>
                <a:ext cx="15120" cy="153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1446898-084E-9171-53A1-1603BEA6E3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62374" y="3970898"/>
                  <a:ext cx="32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FE3A97-B998-6F0F-5E1F-B7D52A7472C9}"/>
                    </a:ext>
                  </a:extLst>
                </p14:cNvPr>
                <p14:cNvContentPartPr/>
                <p14:nvPr/>
              </p14:nvContentPartPr>
              <p14:xfrm>
                <a:off x="4771094" y="4081418"/>
                <a:ext cx="25920" cy="18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FE3A97-B998-6F0F-5E1F-B7D52A7472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62094" y="4072418"/>
                  <a:ext cx="43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6522FC9-D050-C7B8-4D0F-31BDBC860BFC}"/>
                    </a:ext>
                  </a:extLst>
                </p14:cNvPr>
                <p14:cNvContentPartPr/>
                <p14:nvPr/>
              </p14:nvContentPartPr>
              <p14:xfrm>
                <a:off x="4776134" y="4182938"/>
                <a:ext cx="79200" cy="24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6522FC9-D050-C7B8-4D0F-31BDBC860BF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67494" y="4174298"/>
                  <a:ext cx="96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498D94-3DFD-A8CF-698B-AAB555B0C6E1}"/>
                    </a:ext>
                  </a:extLst>
                </p14:cNvPr>
                <p14:cNvContentPartPr/>
                <p14:nvPr/>
              </p14:nvContentPartPr>
              <p14:xfrm>
                <a:off x="4695494" y="4270778"/>
                <a:ext cx="17280" cy="122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498D94-3DFD-A8CF-698B-AAB555B0C6E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86494" y="4262138"/>
                  <a:ext cx="34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276FFC1-5F51-6FAC-250B-97D81BE88601}"/>
                    </a:ext>
                  </a:extLst>
                </p14:cNvPr>
                <p14:cNvContentPartPr/>
                <p14:nvPr/>
              </p14:nvContentPartPr>
              <p14:xfrm>
                <a:off x="4522694" y="4204898"/>
                <a:ext cx="121680" cy="77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276FFC1-5F51-6FAC-250B-97D81BE886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14054" y="4195898"/>
                  <a:ext cx="1393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2EB6582-B1F0-CAD2-845F-1A82CD5AC87A}"/>
                  </a:ext>
                </a:extLst>
              </p14:cNvPr>
              <p14:cNvContentPartPr/>
              <p14:nvPr/>
            </p14:nvContentPartPr>
            <p14:xfrm>
              <a:off x="5117414" y="4981778"/>
              <a:ext cx="2096640" cy="86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2EB6582-B1F0-CAD2-845F-1A82CD5AC87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108414" y="4972778"/>
                <a:ext cx="21142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FDB129A-C05B-ED39-F516-4D5C393EA410}"/>
              </a:ext>
            </a:extLst>
          </p:cNvPr>
          <p:cNvGrpSpPr/>
          <p:nvPr/>
        </p:nvGrpSpPr>
        <p:grpSpPr>
          <a:xfrm>
            <a:off x="5355014" y="4632578"/>
            <a:ext cx="1891440" cy="259920"/>
            <a:chOff x="5355014" y="4632578"/>
            <a:chExt cx="18914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67AA9E5-2C1D-72EB-9B21-84E4181CD540}"/>
                    </a:ext>
                  </a:extLst>
                </p14:cNvPr>
                <p14:cNvContentPartPr/>
                <p14:nvPr/>
              </p14:nvContentPartPr>
              <p14:xfrm>
                <a:off x="5355014" y="4729418"/>
                <a:ext cx="181440" cy="145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67AA9E5-2C1D-72EB-9B21-84E4181CD54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46374" y="4720778"/>
                  <a:ext cx="199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1B24B0-321B-F30B-1A6B-D7106F66921F}"/>
                    </a:ext>
                  </a:extLst>
                </p14:cNvPr>
                <p14:cNvContentPartPr/>
                <p14:nvPr/>
              </p14:nvContentPartPr>
              <p14:xfrm>
                <a:off x="5654894" y="4862618"/>
                <a:ext cx="5040" cy="3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1B24B0-321B-F30B-1A6B-D7106F6692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45894" y="4853978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608E69E-6233-A605-A17E-C4BE9305AB9D}"/>
                    </a:ext>
                  </a:extLst>
                </p14:cNvPr>
                <p14:cNvContentPartPr/>
                <p14:nvPr/>
              </p14:nvContentPartPr>
              <p14:xfrm>
                <a:off x="5757854" y="4681538"/>
                <a:ext cx="26640" cy="210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08E69E-6233-A605-A17E-C4BE9305A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49214" y="4672898"/>
                  <a:ext cx="44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E9D4D48-1F56-007D-E1B7-4B82F62C5275}"/>
                    </a:ext>
                  </a:extLst>
                </p14:cNvPr>
                <p14:cNvContentPartPr/>
                <p14:nvPr/>
              </p14:nvContentPartPr>
              <p14:xfrm>
                <a:off x="5946134" y="4738058"/>
                <a:ext cx="73800" cy="12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E9D4D48-1F56-007D-E1B7-4B82F62C52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37134" y="4729058"/>
                  <a:ext cx="91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C61AD29-2C06-67A5-C73E-E5A9C8C40EF0}"/>
                    </a:ext>
                  </a:extLst>
                </p14:cNvPr>
                <p14:cNvContentPartPr/>
                <p14:nvPr/>
              </p14:nvContentPartPr>
              <p14:xfrm>
                <a:off x="6015974" y="4853258"/>
                <a:ext cx="15120" cy="12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C61AD29-2C06-67A5-C73E-E5A9C8C40EF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07334" y="4844618"/>
                  <a:ext cx="3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175D95D-1528-C61F-F4C3-2A4DDEEA5804}"/>
                    </a:ext>
                  </a:extLst>
                </p14:cNvPr>
                <p14:cNvContentPartPr/>
                <p14:nvPr/>
              </p14:nvContentPartPr>
              <p14:xfrm>
                <a:off x="6190934" y="4696298"/>
                <a:ext cx="187200" cy="169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175D95D-1528-C61F-F4C3-2A4DDEEA58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81934" y="4687658"/>
                  <a:ext cx="204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ABA9E45-4DF5-06C2-607B-820BCD7CC0A9}"/>
                    </a:ext>
                  </a:extLst>
                </p14:cNvPr>
                <p14:cNvContentPartPr/>
                <p14:nvPr/>
              </p14:nvContentPartPr>
              <p14:xfrm>
                <a:off x="6429254" y="4783418"/>
                <a:ext cx="55800" cy="2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ABA9E45-4DF5-06C2-607B-820BCD7CC0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20614" y="4774418"/>
                  <a:ext cx="73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FAD8E25-EE27-E704-D40A-6CA79EC0D609}"/>
                    </a:ext>
                  </a:extLst>
                </p14:cNvPr>
                <p14:cNvContentPartPr/>
                <p14:nvPr/>
              </p14:nvContentPartPr>
              <p14:xfrm>
                <a:off x="6575054" y="4775498"/>
                <a:ext cx="145440" cy="11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FAD8E25-EE27-E704-D40A-6CA79EC0D60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66414" y="4766498"/>
                  <a:ext cx="163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CD88D7-340C-AE65-007A-ADA78B1D9251}"/>
                    </a:ext>
                  </a:extLst>
                </p14:cNvPr>
                <p14:cNvContentPartPr/>
                <p14:nvPr/>
              </p14:nvContentPartPr>
              <p14:xfrm>
                <a:off x="6769094" y="4772978"/>
                <a:ext cx="44280" cy="12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CD88D7-340C-AE65-007A-ADA78B1D925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60094" y="4763978"/>
                  <a:ext cx="61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9FA7972-A434-3E8F-2F8A-F944A50051E6}"/>
                    </a:ext>
                  </a:extLst>
                </p14:cNvPr>
                <p14:cNvContentPartPr/>
                <p14:nvPr/>
              </p14:nvContentPartPr>
              <p14:xfrm>
                <a:off x="6859094" y="4757498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9FA7972-A434-3E8F-2F8A-F944A50051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50094" y="4748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0B493B4-6554-1006-E314-A59C3C1B3B8E}"/>
                    </a:ext>
                  </a:extLst>
                </p14:cNvPr>
                <p14:cNvContentPartPr/>
                <p14:nvPr/>
              </p14:nvContentPartPr>
              <p14:xfrm>
                <a:off x="6901934" y="4689098"/>
                <a:ext cx="58320" cy="96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0B493B4-6554-1006-E314-A59C3C1B3B8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92934" y="4680098"/>
                  <a:ext cx="75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F3581E-6D44-3E3F-F30D-1D91ACA22FD4}"/>
                    </a:ext>
                  </a:extLst>
                </p14:cNvPr>
                <p14:cNvContentPartPr/>
                <p14:nvPr/>
              </p14:nvContentPartPr>
              <p14:xfrm>
                <a:off x="7007774" y="4757138"/>
                <a:ext cx="61920" cy="5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F3581E-6D44-3E3F-F30D-1D91ACA22F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99134" y="4748498"/>
                  <a:ext cx="79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91773D0-F8B8-0FF4-86C3-D6064CF8CADC}"/>
                    </a:ext>
                  </a:extLst>
                </p14:cNvPr>
                <p14:cNvContentPartPr/>
                <p14:nvPr/>
              </p14:nvContentPartPr>
              <p14:xfrm>
                <a:off x="7116854" y="4632578"/>
                <a:ext cx="129600" cy="213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91773D0-F8B8-0FF4-86C3-D6064CF8CAD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07854" y="4623938"/>
                  <a:ext cx="1472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005ED3D-5482-B483-8283-6D112F0ED0A8}"/>
                  </a:ext>
                </a:extLst>
              </p14:cNvPr>
              <p14:cNvContentPartPr/>
              <p14:nvPr/>
            </p14:nvContentPartPr>
            <p14:xfrm>
              <a:off x="7232054" y="4555898"/>
              <a:ext cx="113400" cy="5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005ED3D-5482-B483-8283-6D112F0ED0A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223414" y="4547258"/>
                <a:ext cx="13104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0820079-3EBE-ABDF-3C82-755E1486896B}"/>
              </a:ext>
            </a:extLst>
          </p:cNvPr>
          <p:cNvGrpSpPr/>
          <p:nvPr/>
        </p:nvGrpSpPr>
        <p:grpSpPr>
          <a:xfrm>
            <a:off x="6378494" y="5162498"/>
            <a:ext cx="419760" cy="190800"/>
            <a:chOff x="6378494" y="5162498"/>
            <a:chExt cx="4197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B26A18-C002-3FC3-4AE8-3EFBBB28F9AA}"/>
                    </a:ext>
                  </a:extLst>
                </p14:cNvPr>
                <p14:cNvContentPartPr/>
                <p14:nvPr/>
              </p14:nvContentPartPr>
              <p14:xfrm>
                <a:off x="6378494" y="5167178"/>
                <a:ext cx="121320" cy="186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B26A18-C002-3FC3-4AE8-3EFBBB28F9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369854" y="5158178"/>
                  <a:ext cx="138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43CECA1-8921-2379-78D1-AC10D233AFD2}"/>
                    </a:ext>
                  </a:extLst>
                </p14:cNvPr>
                <p14:cNvContentPartPr/>
                <p14:nvPr/>
              </p14:nvContentPartPr>
              <p14:xfrm>
                <a:off x="6471734" y="5162498"/>
                <a:ext cx="326520" cy="27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43CECA1-8921-2379-78D1-AC10D233AF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63094" y="5153858"/>
                  <a:ext cx="3441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A71CA9A-4F81-A88F-A18B-5A021403A2EA}"/>
                  </a:ext>
                </a:extLst>
              </p14:cNvPr>
              <p14:cNvContentPartPr/>
              <p14:nvPr/>
            </p14:nvContentPartPr>
            <p14:xfrm>
              <a:off x="4996814" y="4784498"/>
              <a:ext cx="117000" cy="46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A71CA9A-4F81-A88F-A18B-5A021403A2E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988174" y="4775498"/>
                <a:ext cx="13464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815C9EC-A957-396F-5ECE-BB5E5662D975}"/>
              </a:ext>
            </a:extLst>
          </p:cNvPr>
          <p:cNvGrpSpPr/>
          <p:nvPr/>
        </p:nvGrpSpPr>
        <p:grpSpPr>
          <a:xfrm>
            <a:off x="4919414" y="4850738"/>
            <a:ext cx="266040" cy="245520"/>
            <a:chOff x="4919414" y="4850738"/>
            <a:chExt cx="26604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EFC418C-E797-D28E-73C6-F34A3F848426}"/>
                    </a:ext>
                  </a:extLst>
                </p14:cNvPr>
                <p14:cNvContentPartPr/>
                <p14:nvPr/>
              </p14:nvContentPartPr>
              <p14:xfrm>
                <a:off x="4919414" y="4893218"/>
                <a:ext cx="150480" cy="203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EFC418C-E797-D28E-73C6-F34A3F84842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10774" y="4884578"/>
                  <a:ext cx="168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AF75941-67D8-8D27-D045-C58D0F059D42}"/>
                    </a:ext>
                  </a:extLst>
                </p14:cNvPr>
                <p14:cNvContentPartPr/>
                <p14:nvPr/>
              </p14:nvContentPartPr>
              <p14:xfrm>
                <a:off x="5076374" y="4851818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AF75941-67D8-8D27-D045-C58D0F059D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7374" y="4842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9A7BF30-0B38-DF7A-324B-C7F005844A03}"/>
                    </a:ext>
                  </a:extLst>
                </p14:cNvPr>
                <p14:cNvContentPartPr/>
                <p14:nvPr/>
              </p14:nvContentPartPr>
              <p14:xfrm>
                <a:off x="5055134" y="4850738"/>
                <a:ext cx="20520" cy="226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9A7BF30-0B38-DF7A-324B-C7F005844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46494" y="4842098"/>
                  <a:ext cx="38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A2E05DF-BF0E-8798-7293-056F0C606E73}"/>
                    </a:ext>
                  </a:extLst>
                </p14:cNvPr>
                <p14:cNvContentPartPr/>
                <p14:nvPr/>
              </p14:nvContentPartPr>
              <p14:xfrm>
                <a:off x="5149814" y="5015258"/>
                <a:ext cx="35640" cy="7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A2E05DF-BF0E-8798-7293-056F0C606E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40814" y="5006258"/>
                  <a:ext cx="532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96EC7D9-C742-5F46-0AF9-C541B7B18118}"/>
                  </a:ext>
                </a:extLst>
              </p14:cNvPr>
              <p14:cNvContentPartPr/>
              <p14:nvPr/>
            </p14:nvContentPartPr>
            <p14:xfrm>
              <a:off x="5131094" y="5178698"/>
              <a:ext cx="117720" cy="79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96EC7D9-C742-5F46-0AF9-C541B7B1811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122454" y="5169698"/>
                <a:ext cx="1353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7F1C6D4-76BF-5B8A-B845-5E45808E8200}"/>
                  </a:ext>
                </a:extLst>
              </p14:cNvPr>
              <p14:cNvContentPartPr/>
              <p14:nvPr/>
            </p14:nvContentPartPr>
            <p14:xfrm>
              <a:off x="2806214" y="5136218"/>
              <a:ext cx="3600" cy="385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7F1C6D4-76BF-5B8A-B845-5E45808E820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797574" y="5127218"/>
                <a:ext cx="212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F49D56D-DE8A-231E-1BAF-98161B29FAD2}"/>
              </a:ext>
            </a:extLst>
          </p:cNvPr>
          <p:cNvGrpSpPr/>
          <p:nvPr/>
        </p:nvGrpSpPr>
        <p:grpSpPr>
          <a:xfrm>
            <a:off x="3081974" y="4652018"/>
            <a:ext cx="1742040" cy="567000"/>
            <a:chOff x="3081974" y="4652018"/>
            <a:chExt cx="174204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91C1108-0198-C065-1C4C-E3EF2C201109}"/>
                    </a:ext>
                  </a:extLst>
                </p14:cNvPr>
                <p14:cNvContentPartPr/>
                <p14:nvPr/>
              </p14:nvContentPartPr>
              <p14:xfrm>
                <a:off x="3081974" y="4903658"/>
                <a:ext cx="539280" cy="7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91C1108-0198-C065-1C4C-E3EF2C2011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72974" y="4895018"/>
                  <a:ext cx="556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631608-9822-F3AF-2837-43E76E2D5343}"/>
                    </a:ext>
                  </a:extLst>
                </p14:cNvPr>
                <p14:cNvContentPartPr/>
                <p14:nvPr/>
              </p14:nvContentPartPr>
              <p14:xfrm>
                <a:off x="3287174" y="5012738"/>
                <a:ext cx="91080" cy="206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631608-9822-F3AF-2837-43E76E2D53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78534" y="5004098"/>
                  <a:ext cx="108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FA7400-3462-26E2-8432-692E3954C100}"/>
                    </a:ext>
                  </a:extLst>
                </p14:cNvPr>
                <p14:cNvContentPartPr/>
                <p14:nvPr/>
              </p14:nvContentPartPr>
              <p14:xfrm>
                <a:off x="3341534" y="5035418"/>
                <a:ext cx="97920" cy="3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FA7400-3462-26E2-8432-692E3954C1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32894" y="5026778"/>
                  <a:ext cx="115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EA2B67-3C21-E72F-3A0F-09B2778FFCF1}"/>
                    </a:ext>
                  </a:extLst>
                </p14:cNvPr>
                <p14:cNvContentPartPr/>
                <p14:nvPr/>
              </p14:nvContentPartPr>
              <p14:xfrm>
                <a:off x="3165854" y="4667858"/>
                <a:ext cx="4320" cy="149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EA2B67-3C21-E72F-3A0F-09B2778FFCF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56854" y="4658858"/>
                  <a:ext cx="21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C465CA-C74A-0EEE-1ADD-F74401795114}"/>
                    </a:ext>
                  </a:extLst>
                </p14:cNvPr>
                <p14:cNvContentPartPr/>
                <p14:nvPr/>
              </p14:nvContentPartPr>
              <p14:xfrm>
                <a:off x="3247574" y="4746698"/>
                <a:ext cx="108000" cy="9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C465CA-C74A-0EEE-1ADD-F7440179511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238934" y="4738058"/>
                  <a:ext cx="125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B4B86A0-E98C-158D-4137-E148A2A635A0}"/>
                    </a:ext>
                  </a:extLst>
                </p14:cNvPr>
                <p14:cNvContentPartPr/>
                <p14:nvPr/>
              </p14:nvContentPartPr>
              <p14:xfrm>
                <a:off x="3301934" y="4716098"/>
                <a:ext cx="25200" cy="134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B4B86A0-E98C-158D-4137-E148A2A635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92934" y="4707458"/>
                  <a:ext cx="42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41C1E2-8CD8-A8AC-2675-4AB6C0B0B22C}"/>
                    </a:ext>
                  </a:extLst>
                </p14:cNvPr>
                <p14:cNvContentPartPr/>
                <p14:nvPr/>
              </p14:nvContentPartPr>
              <p14:xfrm>
                <a:off x="3393014" y="4706738"/>
                <a:ext cx="19080" cy="128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41C1E2-8CD8-A8AC-2675-4AB6C0B0B22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84014" y="4697738"/>
                  <a:ext cx="36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A924405-2769-3474-282F-764092FB57A8}"/>
                    </a:ext>
                  </a:extLst>
                </p14:cNvPr>
                <p14:cNvContentPartPr/>
                <p14:nvPr/>
              </p14:nvContentPartPr>
              <p14:xfrm>
                <a:off x="3482654" y="4743098"/>
                <a:ext cx="33480" cy="2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A924405-2769-3474-282F-764092FB57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73654" y="4734098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7400492-C8C7-ED49-B951-42DB4B4B5704}"/>
                    </a:ext>
                  </a:extLst>
                </p14:cNvPr>
                <p14:cNvContentPartPr/>
                <p14:nvPr/>
              </p14:nvContentPartPr>
              <p14:xfrm>
                <a:off x="3558614" y="4652018"/>
                <a:ext cx="41760" cy="20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7400492-C8C7-ED49-B951-42DB4B4B570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49974" y="4643018"/>
                  <a:ext cx="59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7940FD-B400-DD6C-87B0-9A7DBA072840}"/>
                    </a:ext>
                  </a:extLst>
                </p14:cNvPr>
                <p14:cNvContentPartPr/>
                <p14:nvPr/>
              </p14:nvContentPartPr>
              <p14:xfrm>
                <a:off x="3633854" y="4756418"/>
                <a:ext cx="74520" cy="1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7940FD-B400-DD6C-87B0-9A7DBA07284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24854" y="4747418"/>
                  <a:ext cx="92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448ABD3-FA13-8414-A54F-3141CB23CC36}"/>
                    </a:ext>
                  </a:extLst>
                </p14:cNvPr>
                <p14:cNvContentPartPr/>
                <p14:nvPr/>
              </p14:nvContentPartPr>
              <p14:xfrm>
                <a:off x="3705134" y="4706738"/>
                <a:ext cx="15840" cy="97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448ABD3-FA13-8414-A54F-3141CB23CC3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96134" y="4697738"/>
                  <a:ext cx="3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31F5E5-089E-85F0-BC39-AD44EA939506}"/>
                    </a:ext>
                  </a:extLst>
                </p14:cNvPr>
                <p14:cNvContentPartPr/>
                <p14:nvPr/>
              </p14:nvContentPartPr>
              <p14:xfrm>
                <a:off x="3799814" y="4688738"/>
                <a:ext cx="120600" cy="137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31F5E5-089E-85F0-BC39-AD44EA9395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90814" y="4680098"/>
                  <a:ext cx="138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2B1353-8533-A98B-26FB-D9B6FECD9F57}"/>
                    </a:ext>
                  </a:extLst>
                </p14:cNvPr>
                <p14:cNvContentPartPr/>
                <p14:nvPr/>
              </p14:nvContentPartPr>
              <p14:xfrm>
                <a:off x="3927254" y="4752458"/>
                <a:ext cx="97920" cy="5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2B1353-8533-A98B-26FB-D9B6FECD9F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18614" y="4743458"/>
                  <a:ext cx="115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EE5492A-B232-E342-C5D4-850D633B1E59}"/>
                    </a:ext>
                  </a:extLst>
                </p14:cNvPr>
                <p14:cNvContentPartPr/>
                <p14:nvPr/>
              </p14:nvContentPartPr>
              <p14:xfrm>
                <a:off x="3985214" y="4723658"/>
                <a:ext cx="4320" cy="137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EE5492A-B232-E342-C5D4-850D633B1E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76574" y="4714658"/>
                  <a:ext cx="2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30FD1F-44EE-D710-9A83-E6910882B7AF}"/>
                    </a:ext>
                  </a:extLst>
                </p14:cNvPr>
                <p14:cNvContentPartPr/>
                <p14:nvPr/>
              </p14:nvContentPartPr>
              <p14:xfrm>
                <a:off x="4082054" y="4713218"/>
                <a:ext cx="71280" cy="144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30FD1F-44EE-D710-9A83-E6910882B7A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73414" y="4704218"/>
                  <a:ext cx="88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9820163-A014-655A-E4B8-70D2EB05EE1C}"/>
                    </a:ext>
                  </a:extLst>
                </p14:cNvPr>
                <p14:cNvContentPartPr/>
                <p14:nvPr/>
              </p14:nvContentPartPr>
              <p14:xfrm>
                <a:off x="4293374" y="4791338"/>
                <a:ext cx="157680" cy="11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9820163-A014-655A-E4B8-70D2EB05EE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84734" y="4782698"/>
                  <a:ext cx="175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6DDEA6A-3503-1498-A977-ED9054DC4775}"/>
                    </a:ext>
                  </a:extLst>
                </p14:cNvPr>
                <p14:cNvContentPartPr/>
                <p14:nvPr/>
              </p14:nvContentPartPr>
              <p14:xfrm>
                <a:off x="4374374" y="4745258"/>
                <a:ext cx="124920" cy="206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6DDEA6A-3503-1498-A977-ED9054DC477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65374" y="4736618"/>
                  <a:ext cx="142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B45F60-F464-6185-CEB0-5EDBE399A60C}"/>
                    </a:ext>
                  </a:extLst>
                </p14:cNvPr>
                <p14:cNvContentPartPr/>
                <p14:nvPr/>
              </p14:nvContentPartPr>
              <p14:xfrm>
                <a:off x="4530614" y="4741298"/>
                <a:ext cx="82080" cy="146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B45F60-F464-6185-CEB0-5EDBE399A60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521974" y="4732298"/>
                  <a:ext cx="99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BD22C51-F608-C88F-EE20-B443F0A5AB15}"/>
                    </a:ext>
                  </a:extLst>
                </p14:cNvPr>
                <p14:cNvContentPartPr/>
                <p14:nvPr/>
              </p14:nvContentPartPr>
              <p14:xfrm>
                <a:off x="3609014" y="4939658"/>
                <a:ext cx="907920" cy="1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BD22C51-F608-C88F-EE20-B443F0A5AB1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00014" y="4931018"/>
                  <a:ext cx="92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BE20563-7105-27EF-6A8B-A001A161F78B}"/>
                    </a:ext>
                  </a:extLst>
                </p14:cNvPr>
                <p14:cNvContentPartPr/>
                <p14:nvPr/>
              </p14:nvContentPartPr>
              <p14:xfrm>
                <a:off x="4629614" y="4979978"/>
                <a:ext cx="115200" cy="8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BE20563-7105-27EF-6A8B-A001A161F7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20614" y="4970978"/>
                  <a:ext cx="132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8891C7E-3891-0A17-62D0-7960D2E95312}"/>
                    </a:ext>
                  </a:extLst>
                </p14:cNvPr>
                <p14:cNvContentPartPr/>
                <p14:nvPr/>
              </p14:nvContentPartPr>
              <p14:xfrm>
                <a:off x="4760294" y="4948298"/>
                <a:ext cx="63720" cy="129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8891C7E-3891-0A17-62D0-7960D2E9531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51654" y="4939298"/>
                  <a:ext cx="8136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C424AE0-48FA-A181-C4B7-75A6211ABC6F}"/>
                  </a:ext>
                </a:extLst>
              </p14:cNvPr>
              <p14:cNvContentPartPr/>
              <p14:nvPr/>
            </p14:nvContentPartPr>
            <p14:xfrm>
              <a:off x="1371254" y="5900138"/>
              <a:ext cx="19080" cy="64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C424AE0-48FA-A181-C4B7-75A6211ABC6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362254" y="5891498"/>
                <a:ext cx="3672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FA40C14-988C-AFF4-37A6-7033479642E9}"/>
              </a:ext>
            </a:extLst>
          </p:cNvPr>
          <p:cNvGrpSpPr/>
          <p:nvPr/>
        </p:nvGrpSpPr>
        <p:grpSpPr>
          <a:xfrm>
            <a:off x="1292054" y="5656778"/>
            <a:ext cx="251280" cy="357480"/>
            <a:chOff x="1292054" y="5656778"/>
            <a:chExt cx="25128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FEB668E-ED41-D10F-F611-A88518E08587}"/>
                    </a:ext>
                  </a:extLst>
                </p14:cNvPr>
                <p14:cNvContentPartPr/>
                <p14:nvPr/>
              </p14:nvContentPartPr>
              <p14:xfrm>
                <a:off x="1292054" y="5860178"/>
                <a:ext cx="157680" cy="154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FEB668E-ED41-D10F-F611-A88518E0858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83414" y="5851538"/>
                  <a:ext cx="175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F16E791-54B2-BEEC-4592-DE039780DDEE}"/>
                    </a:ext>
                  </a:extLst>
                </p14:cNvPr>
                <p14:cNvContentPartPr/>
                <p14:nvPr/>
              </p14:nvContentPartPr>
              <p14:xfrm>
                <a:off x="1389254" y="5656778"/>
                <a:ext cx="154080" cy="147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F16E791-54B2-BEEC-4592-DE039780DDE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80614" y="5647778"/>
                  <a:ext cx="1717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0C82BAD-1A11-F804-B604-07730AD3A4E6}"/>
                  </a:ext>
                </a:extLst>
              </p14:cNvPr>
              <p14:cNvContentPartPr/>
              <p14:nvPr/>
            </p14:nvContentPartPr>
            <p14:xfrm>
              <a:off x="1742774" y="5945138"/>
              <a:ext cx="173880" cy="1368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0C82BAD-1A11-F804-B604-07730AD3A4E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734134" y="5936138"/>
                <a:ext cx="191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C0B93C6-4E8A-3835-2533-CBDDD1FFD63C}"/>
                  </a:ext>
                </a:extLst>
              </p14:cNvPr>
              <p14:cNvContentPartPr/>
              <p14:nvPr/>
            </p14:nvContentPartPr>
            <p14:xfrm>
              <a:off x="3601094" y="5504498"/>
              <a:ext cx="140400" cy="255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C0B93C6-4E8A-3835-2533-CBDDD1FFD63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592094" y="5495498"/>
                <a:ext cx="158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C1AEC75-85E4-30ED-2EAC-DE8620DA3259}"/>
                  </a:ext>
                </a:extLst>
              </p14:cNvPr>
              <p14:cNvContentPartPr/>
              <p14:nvPr/>
            </p14:nvContentPartPr>
            <p14:xfrm>
              <a:off x="3555374" y="6072218"/>
              <a:ext cx="177840" cy="168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C1AEC75-85E4-30ED-2EAC-DE8620DA325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546734" y="6063578"/>
                <a:ext cx="195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A0B536F-4C6B-7182-8164-0C1A20CFA71E}"/>
                  </a:ext>
                </a:extLst>
              </p14:cNvPr>
              <p14:cNvContentPartPr/>
              <p14:nvPr/>
            </p14:nvContentPartPr>
            <p14:xfrm>
              <a:off x="1697414" y="5619698"/>
              <a:ext cx="17640" cy="66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A0B536F-4C6B-7182-8164-0C1A20CFA71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688414" y="5611058"/>
                <a:ext cx="352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71403B1-97F4-F68C-FC09-1D9D56B772A1}"/>
                  </a:ext>
                </a:extLst>
              </p14:cNvPr>
              <p14:cNvContentPartPr/>
              <p14:nvPr/>
            </p14:nvContentPartPr>
            <p14:xfrm>
              <a:off x="1509494" y="6103538"/>
              <a:ext cx="120240" cy="63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71403B1-97F4-F68C-FC09-1D9D56B772A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500494" y="6094898"/>
                <a:ext cx="13788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F382858-9825-3861-C78B-152B8E174B88}"/>
              </a:ext>
            </a:extLst>
          </p:cNvPr>
          <p:cNvGrpSpPr/>
          <p:nvPr/>
        </p:nvGrpSpPr>
        <p:grpSpPr>
          <a:xfrm>
            <a:off x="3927254" y="5729138"/>
            <a:ext cx="822240" cy="331560"/>
            <a:chOff x="3927254" y="5729138"/>
            <a:chExt cx="8222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FA8F37-067D-CE72-A981-EBDDB475F882}"/>
                    </a:ext>
                  </a:extLst>
                </p14:cNvPr>
                <p14:cNvContentPartPr/>
                <p14:nvPr/>
              </p14:nvContentPartPr>
              <p14:xfrm>
                <a:off x="3994214" y="5787818"/>
                <a:ext cx="98280" cy="1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FA8F37-067D-CE72-A981-EBDDB475F8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985214" y="5779178"/>
                  <a:ext cx="115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AEAFE16-E7F0-BCBD-13A7-217AFDE42BDF}"/>
                    </a:ext>
                  </a:extLst>
                </p14:cNvPr>
                <p14:cNvContentPartPr/>
                <p14:nvPr/>
              </p14:nvContentPartPr>
              <p14:xfrm>
                <a:off x="4011854" y="5789618"/>
                <a:ext cx="51840" cy="259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AEAFE16-E7F0-BCBD-13A7-217AFDE42BD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03214" y="5780978"/>
                  <a:ext cx="69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DEFFE0C-7CCE-628E-338D-05EF04E285F5}"/>
                    </a:ext>
                  </a:extLst>
                </p14:cNvPr>
                <p14:cNvContentPartPr/>
                <p14:nvPr/>
              </p14:nvContentPartPr>
              <p14:xfrm>
                <a:off x="3927254" y="6016778"/>
                <a:ext cx="249120" cy="34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DEFFE0C-7CCE-628E-338D-05EF04E285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18614" y="6007778"/>
                  <a:ext cx="266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5308EA6-9537-9D44-C36E-8D59699E4022}"/>
                    </a:ext>
                  </a:extLst>
                </p14:cNvPr>
                <p14:cNvContentPartPr/>
                <p14:nvPr/>
              </p14:nvContentPartPr>
              <p14:xfrm>
                <a:off x="4177454" y="5828858"/>
                <a:ext cx="177840" cy="214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5308EA6-9537-9D44-C36E-8D59699E40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168454" y="5819858"/>
                  <a:ext cx="195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671194B-47A0-3F36-1087-59D37B14B38F}"/>
                    </a:ext>
                  </a:extLst>
                </p14:cNvPr>
                <p14:cNvContentPartPr/>
                <p14:nvPr/>
              </p14:nvContentPartPr>
              <p14:xfrm>
                <a:off x="4442054" y="5729138"/>
                <a:ext cx="116280" cy="157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671194B-47A0-3F36-1087-59D37B14B3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33054" y="5720498"/>
                  <a:ext cx="133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4FD67B1-219E-B4F2-9EBD-32CE0998B1BA}"/>
                    </a:ext>
                  </a:extLst>
                </p14:cNvPr>
                <p14:cNvContentPartPr/>
                <p14:nvPr/>
              </p14:nvContentPartPr>
              <p14:xfrm>
                <a:off x="4418654" y="5801858"/>
                <a:ext cx="28080" cy="258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4FD67B1-219E-B4F2-9EBD-32CE0998B1B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410014" y="5792858"/>
                  <a:ext cx="45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DCC66A8-3512-73E4-4467-5391AE6F3EA2}"/>
                    </a:ext>
                  </a:extLst>
                </p14:cNvPr>
                <p14:cNvContentPartPr/>
                <p14:nvPr/>
              </p14:nvContentPartPr>
              <p14:xfrm>
                <a:off x="4639334" y="5926418"/>
                <a:ext cx="110160" cy="9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DCC66A8-3512-73E4-4467-5391AE6F3EA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630694" y="5917418"/>
                  <a:ext cx="12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DD8AFE-50A7-78D3-542D-64B1BDDF92B5}"/>
                    </a:ext>
                  </a:extLst>
                </p14:cNvPr>
                <p14:cNvContentPartPr/>
                <p14:nvPr/>
              </p14:nvContentPartPr>
              <p14:xfrm>
                <a:off x="4655894" y="5994458"/>
                <a:ext cx="57240" cy="16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DD8AFE-50A7-78D3-542D-64B1BDDF92B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46894" y="5985458"/>
                  <a:ext cx="748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CE78F20-3F7C-0898-1F5C-74231EFB3D74}"/>
                  </a:ext>
                </a:extLst>
              </p14:cNvPr>
              <p14:cNvContentPartPr/>
              <p14:nvPr/>
            </p14:nvContentPartPr>
            <p14:xfrm>
              <a:off x="5006894" y="5615738"/>
              <a:ext cx="163800" cy="253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CE78F20-3F7C-0898-1F5C-74231EFB3D7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998254" y="5606738"/>
                <a:ext cx="1814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35D9301-9C08-E600-C9AB-417202A8C547}"/>
                  </a:ext>
                </a:extLst>
              </p14:cNvPr>
              <p14:cNvContentPartPr/>
              <p14:nvPr/>
            </p14:nvContentPartPr>
            <p14:xfrm>
              <a:off x="4944254" y="6008498"/>
              <a:ext cx="466920" cy="136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35D9301-9C08-E600-C9AB-417202A8C54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935254" y="5999498"/>
                <a:ext cx="48456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61A4A558-6D8A-FA53-8CB8-8A4A38A3312C}"/>
              </a:ext>
            </a:extLst>
          </p:cNvPr>
          <p:cNvGrpSpPr/>
          <p:nvPr/>
        </p:nvGrpSpPr>
        <p:grpSpPr>
          <a:xfrm>
            <a:off x="4866854" y="6162578"/>
            <a:ext cx="587520" cy="234000"/>
            <a:chOff x="4866854" y="6162578"/>
            <a:chExt cx="5875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9623325-3B61-0F21-C316-1B4E1AB9A23C}"/>
                    </a:ext>
                  </a:extLst>
                </p14:cNvPr>
                <p14:cNvContentPartPr/>
                <p14:nvPr/>
              </p14:nvContentPartPr>
              <p14:xfrm>
                <a:off x="4866854" y="6162578"/>
                <a:ext cx="192960" cy="234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9623325-3B61-0F21-C316-1B4E1AB9A23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58214" y="6153578"/>
                  <a:ext cx="210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34FCF8F-5F9B-0499-9486-5BBE8D39299E}"/>
                    </a:ext>
                  </a:extLst>
                </p14:cNvPr>
                <p14:cNvContentPartPr/>
                <p14:nvPr/>
              </p14:nvContentPartPr>
              <p14:xfrm>
                <a:off x="5097974" y="6258698"/>
                <a:ext cx="160200" cy="8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34FCF8F-5F9B-0499-9486-5BBE8D39299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88974" y="6249698"/>
                  <a:ext cx="177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CBD8A6B-5637-2625-17F8-C1C718A5367A}"/>
                    </a:ext>
                  </a:extLst>
                </p14:cNvPr>
                <p14:cNvContentPartPr/>
                <p14:nvPr/>
              </p14:nvContentPartPr>
              <p14:xfrm>
                <a:off x="5198054" y="6196418"/>
                <a:ext cx="9360" cy="185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CBD8A6B-5637-2625-17F8-C1C718A5367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89054" y="6187778"/>
                  <a:ext cx="27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EF8C320-F298-14F4-9436-BCEAF7518AC4}"/>
                    </a:ext>
                  </a:extLst>
                </p14:cNvPr>
                <p14:cNvContentPartPr/>
                <p14:nvPr/>
              </p14:nvContentPartPr>
              <p14:xfrm>
                <a:off x="5314334" y="6202538"/>
                <a:ext cx="140040" cy="174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EF8C320-F298-14F4-9436-BCEAF7518AC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05334" y="6193898"/>
                  <a:ext cx="15768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98C3334-670E-5EC8-F025-3E3BD110C1CC}"/>
                  </a:ext>
                </a:extLst>
              </p14:cNvPr>
              <p14:cNvContentPartPr/>
              <p14:nvPr/>
            </p14:nvContentPartPr>
            <p14:xfrm>
              <a:off x="5493614" y="5911298"/>
              <a:ext cx="96840" cy="111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98C3334-670E-5EC8-F025-3E3BD110C1C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484974" y="5902298"/>
                <a:ext cx="114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B2DCF7B-3F6B-7BD8-ED99-7CA7CAA3EF78}"/>
                  </a:ext>
                </a:extLst>
              </p14:cNvPr>
              <p14:cNvContentPartPr/>
              <p14:nvPr/>
            </p14:nvContentPartPr>
            <p14:xfrm>
              <a:off x="5799614" y="5969978"/>
              <a:ext cx="126000" cy="43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B2DCF7B-3F6B-7BD8-ED99-7CA7CAA3EF7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790614" y="5961338"/>
                <a:ext cx="1436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7136C1F-6E1D-1962-ACCB-C96133FB5E6F}"/>
              </a:ext>
            </a:extLst>
          </p:cNvPr>
          <p:cNvGrpSpPr/>
          <p:nvPr/>
        </p:nvGrpSpPr>
        <p:grpSpPr>
          <a:xfrm>
            <a:off x="5546894" y="6058538"/>
            <a:ext cx="347760" cy="272520"/>
            <a:chOff x="5546894" y="6058538"/>
            <a:chExt cx="3477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66DC78E-00D8-9566-F509-62C2CA4667E7}"/>
                    </a:ext>
                  </a:extLst>
                </p14:cNvPr>
                <p14:cNvContentPartPr/>
                <p14:nvPr/>
              </p14:nvContentPartPr>
              <p14:xfrm>
                <a:off x="5546894" y="6058538"/>
                <a:ext cx="127080" cy="5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66DC78E-00D8-9566-F509-62C2CA4667E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38254" y="6049538"/>
                  <a:ext cx="144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E6DDE21-6870-CDA6-17A1-017BB1C634EF}"/>
                    </a:ext>
                  </a:extLst>
                </p14:cNvPr>
                <p14:cNvContentPartPr/>
                <p14:nvPr/>
              </p14:nvContentPartPr>
              <p14:xfrm>
                <a:off x="5762174" y="6106418"/>
                <a:ext cx="72720" cy="224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E6DDE21-6870-CDA6-17A1-017BB1C634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53534" y="6097778"/>
                  <a:ext cx="90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108831B-F0B3-A1D2-877A-3724008F0B43}"/>
                    </a:ext>
                  </a:extLst>
                </p14:cNvPr>
                <p14:cNvContentPartPr/>
                <p14:nvPr/>
              </p14:nvContentPartPr>
              <p14:xfrm>
                <a:off x="5785574" y="6118298"/>
                <a:ext cx="109080" cy="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108831B-F0B3-A1D2-877A-3724008F0B4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76934" y="6109658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32EAA17-859A-08B4-3216-33E855728C46}"/>
                  </a:ext>
                </a:extLst>
              </p14:cNvPr>
              <p14:cNvContentPartPr/>
              <p14:nvPr/>
            </p14:nvContentPartPr>
            <p14:xfrm>
              <a:off x="5755334" y="5644538"/>
              <a:ext cx="136800" cy="2437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32EAA17-859A-08B4-3216-33E855728C4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746694" y="5635538"/>
                <a:ext cx="1544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0E6F771-35EB-B7A0-1720-C6724A4AC622}"/>
              </a:ext>
            </a:extLst>
          </p:cNvPr>
          <p:cNvGrpSpPr/>
          <p:nvPr/>
        </p:nvGrpSpPr>
        <p:grpSpPr>
          <a:xfrm>
            <a:off x="7155734" y="5682698"/>
            <a:ext cx="262440" cy="335880"/>
            <a:chOff x="7155734" y="5682698"/>
            <a:chExt cx="26244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7E30A42-8396-316A-F578-564E9C38E801}"/>
                    </a:ext>
                  </a:extLst>
                </p14:cNvPr>
                <p14:cNvContentPartPr/>
                <p14:nvPr/>
              </p14:nvContentPartPr>
              <p14:xfrm>
                <a:off x="7244294" y="5682698"/>
                <a:ext cx="173880" cy="12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7E30A42-8396-316A-F578-564E9C38E80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235654" y="5674058"/>
                  <a:ext cx="191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731B44C-73C9-E83C-206F-A7D97C6DCBB5}"/>
                    </a:ext>
                  </a:extLst>
                </p14:cNvPr>
                <p14:cNvContentPartPr/>
                <p14:nvPr/>
              </p14:nvContentPartPr>
              <p14:xfrm>
                <a:off x="7155734" y="5870978"/>
                <a:ext cx="147240" cy="147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731B44C-73C9-E83C-206F-A7D97C6DCBB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46734" y="5862338"/>
                  <a:ext cx="16488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BFA214E-0DDF-719A-5AA2-101CFC4CD14C}"/>
                  </a:ext>
                </a:extLst>
              </p14:cNvPr>
              <p14:cNvContentPartPr/>
              <p14:nvPr/>
            </p14:nvContentPartPr>
            <p14:xfrm>
              <a:off x="7516814" y="6033698"/>
              <a:ext cx="158400" cy="1137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BFA214E-0DDF-719A-5AA2-101CFC4CD14C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508174" y="6025058"/>
                <a:ext cx="176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C125309-3235-2113-892B-B305E8D82E49}"/>
                  </a:ext>
                </a:extLst>
              </p14:cNvPr>
              <p14:cNvContentPartPr/>
              <p14:nvPr/>
            </p14:nvContentPartPr>
            <p14:xfrm>
              <a:off x="9718574" y="5527898"/>
              <a:ext cx="377640" cy="2311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C125309-3235-2113-892B-B305E8D82E4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709934" y="5518898"/>
                <a:ext cx="395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C10A8D6-D695-D089-09F0-B8CE925E9937}"/>
                  </a:ext>
                </a:extLst>
              </p14:cNvPr>
              <p14:cNvContentPartPr/>
              <p14:nvPr/>
            </p14:nvContentPartPr>
            <p14:xfrm>
              <a:off x="9851414" y="6073658"/>
              <a:ext cx="75240" cy="234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C10A8D6-D695-D089-09F0-B8CE925E9937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842774" y="6065018"/>
                <a:ext cx="92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164DB5C-C74A-65BE-8570-163D24B234F9}"/>
                  </a:ext>
                </a:extLst>
              </p14:cNvPr>
              <p14:cNvContentPartPr/>
              <p14:nvPr/>
            </p14:nvContentPartPr>
            <p14:xfrm>
              <a:off x="10881014" y="5596658"/>
              <a:ext cx="246600" cy="183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164DB5C-C74A-65BE-8570-163D24B234F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872014" y="5587658"/>
                <a:ext cx="264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69DC0BA-1952-7400-D492-0EF9564BFEBE}"/>
                  </a:ext>
                </a:extLst>
              </p14:cNvPr>
              <p14:cNvContentPartPr/>
              <p14:nvPr/>
            </p14:nvContentPartPr>
            <p14:xfrm>
              <a:off x="10610294" y="5986538"/>
              <a:ext cx="893880" cy="198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69DC0BA-1952-7400-D492-0EF9564BFEBE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601294" y="5977538"/>
                <a:ext cx="9115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F9A6971-22A5-EF50-F54F-C375BC5C0BE3}"/>
              </a:ext>
            </a:extLst>
          </p:cNvPr>
          <p:cNvGrpSpPr/>
          <p:nvPr/>
        </p:nvGrpSpPr>
        <p:grpSpPr>
          <a:xfrm>
            <a:off x="10760414" y="6135938"/>
            <a:ext cx="707400" cy="262800"/>
            <a:chOff x="10760414" y="6135938"/>
            <a:chExt cx="7074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0CEA7CA-20EB-60A2-D8EA-0BDC7A2FA54F}"/>
                    </a:ext>
                  </a:extLst>
                </p14:cNvPr>
                <p14:cNvContentPartPr/>
                <p14:nvPr/>
              </p14:nvContentPartPr>
              <p14:xfrm>
                <a:off x="10770854" y="6158978"/>
                <a:ext cx="150120" cy="239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0CEA7CA-20EB-60A2-D8EA-0BDC7A2FA54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762214" y="6150338"/>
                  <a:ext cx="167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C68D05B-2A1A-B941-C98A-9DA16D4294B2}"/>
                    </a:ext>
                  </a:extLst>
                </p14:cNvPr>
                <p14:cNvContentPartPr/>
                <p14:nvPr/>
              </p14:nvContentPartPr>
              <p14:xfrm>
                <a:off x="10806854" y="6182018"/>
                <a:ext cx="279720" cy="1756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C68D05B-2A1A-B941-C98A-9DA16D4294B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798214" y="6173018"/>
                  <a:ext cx="297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68A4EB9-77A0-C62B-2997-8EDF4FF9A500}"/>
                    </a:ext>
                  </a:extLst>
                </p14:cNvPr>
                <p14:cNvContentPartPr/>
                <p14:nvPr/>
              </p14:nvContentPartPr>
              <p14:xfrm>
                <a:off x="11154614" y="6235298"/>
                <a:ext cx="116640" cy="4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68A4EB9-77A0-C62B-2997-8EDF4FF9A5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45974" y="6226298"/>
                  <a:ext cx="13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2349A2C-EB14-1A42-EDD1-E74F8FCA14A7}"/>
                    </a:ext>
                  </a:extLst>
                </p14:cNvPr>
                <p14:cNvContentPartPr/>
                <p14:nvPr/>
              </p14:nvContentPartPr>
              <p14:xfrm>
                <a:off x="11201414" y="6156818"/>
                <a:ext cx="11880" cy="210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2349A2C-EB14-1A42-EDD1-E74F8FCA14A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92414" y="6147818"/>
                  <a:ext cx="29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507AF3E-328A-F22A-9671-D4C8C1BA4A02}"/>
                    </a:ext>
                  </a:extLst>
                </p14:cNvPr>
                <p14:cNvContentPartPr/>
                <p14:nvPr/>
              </p14:nvContentPartPr>
              <p14:xfrm>
                <a:off x="11418134" y="6135938"/>
                <a:ext cx="49680" cy="199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507AF3E-328A-F22A-9671-D4C8C1BA4A0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409494" y="6126938"/>
                  <a:ext cx="67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C7C6B4D-B97F-6945-BCFC-615272F14C96}"/>
                    </a:ext>
                  </a:extLst>
                </p14:cNvPr>
                <p14:cNvContentPartPr/>
                <p14:nvPr/>
              </p14:nvContentPartPr>
              <p14:xfrm>
                <a:off x="10760414" y="6167618"/>
                <a:ext cx="167400" cy="181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C7C6B4D-B97F-6945-BCFC-615272F14C9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51774" y="6158978"/>
                  <a:ext cx="1850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90BCA92-4285-ABBD-7372-17324F326667}"/>
              </a:ext>
            </a:extLst>
          </p:cNvPr>
          <p:cNvGrpSpPr/>
          <p:nvPr/>
        </p:nvGrpSpPr>
        <p:grpSpPr>
          <a:xfrm>
            <a:off x="11665814" y="5972498"/>
            <a:ext cx="324720" cy="94680"/>
            <a:chOff x="11665814" y="5972498"/>
            <a:chExt cx="32472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7774576-4F31-8752-B412-70E31FFE8A90}"/>
                    </a:ext>
                  </a:extLst>
                </p14:cNvPr>
                <p14:cNvContentPartPr/>
                <p14:nvPr/>
              </p14:nvContentPartPr>
              <p14:xfrm>
                <a:off x="11684534" y="5972498"/>
                <a:ext cx="131760" cy="5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7774576-4F31-8752-B412-70E31FFE8A9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675894" y="5963498"/>
                  <a:ext cx="149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A581C61-A757-5F45-51F8-511B6F43064A}"/>
                    </a:ext>
                  </a:extLst>
                </p14:cNvPr>
                <p14:cNvContentPartPr/>
                <p14:nvPr/>
              </p14:nvContentPartPr>
              <p14:xfrm>
                <a:off x="11665814" y="6062858"/>
                <a:ext cx="122040" cy="4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A581C61-A757-5F45-51F8-511B6F4306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656814" y="6053858"/>
                  <a:ext cx="139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4DBD0B4-1188-0F37-E020-26BCCBB80452}"/>
                    </a:ext>
                  </a:extLst>
                </p14:cNvPr>
                <p14:cNvContentPartPr/>
                <p14:nvPr/>
              </p14:nvContentPartPr>
              <p14:xfrm>
                <a:off x="11869214" y="6029738"/>
                <a:ext cx="121320" cy="1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4DBD0B4-1188-0F37-E020-26BCCBB8045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860574" y="6021098"/>
                  <a:ext cx="1389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DBDFDCD-4A51-92F0-FCE0-821B64F18ED4}"/>
                  </a:ext>
                </a:extLst>
              </p14:cNvPr>
              <p14:cNvContentPartPr/>
              <p14:nvPr/>
            </p14:nvContentPartPr>
            <p14:xfrm>
              <a:off x="11855894" y="6162218"/>
              <a:ext cx="95400" cy="1861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DBDFDCD-4A51-92F0-FCE0-821B64F18ED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1846894" y="6153218"/>
                <a:ext cx="113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77144B2-293B-5292-B9F8-D07C1A12D4EF}"/>
                  </a:ext>
                </a:extLst>
              </p14:cNvPr>
              <p14:cNvContentPartPr/>
              <p14:nvPr/>
            </p14:nvContentPartPr>
            <p14:xfrm>
              <a:off x="11890454" y="5679458"/>
              <a:ext cx="121320" cy="1641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77144B2-293B-5292-B9F8-D07C1A12D4E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1881814" y="5670458"/>
                <a:ext cx="13896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26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烨 王</dc:creator>
  <cp:lastModifiedBy>烨 王</cp:lastModifiedBy>
  <cp:revision>2</cp:revision>
  <dcterms:created xsi:type="dcterms:W3CDTF">2023-08-07T21:23:06Z</dcterms:created>
  <dcterms:modified xsi:type="dcterms:W3CDTF">2023-08-10T02:28:58Z</dcterms:modified>
</cp:coreProperties>
</file>