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8BDFE-72C5-4785-884F-9DBE9392CFF5}" v="812" dt="2024-05-03T13:51:48.516"/>
    <p1510:client id="{6054C2AB-BBCA-D48E-90FD-2419FE97C005}" v="17" dt="2024-05-03T18:42:24.710"/>
    <p1510:client id="{765B97D4-7FC2-43A6-84CC-911ED5940253}" v="285" dt="2024-05-03T05:36:00.495"/>
    <p1510:client id="{7A07A0E0-D942-BC09-B810-F1DFC537902A}" v="3" dt="2024-05-02T03:44:40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sah, Freda E" userId="S::fmensah@iu.edu::fee3ccbc-1f15-499f-ada3-5cb53949aa0b" providerId="AD" clId="Web-{765B97D4-7FC2-43A6-84CC-911ED5940253}"/>
    <pc:docChg chg="modSld">
      <pc:chgData name="Mensah, Freda E" userId="S::fmensah@iu.edu::fee3ccbc-1f15-499f-ada3-5cb53949aa0b" providerId="AD" clId="Web-{765B97D4-7FC2-43A6-84CC-911ED5940253}" dt="2024-05-03T05:36:00.495" v="283" actId="20577"/>
      <pc:docMkLst>
        <pc:docMk/>
      </pc:docMkLst>
      <pc:sldChg chg="modSp">
        <pc:chgData name="Mensah, Freda E" userId="S::fmensah@iu.edu::fee3ccbc-1f15-499f-ada3-5cb53949aa0b" providerId="AD" clId="Web-{765B97D4-7FC2-43A6-84CC-911ED5940253}" dt="2024-05-03T05:36:00.495" v="283" actId="20577"/>
        <pc:sldMkLst>
          <pc:docMk/>
          <pc:sldMk cId="1703342593" sldId="261"/>
        </pc:sldMkLst>
        <pc:spChg chg="mod">
          <ac:chgData name="Mensah, Freda E" userId="S::fmensah@iu.edu::fee3ccbc-1f15-499f-ada3-5cb53949aa0b" providerId="AD" clId="Web-{765B97D4-7FC2-43A6-84CC-911ED5940253}" dt="2024-05-03T05:36:00.495" v="283" actId="20577"/>
          <ac:spMkLst>
            <pc:docMk/>
            <pc:sldMk cId="1703342593" sldId="261"/>
            <ac:spMk id="2" creationId="{5B040558-A365-4CCE-92FA-5A48CD98F9C9}"/>
          </ac:spMkLst>
        </pc:spChg>
        <pc:spChg chg="mod">
          <ac:chgData name="Mensah, Freda E" userId="S::fmensah@iu.edu::fee3ccbc-1f15-499f-ada3-5cb53949aa0b" providerId="AD" clId="Web-{765B97D4-7FC2-43A6-84CC-911ED5940253}" dt="2024-05-03T05:35:41.635" v="278" actId="20577"/>
          <ac:spMkLst>
            <pc:docMk/>
            <pc:sldMk cId="1703342593" sldId="261"/>
            <ac:spMk id="7" creationId="{38FD37DB-58A9-FA68-573E-FD4CDC2738B9}"/>
          </ac:spMkLst>
        </pc:spChg>
      </pc:sldChg>
    </pc:docChg>
  </pc:docChgLst>
  <pc:docChgLst>
    <pc:chgData name="Watson, Clinton George" userId="S::clgwatso@iu.edu::8c7cb45a-caa0-4403-a828-78a8a919159e" providerId="AD" clId="Web-{7A07A0E0-D942-BC09-B810-F1DFC537902A}"/>
    <pc:docChg chg="modSld">
      <pc:chgData name="Watson, Clinton George" userId="S::clgwatso@iu.edu::8c7cb45a-caa0-4403-a828-78a8a919159e" providerId="AD" clId="Web-{7A07A0E0-D942-BC09-B810-F1DFC537902A}" dt="2024-05-02T03:44:40.819" v="2" actId="1076"/>
      <pc:docMkLst>
        <pc:docMk/>
      </pc:docMkLst>
      <pc:sldChg chg="modSp">
        <pc:chgData name="Watson, Clinton George" userId="S::clgwatso@iu.edu::8c7cb45a-caa0-4403-a828-78a8a919159e" providerId="AD" clId="Web-{7A07A0E0-D942-BC09-B810-F1DFC537902A}" dt="2024-05-02T03:44:40.819" v="2" actId="1076"/>
        <pc:sldMkLst>
          <pc:docMk/>
          <pc:sldMk cId="1487700712" sldId="256"/>
        </pc:sldMkLst>
        <pc:picChg chg="mod">
          <ac:chgData name="Watson, Clinton George" userId="S::clgwatso@iu.edu::8c7cb45a-caa0-4403-a828-78a8a919159e" providerId="AD" clId="Web-{7A07A0E0-D942-BC09-B810-F1DFC537902A}" dt="2024-05-02T03:44:40.819" v="2" actId="1076"/>
          <ac:picMkLst>
            <pc:docMk/>
            <pc:sldMk cId="1487700712" sldId="256"/>
            <ac:picMk id="7" creationId="{3840F91C-EDD0-4D4E-A4AB-E6C77856C88C}"/>
          </ac:picMkLst>
        </pc:picChg>
      </pc:sldChg>
    </pc:docChg>
  </pc:docChgLst>
  <pc:docChgLst>
    <pc:chgData name="Mushumba, Kundwa" userId="S::kmushumb@iu.edu::bb353976-308a-4c4f-8357-65fd463967e8" providerId="AD" clId="Web-{6054C2AB-BBCA-D48E-90FD-2419FE97C005}"/>
    <pc:docChg chg="addSld delSld modSld">
      <pc:chgData name="Mushumba, Kundwa" userId="S::kmushumb@iu.edu::bb353976-308a-4c4f-8357-65fd463967e8" providerId="AD" clId="Web-{6054C2AB-BBCA-D48E-90FD-2419FE97C005}" dt="2024-05-03T18:42:24.710" v="15"/>
      <pc:docMkLst>
        <pc:docMk/>
      </pc:docMkLst>
      <pc:sldChg chg="modSp new del">
        <pc:chgData name="Mushumba, Kundwa" userId="S::kmushumb@iu.edu::bb353976-308a-4c4f-8357-65fd463967e8" providerId="AD" clId="Web-{6054C2AB-BBCA-D48E-90FD-2419FE97C005}" dt="2024-05-03T18:42:24.710" v="15"/>
        <pc:sldMkLst>
          <pc:docMk/>
          <pc:sldMk cId="2352031734" sldId="263"/>
        </pc:sldMkLst>
        <pc:spChg chg="mod">
          <ac:chgData name="Mushumba, Kundwa" userId="S::kmushumb@iu.edu::bb353976-308a-4c4f-8357-65fd463967e8" providerId="AD" clId="Web-{6054C2AB-BBCA-D48E-90FD-2419FE97C005}" dt="2024-05-03T18:42:21.975" v="14" actId="20577"/>
          <ac:spMkLst>
            <pc:docMk/>
            <pc:sldMk cId="2352031734" sldId="263"/>
            <ac:spMk id="2" creationId="{1952DBC2-AB25-85BE-2CB5-F67411E8E8DA}"/>
          </ac:spMkLst>
        </pc:spChg>
        <pc:spChg chg="mod">
          <ac:chgData name="Mushumba, Kundwa" userId="S::kmushumb@iu.edu::bb353976-308a-4c4f-8357-65fd463967e8" providerId="AD" clId="Web-{6054C2AB-BBCA-D48E-90FD-2419FE97C005}" dt="2024-05-03T18:42:19.178" v="12" actId="20577"/>
          <ac:spMkLst>
            <pc:docMk/>
            <pc:sldMk cId="2352031734" sldId="263"/>
            <ac:spMk id="3" creationId="{AA9BF37B-1B46-826E-04C7-1F6FFB55A727}"/>
          </ac:spMkLst>
        </pc:spChg>
      </pc:sldChg>
    </pc:docChg>
  </pc:docChgLst>
  <pc:docChgLst>
    <pc:chgData name="Mensah, Freda E" userId="S::fmensah@iu.edu::fee3ccbc-1f15-499f-ada3-5cb53949aa0b" providerId="AD" clId="Web-{5B08BDFE-72C5-4785-884F-9DBE9392CFF5}"/>
    <pc:docChg chg="modSld">
      <pc:chgData name="Mensah, Freda E" userId="S::fmensah@iu.edu::fee3ccbc-1f15-499f-ada3-5cb53949aa0b" providerId="AD" clId="Web-{5B08BDFE-72C5-4785-884F-9DBE9392CFF5}" dt="2024-05-03T13:51:48.516" v="806" actId="20577"/>
      <pc:docMkLst>
        <pc:docMk/>
      </pc:docMkLst>
      <pc:sldChg chg="modSp">
        <pc:chgData name="Mensah, Freda E" userId="S::fmensah@iu.edu::fee3ccbc-1f15-499f-ada3-5cb53949aa0b" providerId="AD" clId="Web-{5B08BDFE-72C5-4785-884F-9DBE9392CFF5}" dt="2024-05-03T13:35:05.714" v="358" actId="20577"/>
        <pc:sldMkLst>
          <pc:docMk/>
          <pc:sldMk cId="497607547" sldId="258"/>
        </pc:sldMkLst>
        <pc:spChg chg="mod">
          <ac:chgData name="Mensah, Freda E" userId="S::fmensah@iu.edu::fee3ccbc-1f15-499f-ada3-5cb53949aa0b" providerId="AD" clId="Web-{5B08BDFE-72C5-4785-884F-9DBE9392CFF5}" dt="2024-05-03T13:28:23.558" v="5" actId="20577"/>
          <ac:spMkLst>
            <pc:docMk/>
            <pc:sldMk cId="497607547" sldId="258"/>
            <ac:spMk id="2" creationId="{921633EB-7DCB-4DDC-80AF-C885A3EE1245}"/>
          </ac:spMkLst>
        </pc:spChg>
        <pc:spChg chg="mod">
          <ac:chgData name="Mensah, Freda E" userId="S::fmensah@iu.edu::fee3ccbc-1f15-499f-ada3-5cb53949aa0b" providerId="AD" clId="Web-{5B08BDFE-72C5-4785-884F-9DBE9392CFF5}" dt="2024-05-03T13:35:05.714" v="358" actId="20577"/>
          <ac:spMkLst>
            <pc:docMk/>
            <pc:sldMk cId="497607547" sldId="258"/>
            <ac:spMk id="7" creationId="{560FC145-F087-7627-0563-30EB9A225BBF}"/>
          </ac:spMkLst>
        </pc:spChg>
      </pc:sldChg>
      <pc:sldChg chg="modSp">
        <pc:chgData name="Mensah, Freda E" userId="S::fmensah@iu.edu::fee3ccbc-1f15-499f-ada3-5cb53949aa0b" providerId="AD" clId="Web-{5B08BDFE-72C5-4785-884F-9DBE9392CFF5}" dt="2024-05-03T13:51:48.516" v="806" actId="20577"/>
        <pc:sldMkLst>
          <pc:docMk/>
          <pc:sldMk cId="3501347425" sldId="260"/>
        </pc:sldMkLst>
        <pc:spChg chg="mod">
          <ac:chgData name="Mensah, Freda E" userId="S::fmensah@iu.edu::fee3ccbc-1f15-499f-ada3-5cb53949aa0b" providerId="AD" clId="Web-{5B08BDFE-72C5-4785-884F-9DBE9392CFF5}" dt="2024-05-03T13:51:48.516" v="806" actId="20577"/>
          <ac:spMkLst>
            <pc:docMk/>
            <pc:sldMk cId="3501347425" sldId="260"/>
            <ac:spMk id="3" creationId="{A9CB511D-EA45-4336-847C-1252667143B5}"/>
          </ac:spMkLst>
        </pc:spChg>
      </pc:sldChg>
      <pc:sldChg chg="modSp">
        <pc:chgData name="Mensah, Freda E" userId="S::fmensah@iu.edu::fee3ccbc-1f15-499f-ada3-5cb53949aa0b" providerId="AD" clId="Web-{5B08BDFE-72C5-4785-884F-9DBE9392CFF5}" dt="2024-05-03T13:51:24.609" v="801" actId="20577"/>
        <pc:sldMkLst>
          <pc:docMk/>
          <pc:sldMk cId="3698720795" sldId="262"/>
        </pc:sldMkLst>
        <pc:spChg chg="mod">
          <ac:chgData name="Mensah, Freda E" userId="S::fmensah@iu.edu::fee3ccbc-1f15-499f-ada3-5cb53949aa0b" providerId="AD" clId="Web-{5B08BDFE-72C5-4785-884F-9DBE9392CFF5}" dt="2024-05-03T13:42:16.354" v="378" actId="20577"/>
          <ac:spMkLst>
            <pc:docMk/>
            <pc:sldMk cId="3698720795" sldId="262"/>
            <ac:spMk id="2" creationId="{301B4C0E-B8B4-EEB3-88DF-3880E1060871}"/>
          </ac:spMkLst>
        </pc:spChg>
        <pc:spChg chg="mod">
          <ac:chgData name="Mensah, Freda E" userId="S::fmensah@iu.edu::fee3ccbc-1f15-499f-ada3-5cb53949aa0b" providerId="AD" clId="Web-{5B08BDFE-72C5-4785-884F-9DBE9392CFF5}" dt="2024-05-03T13:51:24.609" v="801" actId="20577"/>
          <ac:spMkLst>
            <pc:docMk/>
            <pc:sldMk cId="3698720795" sldId="262"/>
            <ac:spMk id="3" creationId="{188172ED-4448-F311-5608-331CB503CC1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fmensah@iu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mailto:clgwatso@iu.edu" TargetMode="External"/><Relationship Id="rId4" Type="http://schemas.openxmlformats.org/officeDocument/2006/relationships/hyperlink" Target="mailto:kmushumb@i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4357" y="186916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Airline Ticket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CEBFF"/>
                </a:solidFill>
              </a:rPr>
              <a:t>Freda Mensah, </a:t>
            </a:r>
            <a:r>
              <a:rPr lang="en-US" err="1">
                <a:solidFill>
                  <a:srgbClr val="7CEBFF"/>
                </a:solidFill>
              </a:rPr>
              <a:t>kundwa</a:t>
            </a:r>
            <a:r>
              <a:rPr lang="en-US">
                <a:solidFill>
                  <a:srgbClr val="7CEBFF"/>
                </a:solidFill>
              </a:rPr>
              <a:t> </a:t>
            </a:r>
            <a:r>
              <a:rPr lang="en-US" err="1">
                <a:solidFill>
                  <a:srgbClr val="7CEBFF"/>
                </a:solidFill>
              </a:rPr>
              <a:t>Mushumba</a:t>
            </a:r>
            <a:r>
              <a:rPr lang="en-US">
                <a:solidFill>
                  <a:srgbClr val="7CEBFF"/>
                </a:solidFill>
              </a:rPr>
              <a:t>,  and Clinton </a:t>
            </a:r>
            <a:r>
              <a:rPr lang="en-US" err="1">
                <a:solidFill>
                  <a:srgbClr val="7CEBFF"/>
                </a:solidFill>
              </a:rPr>
              <a:t>watson</a:t>
            </a:r>
            <a:endParaRPr lang="en-US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and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FD37DB-58A9-FA68-573E-FD4CDC27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Our system streamlines the booking process, provides a quick and easy method to find and buy tickets, making it easier to use.</a:t>
            </a:r>
          </a:p>
          <a:p>
            <a:pPr marL="305435" indent="-305435"/>
            <a:r>
              <a:rPr lang="en-US" dirty="0"/>
              <a:t>The ticket system compares prices across several airlines and gives user real time travel notification and updates of changes to flight schedules.</a:t>
            </a:r>
          </a:p>
          <a:p>
            <a:pPr marL="305435" indent="-305435"/>
            <a:r>
              <a:rPr lang="en-US" dirty="0"/>
              <a:t>The checkout function is easy and quick, with payment methods available and recommends activities for user at destination.</a:t>
            </a:r>
          </a:p>
          <a:p>
            <a:pPr marL="305435" indent="-305435"/>
            <a:r>
              <a:rPr lang="en-US" dirty="0"/>
              <a:t>The system is for anyone traveling out of state, or town on a business trip or vacation and is looking for flexible and ease of travel. </a:t>
            </a:r>
          </a:p>
          <a:p>
            <a:pPr marL="305435" indent="-305435"/>
            <a:r>
              <a:rPr lang="en-US" dirty="0"/>
              <a:t>The ticket system is for travelers that face outdated and ineffective ticketing systems. Planning a trip should be simple, easy and stress-free.   </a:t>
            </a:r>
          </a:p>
          <a:p>
            <a:pPr marL="305435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experience 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FC145-F087-7627-0563-30EB9A22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Users can search flight tickets without signing in and the user interface is simple and user-friendly.</a:t>
            </a:r>
          </a:p>
          <a:p>
            <a:pPr marL="305435" indent="-305435"/>
            <a:r>
              <a:rPr lang="en-US" dirty="0"/>
              <a:t>The login process and account creation is seamless with minimal fields. </a:t>
            </a:r>
          </a:p>
          <a:p>
            <a:pPr marL="305435" indent="-305435"/>
            <a:r>
              <a:rPr lang="en-US" dirty="0"/>
              <a:t>The flight search has flexible search options by origin, destination, and dates.</a:t>
            </a:r>
          </a:p>
          <a:p>
            <a:pPr marL="305435" indent="-305435"/>
            <a:r>
              <a:rPr lang="en-US" dirty="0"/>
              <a:t>Generates clear error messages for invalid input and detailed results with several flight options.</a:t>
            </a:r>
          </a:p>
          <a:p>
            <a:pPr marL="305435" indent="-305435"/>
            <a:r>
              <a:rPr lang="en-US" dirty="0"/>
              <a:t>The booking process is easy with passenger details and additional services. </a:t>
            </a:r>
          </a:p>
          <a:p>
            <a:pPr marL="305435" indent="-305435"/>
            <a:r>
              <a:rPr lang="en-US" dirty="0"/>
              <a:t>The payment process is secure with multiple options with a smooth transaction completion.</a:t>
            </a:r>
          </a:p>
          <a:p>
            <a:pPr marL="305435" indent="-305435"/>
            <a:r>
              <a:rPr lang="en-US" dirty="0"/>
              <a:t> Users get destination information with activity recommendations and guidance for popular places to visit. 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4C0E-B8B4-EEB3-88DF-3880E106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172ED-4448-F311-5608-331CB503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Interaction between the user's device(client) and server.</a:t>
            </a:r>
          </a:p>
          <a:p>
            <a:pPr marL="305435" indent="-305435"/>
            <a:r>
              <a:rPr lang="en-US" dirty="0"/>
              <a:t>Client sends requests, server processes and sends feedback with relevant </a:t>
            </a:r>
            <a:r>
              <a:rPr lang="en-US"/>
              <a:t>data.</a:t>
            </a:r>
            <a:endParaRPr lang="en-US" dirty="0"/>
          </a:p>
          <a:p>
            <a:pPr marL="305435" indent="-305435"/>
            <a:r>
              <a:rPr lang="en-US" dirty="0"/>
              <a:t>Database system stores and retrieves customer information </a:t>
            </a:r>
            <a:r>
              <a:rPr lang="en-US"/>
              <a:t>securely.</a:t>
            </a:r>
            <a:endParaRPr lang="en-US" dirty="0"/>
          </a:p>
          <a:p>
            <a:pPr marL="305435" indent="-305435"/>
            <a:r>
              <a:rPr lang="en-US" dirty="0"/>
              <a:t>DBMS focuses on data integrity and backup to prevent data loss.</a:t>
            </a:r>
          </a:p>
          <a:p>
            <a:pPr marL="305435" indent="-305435"/>
            <a:r>
              <a:rPr lang="en-US" dirty="0"/>
              <a:t>Backend offers API integrations, and payment processing.</a:t>
            </a:r>
          </a:p>
          <a:p>
            <a:pPr marL="305435" indent="-305435"/>
            <a:r>
              <a:rPr lang="en-US" dirty="0"/>
              <a:t>It also supports functions like comparing flights and sending automated notifications. </a:t>
            </a:r>
          </a:p>
          <a:p>
            <a:pPr marL="305435" indent="-305435"/>
            <a:r>
              <a:rPr lang="en-US" dirty="0"/>
              <a:t>Key algorithms for flight search, booking, and payment processing and user of effective data structure like arrays and JSON for fast operations.</a:t>
            </a:r>
          </a:p>
          <a:p>
            <a:pPr marL="305435" indent="-305435"/>
            <a:r>
              <a:rPr lang="en-US" dirty="0"/>
              <a:t>Comprehensive testing approach to ensure system is reliable, performs efficiently, and secure for users. </a:t>
            </a:r>
          </a:p>
        </p:txBody>
      </p:sp>
    </p:spTree>
    <p:extLst>
      <p:ext uri="{BB962C8B-B14F-4D97-AF65-F5344CB8AC3E}">
        <p14:creationId xmlns:p14="http://schemas.microsoft.com/office/powerpoint/2010/main" val="369872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  <a:hlinkClick r:id="rId3"/>
              </a:rPr>
              <a:t>fmensah@iu.edu</a:t>
            </a:r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  <a:hlinkClick r:id="rId4"/>
              </a:rPr>
              <a:t>kmushumb@iu.edu</a:t>
            </a:r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  <a:hlinkClick r:id="rId5"/>
              </a:rPr>
              <a:t>clgwatso@iu.edu</a:t>
            </a:r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Q &amp; A.</a:t>
            </a:r>
          </a:p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6B7026BF0EF542A89ADE2AD010B6A5" ma:contentTypeVersion="8" ma:contentTypeDescription="Create a new document." ma:contentTypeScope="" ma:versionID="a6bf5c9083d150eb7bc641194f059c37">
  <xsd:schema xmlns:xsd="http://www.w3.org/2001/XMLSchema" xmlns:xs="http://www.w3.org/2001/XMLSchema" xmlns:p="http://schemas.microsoft.com/office/2006/metadata/properties" xmlns:ns2="04bbe463-515c-4ecc-aa4e-81a9468582d0" targetNamespace="http://schemas.microsoft.com/office/2006/metadata/properties" ma:root="true" ma:fieldsID="6ca69b0a1f5108272ffa6f46a99cf9a3" ns2:_="">
    <xsd:import namespace="04bbe463-515c-4ecc-aa4e-81a9468582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bbe463-515c-4ecc-aa4e-81a946858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60c8d288-c965-4809-8759-fef447f67b41"/>
    <ds:schemaRef ds:uri="938a9d80-5260-417a-ae37-db8a3423a0c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032A2A-5457-4518-AF69-91A35C66B0A3}">
  <ds:schemaRefs>
    <ds:schemaRef ds:uri="04bbe463-515c-4ecc-aa4e-81a9468582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Application>Microsoft Office PowerPoint</Application>
  <PresentationFormat>Widescreen</PresentationFormat>
  <Slides>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</vt:lpstr>
      <vt:lpstr>Airline Ticket System</vt:lpstr>
      <vt:lpstr>Introduction and overview</vt:lpstr>
      <vt:lpstr>User experience </vt:lpstr>
      <vt:lpstr>Back-end overview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Ticket System</dc:title>
  <dc:creator>Mensah, Freda E</dc:creator>
  <cp:revision>193</cp:revision>
  <dcterms:created xsi:type="dcterms:W3CDTF">2024-03-18T00:04:05Z</dcterms:created>
  <dcterms:modified xsi:type="dcterms:W3CDTF">2024-05-03T18:42:28Z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0x010100D96B7026BF0EF542A89ADE2AD010B6A5</vt:lpwstr>
  </property>
</Properties>
</file>