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4" r:id="rId9"/>
    <p:sldId id="274" r:id="rId10"/>
    <p:sldId id="275" r:id="rId11"/>
    <p:sldId id="276" r:id="rId12"/>
    <p:sldId id="297" r:id="rId13"/>
    <p:sldId id="265" r:id="rId14"/>
    <p:sldId id="266" r:id="rId15"/>
    <p:sldId id="301" r:id="rId16"/>
    <p:sldId id="268" r:id="rId17"/>
    <p:sldId id="303" r:id="rId18"/>
    <p:sldId id="267" r:id="rId19"/>
    <p:sldId id="304" r:id="rId20"/>
    <p:sldId id="270" r:id="rId21"/>
    <p:sldId id="271" r:id="rId22"/>
    <p:sldId id="272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62" r:id="rId36"/>
    <p:sldId id="263" r:id="rId37"/>
    <p:sldId id="289" r:id="rId38"/>
    <p:sldId id="290" r:id="rId39"/>
    <p:sldId id="291" r:id="rId40"/>
    <p:sldId id="292" r:id="rId41"/>
    <p:sldId id="294" r:id="rId42"/>
    <p:sldId id="293" r:id="rId43"/>
    <p:sldId id="295" r:id="rId44"/>
    <p:sldId id="296" r:id="rId45"/>
    <p:sldId id="30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2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31F0C-0EA2-4457-9D13-DFBF7D73B39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933547A-FBD6-498E-8BA3-DB4E304CF46C}">
      <dgm:prSet/>
      <dgm:spPr/>
      <dgm:t>
        <a:bodyPr/>
        <a:lstStyle/>
        <a:p>
          <a:pPr>
            <a:defRPr b="1"/>
          </a:pPr>
          <a:r>
            <a:rPr lang="en-US" dirty="0"/>
            <a:t>You focus on the actual project implementation</a:t>
          </a:r>
        </a:p>
      </dgm:t>
    </dgm:pt>
    <dgm:pt modelId="{14E777FD-B5E3-4888-B099-D5E7E334B95B}" type="parTrans" cxnId="{9CCE386E-8C51-41BA-A1AF-199400EDBDF5}">
      <dgm:prSet/>
      <dgm:spPr/>
      <dgm:t>
        <a:bodyPr/>
        <a:lstStyle/>
        <a:p>
          <a:endParaRPr lang="en-US"/>
        </a:p>
      </dgm:t>
    </dgm:pt>
    <dgm:pt modelId="{344737FC-570B-4DBA-BE18-0E66540808A3}" type="sibTrans" cxnId="{9CCE386E-8C51-41BA-A1AF-199400EDBDF5}">
      <dgm:prSet/>
      <dgm:spPr/>
      <dgm:t>
        <a:bodyPr/>
        <a:lstStyle/>
        <a:p>
          <a:endParaRPr lang="en-US"/>
        </a:p>
      </dgm:t>
    </dgm:pt>
    <dgm:pt modelId="{956AF8F1-F5F5-43DB-9977-472B71CFFD3C}">
      <dgm:prSet/>
      <dgm:spPr/>
      <dgm:t>
        <a:bodyPr/>
        <a:lstStyle/>
        <a:p>
          <a:pPr>
            <a:defRPr b="1"/>
          </a:pPr>
          <a:r>
            <a:rPr lang="en-US"/>
            <a:t>Provides clean architecture OTG.</a:t>
          </a:r>
        </a:p>
      </dgm:t>
    </dgm:pt>
    <dgm:pt modelId="{83235856-CD8A-40EC-8B0D-9AEFDC137E47}" type="parTrans" cxnId="{1C4E4613-01D3-4EA5-95F8-672863A9ECF1}">
      <dgm:prSet/>
      <dgm:spPr/>
      <dgm:t>
        <a:bodyPr/>
        <a:lstStyle/>
        <a:p>
          <a:endParaRPr lang="en-US"/>
        </a:p>
      </dgm:t>
    </dgm:pt>
    <dgm:pt modelId="{9D2D4C85-E2AC-40A2-AE47-DCCA1668A14D}" type="sibTrans" cxnId="{1C4E4613-01D3-4EA5-95F8-672863A9ECF1}">
      <dgm:prSet/>
      <dgm:spPr/>
      <dgm:t>
        <a:bodyPr/>
        <a:lstStyle/>
        <a:p>
          <a:endParaRPr lang="en-US"/>
        </a:p>
      </dgm:t>
    </dgm:pt>
    <dgm:pt modelId="{F5F678C7-355C-44C2-A2B2-FFB03BC50F7E}">
      <dgm:prSet/>
      <dgm:spPr/>
      <dgm:t>
        <a:bodyPr/>
        <a:lstStyle/>
        <a:p>
          <a:r>
            <a:rPr lang="en-US"/>
            <a:t>Loosely coupled code.</a:t>
          </a:r>
        </a:p>
      </dgm:t>
    </dgm:pt>
    <dgm:pt modelId="{1A01F0E9-2EA3-4BA1-A5F8-BA31E6B8748A}" type="parTrans" cxnId="{D28B53BF-D1CB-47FF-9B7E-BD33E182DA12}">
      <dgm:prSet/>
      <dgm:spPr/>
      <dgm:t>
        <a:bodyPr/>
        <a:lstStyle/>
        <a:p>
          <a:endParaRPr lang="en-US"/>
        </a:p>
      </dgm:t>
    </dgm:pt>
    <dgm:pt modelId="{1C33B187-8CAB-48A5-AC6B-7A99A6292B84}" type="sibTrans" cxnId="{D28B53BF-D1CB-47FF-9B7E-BD33E182DA12}">
      <dgm:prSet/>
      <dgm:spPr/>
      <dgm:t>
        <a:bodyPr/>
        <a:lstStyle/>
        <a:p>
          <a:endParaRPr lang="en-US"/>
        </a:p>
      </dgm:t>
    </dgm:pt>
    <dgm:pt modelId="{66D3C909-DBC0-4B58-AF8E-D77497DF4416}">
      <dgm:prSet/>
      <dgm:spPr/>
      <dgm:t>
        <a:bodyPr/>
        <a:lstStyle/>
        <a:p>
          <a:r>
            <a:rPr lang="en-US"/>
            <a:t>Inversion of control.</a:t>
          </a:r>
        </a:p>
      </dgm:t>
    </dgm:pt>
    <dgm:pt modelId="{59CD9B75-0D75-4A45-8C33-CACFE660620C}" type="parTrans" cxnId="{5735EF3B-C72A-4E9B-A719-80D59209E30C}">
      <dgm:prSet/>
      <dgm:spPr/>
      <dgm:t>
        <a:bodyPr/>
        <a:lstStyle/>
        <a:p>
          <a:endParaRPr lang="en-US"/>
        </a:p>
      </dgm:t>
    </dgm:pt>
    <dgm:pt modelId="{422DE8A6-F368-4CE6-8B66-ACA6B5560631}" type="sibTrans" cxnId="{5735EF3B-C72A-4E9B-A719-80D59209E30C}">
      <dgm:prSet/>
      <dgm:spPr/>
      <dgm:t>
        <a:bodyPr/>
        <a:lstStyle/>
        <a:p>
          <a:endParaRPr lang="en-US"/>
        </a:p>
      </dgm:t>
    </dgm:pt>
    <dgm:pt modelId="{860B484E-EF84-4E70-91F6-53FA2FF22E9B}">
      <dgm:prSet/>
      <dgm:spPr/>
      <dgm:t>
        <a:bodyPr/>
        <a:lstStyle/>
        <a:p>
          <a:pPr>
            <a:defRPr b="1"/>
          </a:pPr>
          <a:r>
            <a:rPr lang="en-US"/>
            <a:t>Unit testing becomes easy</a:t>
          </a:r>
        </a:p>
      </dgm:t>
    </dgm:pt>
    <dgm:pt modelId="{9C82BF75-30DD-4679-BEE2-C78295C65BEF}" type="parTrans" cxnId="{549C00E0-7693-4F47-9BA5-871A8D53E2A7}">
      <dgm:prSet/>
      <dgm:spPr/>
      <dgm:t>
        <a:bodyPr/>
        <a:lstStyle/>
        <a:p>
          <a:endParaRPr lang="en-US"/>
        </a:p>
      </dgm:t>
    </dgm:pt>
    <dgm:pt modelId="{87578BA8-A75F-4ED4-B058-8527CA76D393}" type="sibTrans" cxnId="{549C00E0-7693-4F47-9BA5-871A8D53E2A7}">
      <dgm:prSet/>
      <dgm:spPr/>
      <dgm:t>
        <a:bodyPr/>
        <a:lstStyle/>
        <a:p>
          <a:endParaRPr lang="en-US"/>
        </a:p>
      </dgm:t>
    </dgm:pt>
    <dgm:pt modelId="{E9FB1A56-65F7-488A-9A9D-DB1082A362C1}" type="pres">
      <dgm:prSet presAssocID="{9F031F0C-0EA2-4457-9D13-DFBF7D73B393}" presName="root" presStyleCnt="0">
        <dgm:presLayoutVars>
          <dgm:dir/>
          <dgm:resizeHandles val="exact"/>
        </dgm:presLayoutVars>
      </dgm:prSet>
      <dgm:spPr/>
    </dgm:pt>
    <dgm:pt modelId="{6AA23624-E3C1-4D63-B942-AA7DC2329E72}" type="pres">
      <dgm:prSet presAssocID="{9933547A-FBD6-498E-8BA3-DB4E304CF46C}" presName="compNode" presStyleCnt="0"/>
      <dgm:spPr/>
    </dgm:pt>
    <dgm:pt modelId="{BEB13A8D-41A3-43F8-8D3F-7899C0FEE4E9}" type="pres">
      <dgm:prSet presAssocID="{9933547A-FBD6-498E-8BA3-DB4E304CF4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4137497-4FEC-4779-89EA-635201B597D2}" type="pres">
      <dgm:prSet presAssocID="{9933547A-FBD6-498E-8BA3-DB4E304CF46C}" presName="iconSpace" presStyleCnt="0"/>
      <dgm:spPr/>
    </dgm:pt>
    <dgm:pt modelId="{20F13033-CF48-49FF-970B-7CEE4F80BFE2}" type="pres">
      <dgm:prSet presAssocID="{9933547A-FBD6-498E-8BA3-DB4E304CF46C}" presName="parTx" presStyleLbl="revTx" presStyleIdx="0" presStyleCnt="6">
        <dgm:presLayoutVars>
          <dgm:chMax val="0"/>
          <dgm:chPref val="0"/>
        </dgm:presLayoutVars>
      </dgm:prSet>
      <dgm:spPr/>
    </dgm:pt>
    <dgm:pt modelId="{4748732E-CBB6-45D3-994C-693B5F67C961}" type="pres">
      <dgm:prSet presAssocID="{9933547A-FBD6-498E-8BA3-DB4E304CF46C}" presName="txSpace" presStyleCnt="0"/>
      <dgm:spPr/>
    </dgm:pt>
    <dgm:pt modelId="{215099FB-9D9B-422E-87F6-DCB4CB0BC0AF}" type="pres">
      <dgm:prSet presAssocID="{9933547A-FBD6-498E-8BA3-DB4E304CF46C}" presName="desTx" presStyleLbl="revTx" presStyleIdx="1" presStyleCnt="6">
        <dgm:presLayoutVars/>
      </dgm:prSet>
      <dgm:spPr/>
    </dgm:pt>
    <dgm:pt modelId="{C8E22AA7-8C6C-4C55-B49C-1A90B3DDE061}" type="pres">
      <dgm:prSet presAssocID="{344737FC-570B-4DBA-BE18-0E66540808A3}" presName="sibTrans" presStyleCnt="0"/>
      <dgm:spPr/>
    </dgm:pt>
    <dgm:pt modelId="{0D12CD33-3F6F-43F0-9F2F-C6EC28DB5A38}" type="pres">
      <dgm:prSet presAssocID="{956AF8F1-F5F5-43DB-9977-472B71CFFD3C}" presName="compNode" presStyleCnt="0"/>
      <dgm:spPr/>
    </dgm:pt>
    <dgm:pt modelId="{E883DDFF-9527-45B5-A45B-CF436FF46B0D}" type="pres">
      <dgm:prSet presAssocID="{956AF8F1-F5F5-43DB-9977-472B71CFFD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676C958-5C9D-4FA5-9D5B-66FB7EDFB5D7}" type="pres">
      <dgm:prSet presAssocID="{956AF8F1-F5F5-43DB-9977-472B71CFFD3C}" presName="iconSpace" presStyleCnt="0"/>
      <dgm:spPr/>
    </dgm:pt>
    <dgm:pt modelId="{452C9AF4-E23C-47C3-B130-E66F0E5903D6}" type="pres">
      <dgm:prSet presAssocID="{956AF8F1-F5F5-43DB-9977-472B71CFFD3C}" presName="parTx" presStyleLbl="revTx" presStyleIdx="2" presStyleCnt="6">
        <dgm:presLayoutVars>
          <dgm:chMax val="0"/>
          <dgm:chPref val="0"/>
        </dgm:presLayoutVars>
      </dgm:prSet>
      <dgm:spPr/>
    </dgm:pt>
    <dgm:pt modelId="{D0542CA6-D0F8-44C1-8CCB-95141BAAC78A}" type="pres">
      <dgm:prSet presAssocID="{956AF8F1-F5F5-43DB-9977-472B71CFFD3C}" presName="txSpace" presStyleCnt="0"/>
      <dgm:spPr/>
    </dgm:pt>
    <dgm:pt modelId="{855240E2-2556-4F2D-B1EE-2D0469365B9D}" type="pres">
      <dgm:prSet presAssocID="{956AF8F1-F5F5-43DB-9977-472B71CFFD3C}" presName="desTx" presStyleLbl="revTx" presStyleIdx="3" presStyleCnt="6">
        <dgm:presLayoutVars/>
      </dgm:prSet>
      <dgm:spPr/>
    </dgm:pt>
    <dgm:pt modelId="{32472625-6423-4C8E-8364-6B5E1BCC0A27}" type="pres">
      <dgm:prSet presAssocID="{9D2D4C85-E2AC-40A2-AE47-DCCA1668A14D}" presName="sibTrans" presStyleCnt="0"/>
      <dgm:spPr/>
    </dgm:pt>
    <dgm:pt modelId="{19C1AB6C-FE20-4346-BE6C-BF59CC04FC51}" type="pres">
      <dgm:prSet presAssocID="{860B484E-EF84-4E70-91F6-53FA2FF22E9B}" presName="compNode" presStyleCnt="0"/>
      <dgm:spPr/>
    </dgm:pt>
    <dgm:pt modelId="{5F20E9CF-31AD-44E1-A2E2-F2A7CD5FAA19}" type="pres">
      <dgm:prSet presAssocID="{860B484E-EF84-4E70-91F6-53FA2FF22E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D3DE2B-BD98-452B-BEA0-2773FDD4C74E}" type="pres">
      <dgm:prSet presAssocID="{860B484E-EF84-4E70-91F6-53FA2FF22E9B}" presName="iconSpace" presStyleCnt="0"/>
      <dgm:spPr/>
    </dgm:pt>
    <dgm:pt modelId="{0492F8FD-419A-41E1-A868-7C88556066BC}" type="pres">
      <dgm:prSet presAssocID="{860B484E-EF84-4E70-91F6-53FA2FF22E9B}" presName="parTx" presStyleLbl="revTx" presStyleIdx="4" presStyleCnt="6">
        <dgm:presLayoutVars>
          <dgm:chMax val="0"/>
          <dgm:chPref val="0"/>
        </dgm:presLayoutVars>
      </dgm:prSet>
      <dgm:spPr/>
    </dgm:pt>
    <dgm:pt modelId="{A9FC9EF0-3380-4447-A7B9-1BB7CB653D86}" type="pres">
      <dgm:prSet presAssocID="{860B484E-EF84-4E70-91F6-53FA2FF22E9B}" presName="txSpace" presStyleCnt="0"/>
      <dgm:spPr/>
    </dgm:pt>
    <dgm:pt modelId="{E448BA3C-6939-4E36-BD31-2B230334DE38}" type="pres">
      <dgm:prSet presAssocID="{860B484E-EF84-4E70-91F6-53FA2FF22E9B}" presName="desTx" presStyleLbl="revTx" presStyleIdx="5" presStyleCnt="6">
        <dgm:presLayoutVars/>
      </dgm:prSet>
      <dgm:spPr/>
    </dgm:pt>
  </dgm:ptLst>
  <dgm:cxnLst>
    <dgm:cxn modelId="{1228AB0A-11E2-45A0-AF73-EC28BFA57C84}" type="presOf" srcId="{9933547A-FBD6-498E-8BA3-DB4E304CF46C}" destId="{20F13033-CF48-49FF-970B-7CEE4F80BFE2}" srcOrd="0" destOrd="0" presId="urn:microsoft.com/office/officeart/2018/5/layout/CenteredIconLabelDescriptionList"/>
    <dgm:cxn modelId="{1C4E4613-01D3-4EA5-95F8-672863A9ECF1}" srcId="{9F031F0C-0EA2-4457-9D13-DFBF7D73B393}" destId="{956AF8F1-F5F5-43DB-9977-472B71CFFD3C}" srcOrd="1" destOrd="0" parTransId="{83235856-CD8A-40EC-8B0D-9AEFDC137E47}" sibTransId="{9D2D4C85-E2AC-40A2-AE47-DCCA1668A14D}"/>
    <dgm:cxn modelId="{3B71FF2F-5574-48D0-BFB6-75824D477D69}" type="presOf" srcId="{66D3C909-DBC0-4B58-AF8E-D77497DF4416}" destId="{855240E2-2556-4F2D-B1EE-2D0469365B9D}" srcOrd="0" destOrd="1" presId="urn:microsoft.com/office/officeart/2018/5/layout/CenteredIconLabelDescriptionList"/>
    <dgm:cxn modelId="{5735EF3B-C72A-4E9B-A719-80D59209E30C}" srcId="{956AF8F1-F5F5-43DB-9977-472B71CFFD3C}" destId="{66D3C909-DBC0-4B58-AF8E-D77497DF4416}" srcOrd="1" destOrd="0" parTransId="{59CD9B75-0D75-4A45-8C33-CACFE660620C}" sibTransId="{422DE8A6-F368-4CE6-8B66-ACA6B5560631}"/>
    <dgm:cxn modelId="{E3320F60-D2A6-4CDE-9FE8-13BF8B4BD920}" type="presOf" srcId="{956AF8F1-F5F5-43DB-9977-472B71CFFD3C}" destId="{452C9AF4-E23C-47C3-B130-E66F0E5903D6}" srcOrd="0" destOrd="0" presId="urn:microsoft.com/office/officeart/2018/5/layout/CenteredIconLabelDescriptionList"/>
    <dgm:cxn modelId="{0611D969-053A-43E1-A541-FB7DB0B3FC95}" type="presOf" srcId="{9F031F0C-0EA2-4457-9D13-DFBF7D73B393}" destId="{E9FB1A56-65F7-488A-9A9D-DB1082A362C1}" srcOrd="0" destOrd="0" presId="urn:microsoft.com/office/officeart/2018/5/layout/CenteredIconLabelDescriptionList"/>
    <dgm:cxn modelId="{9CCE386E-8C51-41BA-A1AF-199400EDBDF5}" srcId="{9F031F0C-0EA2-4457-9D13-DFBF7D73B393}" destId="{9933547A-FBD6-498E-8BA3-DB4E304CF46C}" srcOrd="0" destOrd="0" parTransId="{14E777FD-B5E3-4888-B099-D5E7E334B95B}" sibTransId="{344737FC-570B-4DBA-BE18-0E66540808A3}"/>
    <dgm:cxn modelId="{3132B371-A01B-49A4-A2F3-63AFAE7C85B9}" type="presOf" srcId="{F5F678C7-355C-44C2-A2B2-FFB03BC50F7E}" destId="{855240E2-2556-4F2D-B1EE-2D0469365B9D}" srcOrd="0" destOrd="0" presId="urn:microsoft.com/office/officeart/2018/5/layout/CenteredIconLabelDescriptionList"/>
    <dgm:cxn modelId="{D28B53BF-D1CB-47FF-9B7E-BD33E182DA12}" srcId="{956AF8F1-F5F5-43DB-9977-472B71CFFD3C}" destId="{F5F678C7-355C-44C2-A2B2-FFB03BC50F7E}" srcOrd="0" destOrd="0" parTransId="{1A01F0E9-2EA3-4BA1-A5F8-BA31E6B8748A}" sibTransId="{1C33B187-8CAB-48A5-AC6B-7A99A6292B84}"/>
    <dgm:cxn modelId="{549C00E0-7693-4F47-9BA5-871A8D53E2A7}" srcId="{9F031F0C-0EA2-4457-9D13-DFBF7D73B393}" destId="{860B484E-EF84-4E70-91F6-53FA2FF22E9B}" srcOrd="2" destOrd="0" parTransId="{9C82BF75-30DD-4679-BEE2-C78295C65BEF}" sibTransId="{87578BA8-A75F-4ED4-B058-8527CA76D393}"/>
    <dgm:cxn modelId="{7DEE61FD-6CF1-4FA4-B9F5-78914A01E219}" type="presOf" srcId="{860B484E-EF84-4E70-91F6-53FA2FF22E9B}" destId="{0492F8FD-419A-41E1-A868-7C88556066BC}" srcOrd="0" destOrd="0" presId="urn:microsoft.com/office/officeart/2018/5/layout/CenteredIconLabelDescriptionList"/>
    <dgm:cxn modelId="{E752A040-DCED-434B-8344-D7B27D804FDE}" type="presParOf" srcId="{E9FB1A56-65F7-488A-9A9D-DB1082A362C1}" destId="{6AA23624-E3C1-4D63-B942-AA7DC2329E72}" srcOrd="0" destOrd="0" presId="urn:microsoft.com/office/officeart/2018/5/layout/CenteredIconLabelDescriptionList"/>
    <dgm:cxn modelId="{AE4979EE-3F51-4F9F-B90A-64875F6A3EA8}" type="presParOf" srcId="{6AA23624-E3C1-4D63-B942-AA7DC2329E72}" destId="{BEB13A8D-41A3-43F8-8D3F-7899C0FEE4E9}" srcOrd="0" destOrd="0" presId="urn:microsoft.com/office/officeart/2018/5/layout/CenteredIconLabelDescriptionList"/>
    <dgm:cxn modelId="{9A3514B5-B7BE-482F-B26A-BBB73D9824C1}" type="presParOf" srcId="{6AA23624-E3C1-4D63-B942-AA7DC2329E72}" destId="{E4137497-4FEC-4779-89EA-635201B597D2}" srcOrd="1" destOrd="0" presId="urn:microsoft.com/office/officeart/2018/5/layout/CenteredIconLabelDescriptionList"/>
    <dgm:cxn modelId="{8B85ADA6-93EC-4F13-A7A5-B0FA3C68F080}" type="presParOf" srcId="{6AA23624-E3C1-4D63-B942-AA7DC2329E72}" destId="{20F13033-CF48-49FF-970B-7CEE4F80BFE2}" srcOrd="2" destOrd="0" presId="urn:microsoft.com/office/officeart/2018/5/layout/CenteredIconLabelDescriptionList"/>
    <dgm:cxn modelId="{F6F96F10-DACF-429C-A231-CE33C07D3C99}" type="presParOf" srcId="{6AA23624-E3C1-4D63-B942-AA7DC2329E72}" destId="{4748732E-CBB6-45D3-994C-693B5F67C961}" srcOrd="3" destOrd="0" presId="urn:microsoft.com/office/officeart/2018/5/layout/CenteredIconLabelDescriptionList"/>
    <dgm:cxn modelId="{9BEF7586-DCBE-422D-AD1B-2675A3B44922}" type="presParOf" srcId="{6AA23624-E3C1-4D63-B942-AA7DC2329E72}" destId="{215099FB-9D9B-422E-87F6-DCB4CB0BC0AF}" srcOrd="4" destOrd="0" presId="urn:microsoft.com/office/officeart/2018/5/layout/CenteredIconLabelDescriptionList"/>
    <dgm:cxn modelId="{B0352B4A-05E1-480C-9CF6-508ED2392514}" type="presParOf" srcId="{E9FB1A56-65F7-488A-9A9D-DB1082A362C1}" destId="{C8E22AA7-8C6C-4C55-B49C-1A90B3DDE061}" srcOrd="1" destOrd="0" presId="urn:microsoft.com/office/officeart/2018/5/layout/CenteredIconLabelDescriptionList"/>
    <dgm:cxn modelId="{80FDB83A-00A7-4664-8058-E54F203ACAEF}" type="presParOf" srcId="{E9FB1A56-65F7-488A-9A9D-DB1082A362C1}" destId="{0D12CD33-3F6F-43F0-9F2F-C6EC28DB5A38}" srcOrd="2" destOrd="0" presId="urn:microsoft.com/office/officeart/2018/5/layout/CenteredIconLabelDescriptionList"/>
    <dgm:cxn modelId="{2CD9C63B-9421-47A7-A882-7A9DC350368E}" type="presParOf" srcId="{0D12CD33-3F6F-43F0-9F2F-C6EC28DB5A38}" destId="{E883DDFF-9527-45B5-A45B-CF436FF46B0D}" srcOrd="0" destOrd="0" presId="urn:microsoft.com/office/officeart/2018/5/layout/CenteredIconLabelDescriptionList"/>
    <dgm:cxn modelId="{01AD9B6B-A9BE-4BEA-9056-39A9950589C0}" type="presParOf" srcId="{0D12CD33-3F6F-43F0-9F2F-C6EC28DB5A38}" destId="{7676C958-5C9D-4FA5-9D5B-66FB7EDFB5D7}" srcOrd="1" destOrd="0" presId="urn:microsoft.com/office/officeart/2018/5/layout/CenteredIconLabelDescriptionList"/>
    <dgm:cxn modelId="{BC3D0C8E-8914-450A-80E7-7EE4EE756B0E}" type="presParOf" srcId="{0D12CD33-3F6F-43F0-9F2F-C6EC28DB5A38}" destId="{452C9AF4-E23C-47C3-B130-E66F0E5903D6}" srcOrd="2" destOrd="0" presId="urn:microsoft.com/office/officeart/2018/5/layout/CenteredIconLabelDescriptionList"/>
    <dgm:cxn modelId="{A3949349-1789-4311-8609-1C5BA42098EB}" type="presParOf" srcId="{0D12CD33-3F6F-43F0-9F2F-C6EC28DB5A38}" destId="{D0542CA6-D0F8-44C1-8CCB-95141BAAC78A}" srcOrd="3" destOrd="0" presId="urn:microsoft.com/office/officeart/2018/5/layout/CenteredIconLabelDescriptionList"/>
    <dgm:cxn modelId="{BFA1339F-E698-486E-8E22-CC3E0EC05DAD}" type="presParOf" srcId="{0D12CD33-3F6F-43F0-9F2F-C6EC28DB5A38}" destId="{855240E2-2556-4F2D-B1EE-2D0469365B9D}" srcOrd="4" destOrd="0" presId="urn:microsoft.com/office/officeart/2018/5/layout/CenteredIconLabelDescriptionList"/>
    <dgm:cxn modelId="{C321D5D6-1DB9-49FD-96DE-AB1B652316F2}" type="presParOf" srcId="{E9FB1A56-65F7-488A-9A9D-DB1082A362C1}" destId="{32472625-6423-4C8E-8364-6B5E1BCC0A27}" srcOrd="3" destOrd="0" presId="urn:microsoft.com/office/officeart/2018/5/layout/CenteredIconLabelDescriptionList"/>
    <dgm:cxn modelId="{10D3E642-DA07-4089-954D-AB363BE7E467}" type="presParOf" srcId="{E9FB1A56-65F7-488A-9A9D-DB1082A362C1}" destId="{19C1AB6C-FE20-4346-BE6C-BF59CC04FC51}" srcOrd="4" destOrd="0" presId="urn:microsoft.com/office/officeart/2018/5/layout/CenteredIconLabelDescriptionList"/>
    <dgm:cxn modelId="{7EA99A6F-2261-45F9-8DE7-D4648E4A0F0B}" type="presParOf" srcId="{19C1AB6C-FE20-4346-BE6C-BF59CC04FC51}" destId="{5F20E9CF-31AD-44E1-A2E2-F2A7CD5FAA19}" srcOrd="0" destOrd="0" presId="urn:microsoft.com/office/officeart/2018/5/layout/CenteredIconLabelDescriptionList"/>
    <dgm:cxn modelId="{F055D453-18AD-4AB9-AA0F-6A6FF09AED26}" type="presParOf" srcId="{19C1AB6C-FE20-4346-BE6C-BF59CC04FC51}" destId="{A9D3DE2B-BD98-452B-BEA0-2773FDD4C74E}" srcOrd="1" destOrd="0" presId="urn:microsoft.com/office/officeart/2018/5/layout/CenteredIconLabelDescriptionList"/>
    <dgm:cxn modelId="{DE98DD99-EC64-4F5E-8990-F12B88D9BA53}" type="presParOf" srcId="{19C1AB6C-FE20-4346-BE6C-BF59CC04FC51}" destId="{0492F8FD-419A-41E1-A868-7C88556066BC}" srcOrd="2" destOrd="0" presId="urn:microsoft.com/office/officeart/2018/5/layout/CenteredIconLabelDescriptionList"/>
    <dgm:cxn modelId="{96330148-36B4-408A-985A-30C208A20D07}" type="presParOf" srcId="{19C1AB6C-FE20-4346-BE6C-BF59CC04FC51}" destId="{A9FC9EF0-3380-4447-A7B9-1BB7CB653D86}" srcOrd="3" destOrd="0" presId="urn:microsoft.com/office/officeart/2018/5/layout/CenteredIconLabelDescriptionList"/>
    <dgm:cxn modelId="{048F4647-6441-45DA-837B-A7216DB661E3}" type="presParOf" srcId="{19C1AB6C-FE20-4346-BE6C-BF59CC04FC51}" destId="{E448BA3C-6939-4E36-BD31-2B230334DE3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1F4E5-0109-4BD7-8CB7-6B5CA98081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E02E2C1-2C9C-4F95-AA46-245A57662752}">
      <dgm:prSet/>
      <dgm:spPr/>
      <dgm:t>
        <a:bodyPr/>
        <a:lstStyle/>
        <a:p>
          <a:r>
            <a:rPr lang="en-US"/>
            <a:t>@Autowire </a:t>
          </a:r>
        </a:p>
      </dgm:t>
    </dgm:pt>
    <dgm:pt modelId="{EB47C7BE-46F4-4DC8-87EE-4D93A602409F}" type="parTrans" cxnId="{6BDCC831-798E-400B-A564-6767ADE1107E}">
      <dgm:prSet/>
      <dgm:spPr/>
      <dgm:t>
        <a:bodyPr/>
        <a:lstStyle/>
        <a:p>
          <a:endParaRPr lang="en-US"/>
        </a:p>
      </dgm:t>
    </dgm:pt>
    <dgm:pt modelId="{422D1110-CE3F-45E4-8379-EE716D795620}" type="sibTrans" cxnId="{6BDCC831-798E-400B-A564-6767ADE1107E}">
      <dgm:prSet/>
      <dgm:spPr/>
      <dgm:t>
        <a:bodyPr/>
        <a:lstStyle/>
        <a:p>
          <a:endParaRPr lang="en-US"/>
        </a:p>
      </dgm:t>
    </dgm:pt>
    <dgm:pt modelId="{A4A83191-D3A0-4C47-97F8-87F0CCF1A9FA}">
      <dgm:prSet/>
      <dgm:spPr/>
      <dgm:t>
        <a:bodyPr/>
        <a:lstStyle/>
        <a:p>
          <a:r>
            <a:rPr lang="en-US"/>
            <a:t>@Component</a:t>
          </a:r>
        </a:p>
      </dgm:t>
    </dgm:pt>
    <dgm:pt modelId="{8242B0A2-4B91-4DBA-AE54-1DB0DCAFA696}" type="parTrans" cxnId="{E975FEC6-7F32-451E-8323-75A82A872647}">
      <dgm:prSet/>
      <dgm:spPr/>
      <dgm:t>
        <a:bodyPr/>
        <a:lstStyle/>
        <a:p>
          <a:endParaRPr lang="en-US"/>
        </a:p>
      </dgm:t>
    </dgm:pt>
    <dgm:pt modelId="{D4836D5F-22AD-45A1-9BBB-A91336A659DC}" type="sibTrans" cxnId="{E975FEC6-7F32-451E-8323-75A82A872647}">
      <dgm:prSet/>
      <dgm:spPr/>
      <dgm:t>
        <a:bodyPr/>
        <a:lstStyle/>
        <a:p>
          <a:endParaRPr lang="en-US"/>
        </a:p>
      </dgm:t>
    </dgm:pt>
    <dgm:pt modelId="{072CFA58-AC3B-4D93-9D31-C8FFD4B5C247}">
      <dgm:prSet/>
      <dgm:spPr/>
      <dgm:t>
        <a:bodyPr/>
        <a:lstStyle/>
        <a:p>
          <a:r>
            <a:rPr lang="en-US" dirty="0"/>
            <a:t>Spring Container</a:t>
          </a:r>
        </a:p>
      </dgm:t>
    </dgm:pt>
    <dgm:pt modelId="{45BCE339-0202-443F-A313-966502EAFA23}" type="parTrans" cxnId="{92D78806-C99F-42B0-B945-E9305E770C37}">
      <dgm:prSet/>
      <dgm:spPr/>
      <dgm:t>
        <a:bodyPr/>
        <a:lstStyle/>
        <a:p>
          <a:endParaRPr lang="en-US"/>
        </a:p>
      </dgm:t>
    </dgm:pt>
    <dgm:pt modelId="{01B39437-55CA-44D3-9673-838E388D4A04}" type="sibTrans" cxnId="{92D78806-C99F-42B0-B945-E9305E770C37}">
      <dgm:prSet/>
      <dgm:spPr/>
      <dgm:t>
        <a:bodyPr/>
        <a:lstStyle/>
        <a:p>
          <a:endParaRPr lang="en-US"/>
        </a:p>
      </dgm:t>
    </dgm:pt>
    <dgm:pt modelId="{E00D7A88-9E25-427F-80E1-13F671299809}" type="pres">
      <dgm:prSet presAssocID="{2A91F4E5-0109-4BD7-8CB7-6B5CA9808162}" presName="root" presStyleCnt="0">
        <dgm:presLayoutVars>
          <dgm:dir/>
          <dgm:resizeHandles val="exact"/>
        </dgm:presLayoutVars>
      </dgm:prSet>
      <dgm:spPr/>
    </dgm:pt>
    <dgm:pt modelId="{BB222EA0-CF23-4496-A158-C0DAA2D35CC5}" type="pres">
      <dgm:prSet presAssocID="{0E02E2C1-2C9C-4F95-AA46-245A57662752}" presName="compNode" presStyleCnt="0"/>
      <dgm:spPr/>
    </dgm:pt>
    <dgm:pt modelId="{5D17BFC3-F5C1-45FF-9D08-9F8DA3790D0B}" type="pres">
      <dgm:prSet presAssocID="{0E02E2C1-2C9C-4F95-AA46-245A576627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3B458B11-D56A-4788-A357-0F20BC9FA82F}" type="pres">
      <dgm:prSet presAssocID="{0E02E2C1-2C9C-4F95-AA46-245A57662752}" presName="spaceRect" presStyleCnt="0"/>
      <dgm:spPr/>
    </dgm:pt>
    <dgm:pt modelId="{503022FF-E427-470C-B357-E77BFD9C0F24}" type="pres">
      <dgm:prSet presAssocID="{0E02E2C1-2C9C-4F95-AA46-245A57662752}" presName="textRect" presStyleLbl="revTx" presStyleIdx="0" presStyleCnt="3">
        <dgm:presLayoutVars>
          <dgm:chMax val="1"/>
          <dgm:chPref val="1"/>
        </dgm:presLayoutVars>
      </dgm:prSet>
      <dgm:spPr/>
    </dgm:pt>
    <dgm:pt modelId="{86B288E6-086A-458E-9253-27AFD31B587D}" type="pres">
      <dgm:prSet presAssocID="{422D1110-CE3F-45E4-8379-EE716D795620}" presName="sibTrans" presStyleCnt="0"/>
      <dgm:spPr/>
    </dgm:pt>
    <dgm:pt modelId="{13031A6C-D521-443D-998F-42B1CD8EC4B4}" type="pres">
      <dgm:prSet presAssocID="{A4A83191-D3A0-4C47-97F8-87F0CCF1A9FA}" presName="compNode" presStyleCnt="0"/>
      <dgm:spPr/>
    </dgm:pt>
    <dgm:pt modelId="{DBE52978-C48F-4D6B-AB3B-FF5B7DB0477A}" type="pres">
      <dgm:prSet presAssocID="{A4A83191-D3A0-4C47-97F8-87F0CCF1A9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3235519-F197-4065-AD5C-D30568BB97AC}" type="pres">
      <dgm:prSet presAssocID="{A4A83191-D3A0-4C47-97F8-87F0CCF1A9FA}" presName="spaceRect" presStyleCnt="0"/>
      <dgm:spPr/>
    </dgm:pt>
    <dgm:pt modelId="{6F453AE2-483C-44D8-8AAD-C9EF8C5C9136}" type="pres">
      <dgm:prSet presAssocID="{A4A83191-D3A0-4C47-97F8-87F0CCF1A9FA}" presName="textRect" presStyleLbl="revTx" presStyleIdx="1" presStyleCnt="3">
        <dgm:presLayoutVars>
          <dgm:chMax val="1"/>
          <dgm:chPref val="1"/>
        </dgm:presLayoutVars>
      </dgm:prSet>
      <dgm:spPr/>
    </dgm:pt>
    <dgm:pt modelId="{DAD61275-00CF-4492-ADD0-26579ACE8D1B}" type="pres">
      <dgm:prSet presAssocID="{D4836D5F-22AD-45A1-9BBB-A91336A659DC}" presName="sibTrans" presStyleCnt="0"/>
      <dgm:spPr/>
    </dgm:pt>
    <dgm:pt modelId="{8E5E2C98-4F0E-41C4-9E97-4AC626CC0E63}" type="pres">
      <dgm:prSet presAssocID="{072CFA58-AC3B-4D93-9D31-C8FFD4B5C247}" presName="compNode" presStyleCnt="0"/>
      <dgm:spPr/>
    </dgm:pt>
    <dgm:pt modelId="{30D50BC5-F253-4F90-B6BF-FCEB27B715D3}" type="pres">
      <dgm:prSet presAssocID="{072CFA58-AC3B-4D93-9D31-C8FFD4B5C247}" presName="iconRect" presStyleLbl="node1" presStyleIdx="2" presStyleCnt="3" custLinFactNeighborX="-3217" custLinFactNeighborY="76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F0539906-E304-4C44-8464-9ED647D8762A}" type="pres">
      <dgm:prSet presAssocID="{072CFA58-AC3B-4D93-9D31-C8FFD4B5C247}" presName="spaceRect" presStyleCnt="0"/>
      <dgm:spPr/>
    </dgm:pt>
    <dgm:pt modelId="{0A7BA029-CDC8-4439-84C7-5A223DA1816B}" type="pres">
      <dgm:prSet presAssocID="{072CFA58-AC3B-4D93-9D31-C8FFD4B5C2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93D800-4832-4297-A1BD-F0604A206966}" type="presOf" srcId="{A4A83191-D3A0-4C47-97F8-87F0CCF1A9FA}" destId="{6F453AE2-483C-44D8-8AAD-C9EF8C5C9136}" srcOrd="0" destOrd="0" presId="urn:microsoft.com/office/officeart/2018/2/layout/IconLabelList"/>
    <dgm:cxn modelId="{92D78806-C99F-42B0-B945-E9305E770C37}" srcId="{2A91F4E5-0109-4BD7-8CB7-6B5CA9808162}" destId="{072CFA58-AC3B-4D93-9D31-C8FFD4B5C247}" srcOrd="2" destOrd="0" parTransId="{45BCE339-0202-443F-A313-966502EAFA23}" sibTransId="{01B39437-55CA-44D3-9673-838E388D4A04}"/>
    <dgm:cxn modelId="{6BDCC831-798E-400B-A564-6767ADE1107E}" srcId="{2A91F4E5-0109-4BD7-8CB7-6B5CA9808162}" destId="{0E02E2C1-2C9C-4F95-AA46-245A57662752}" srcOrd="0" destOrd="0" parTransId="{EB47C7BE-46F4-4DC8-87EE-4D93A602409F}" sibTransId="{422D1110-CE3F-45E4-8379-EE716D795620}"/>
    <dgm:cxn modelId="{C7C01139-29DD-41EF-988E-72FD3A1BB72A}" type="presOf" srcId="{2A91F4E5-0109-4BD7-8CB7-6B5CA9808162}" destId="{E00D7A88-9E25-427F-80E1-13F671299809}" srcOrd="0" destOrd="0" presId="urn:microsoft.com/office/officeart/2018/2/layout/IconLabelList"/>
    <dgm:cxn modelId="{97CAFF6D-3701-4C90-BA74-D2C7B42DD128}" type="presOf" srcId="{072CFA58-AC3B-4D93-9D31-C8FFD4B5C247}" destId="{0A7BA029-CDC8-4439-84C7-5A223DA1816B}" srcOrd="0" destOrd="0" presId="urn:microsoft.com/office/officeart/2018/2/layout/IconLabelList"/>
    <dgm:cxn modelId="{E975FEC6-7F32-451E-8323-75A82A872647}" srcId="{2A91F4E5-0109-4BD7-8CB7-6B5CA9808162}" destId="{A4A83191-D3A0-4C47-97F8-87F0CCF1A9FA}" srcOrd="1" destOrd="0" parTransId="{8242B0A2-4B91-4DBA-AE54-1DB0DCAFA696}" sibTransId="{D4836D5F-22AD-45A1-9BBB-A91336A659DC}"/>
    <dgm:cxn modelId="{90A856E0-3C21-498E-AFC5-3559A946450A}" type="presOf" srcId="{0E02E2C1-2C9C-4F95-AA46-245A57662752}" destId="{503022FF-E427-470C-B357-E77BFD9C0F24}" srcOrd="0" destOrd="0" presId="urn:microsoft.com/office/officeart/2018/2/layout/IconLabelList"/>
    <dgm:cxn modelId="{61062F82-CC8F-40C4-AE25-4D9B6AEA44D4}" type="presParOf" srcId="{E00D7A88-9E25-427F-80E1-13F671299809}" destId="{BB222EA0-CF23-4496-A158-C0DAA2D35CC5}" srcOrd="0" destOrd="0" presId="urn:microsoft.com/office/officeart/2018/2/layout/IconLabelList"/>
    <dgm:cxn modelId="{0A3A5A03-BA92-44E0-AF38-D2A7C4530F38}" type="presParOf" srcId="{BB222EA0-CF23-4496-A158-C0DAA2D35CC5}" destId="{5D17BFC3-F5C1-45FF-9D08-9F8DA3790D0B}" srcOrd="0" destOrd="0" presId="urn:microsoft.com/office/officeart/2018/2/layout/IconLabelList"/>
    <dgm:cxn modelId="{843710E6-D9EC-40D6-BDA3-46E5BE3A0B40}" type="presParOf" srcId="{BB222EA0-CF23-4496-A158-C0DAA2D35CC5}" destId="{3B458B11-D56A-4788-A357-0F20BC9FA82F}" srcOrd="1" destOrd="0" presId="urn:microsoft.com/office/officeart/2018/2/layout/IconLabelList"/>
    <dgm:cxn modelId="{0C4E1111-A98D-4D79-9413-B4705A44252D}" type="presParOf" srcId="{BB222EA0-CF23-4496-A158-C0DAA2D35CC5}" destId="{503022FF-E427-470C-B357-E77BFD9C0F24}" srcOrd="2" destOrd="0" presId="urn:microsoft.com/office/officeart/2018/2/layout/IconLabelList"/>
    <dgm:cxn modelId="{4A029335-34D2-4981-A54D-6B786AB0062E}" type="presParOf" srcId="{E00D7A88-9E25-427F-80E1-13F671299809}" destId="{86B288E6-086A-458E-9253-27AFD31B587D}" srcOrd="1" destOrd="0" presId="urn:microsoft.com/office/officeart/2018/2/layout/IconLabelList"/>
    <dgm:cxn modelId="{1A69C0BA-21CB-4772-80C0-BFF57D40405A}" type="presParOf" srcId="{E00D7A88-9E25-427F-80E1-13F671299809}" destId="{13031A6C-D521-443D-998F-42B1CD8EC4B4}" srcOrd="2" destOrd="0" presId="urn:microsoft.com/office/officeart/2018/2/layout/IconLabelList"/>
    <dgm:cxn modelId="{62F80E66-7DC7-49AD-9C8A-634D0FDD0DC9}" type="presParOf" srcId="{13031A6C-D521-443D-998F-42B1CD8EC4B4}" destId="{DBE52978-C48F-4D6B-AB3B-FF5B7DB0477A}" srcOrd="0" destOrd="0" presId="urn:microsoft.com/office/officeart/2018/2/layout/IconLabelList"/>
    <dgm:cxn modelId="{1879DFC4-350A-43D8-B711-1C6B63786014}" type="presParOf" srcId="{13031A6C-D521-443D-998F-42B1CD8EC4B4}" destId="{93235519-F197-4065-AD5C-D30568BB97AC}" srcOrd="1" destOrd="0" presId="urn:microsoft.com/office/officeart/2018/2/layout/IconLabelList"/>
    <dgm:cxn modelId="{BEDBC226-6AB6-4F24-834E-9692653CF9A7}" type="presParOf" srcId="{13031A6C-D521-443D-998F-42B1CD8EC4B4}" destId="{6F453AE2-483C-44D8-8AAD-C9EF8C5C9136}" srcOrd="2" destOrd="0" presId="urn:microsoft.com/office/officeart/2018/2/layout/IconLabelList"/>
    <dgm:cxn modelId="{9F85F023-9923-4B1F-842D-FCD5FBB80A4E}" type="presParOf" srcId="{E00D7A88-9E25-427F-80E1-13F671299809}" destId="{DAD61275-00CF-4492-ADD0-26579ACE8D1B}" srcOrd="3" destOrd="0" presId="urn:microsoft.com/office/officeart/2018/2/layout/IconLabelList"/>
    <dgm:cxn modelId="{14E5BB6F-D242-4BFF-9788-3FDAB787D64F}" type="presParOf" srcId="{E00D7A88-9E25-427F-80E1-13F671299809}" destId="{8E5E2C98-4F0E-41C4-9E97-4AC626CC0E63}" srcOrd="4" destOrd="0" presId="urn:microsoft.com/office/officeart/2018/2/layout/IconLabelList"/>
    <dgm:cxn modelId="{4D0FBF54-6008-42D8-9AE3-56F4607BBB19}" type="presParOf" srcId="{8E5E2C98-4F0E-41C4-9E97-4AC626CC0E63}" destId="{30D50BC5-F253-4F90-B6BF-FCEB27B715D3}" srcOrd="0" destOrd="0" presId="urn:microsoft.com/office/officeart/2018/2/layout/IconLabelList"/>
    <dgm:cxn modelId="{F48F24C2-EBDE-4E63-9C01-D7A985A91AAA}" type="presParOf" srcId="{8E5E2C98-4F0E-41C4-9E97-4AC626CC0E63}" destId="{F0539906-E304-4C44-8464-9ED647D8762A}" srcOrd="1" destOrd="0" presId="urn:microsoft.com/office/officeart/2018/2/layout/IconLabelList"/>
    <dgm:cxn modelId="{F3C98C60-7AE7-401D-8D6E-3EA71EF21112}" type="presParOf" srcId="{8E5E2C98-4F0E-41C4-9E97-4AC626CC0E63}" destId="{0A7BA029-CDC8-4439-84C7-5A223DA181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30AE4-DC79-4805-B92B-3A7DA3FAD6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871E7B-B0F4-4571-84BC-D0EA16D43185}">
      <dgm:prSet/>
      <dgm:spPr/>
      <dgm:t>
        <a:bodyPr/>
        <a:lstStyle/>
        <a:p>
          <a:r>
            <a:rPr lang="en-US"/>
            <a:t>Extension of Spring Framework</a:t>
          </a:r>
        </a:p>
      </dgm:t>
    </dgm:pt>
    <dgm:pt modelId="{797402D7-8DDC-4F2E-8C4A-A590AA584EFC}" type="parTrans" cxnId="{1F02A47A-32DB-4CA1-B26A-79B9C3DD6C3D}">
      <dgm:prSet/>
      <dgm:spPr/>
      <dgm:t>
        <a:bodyPr/>
        <a:lstStyle/>
        <a:p>
          <a:endParaRPr lang="en-US"/>
        </a:p>
      </dgm:t>
    </dgm:pt>
    <dgm:pt modelId="{CC05D8E1-682F-4C10-B79F-7F06414B26D9}" type="sibTrans" cxnId="{1F02A47A-32DB-4CA1-B26A-79B9C3DD6C3D}">
      <dgm:prSet/>
      <dgm:spPr/>
      <dgm:t>
        <a:bodyPr/>
        <a:lstStyle/>
        <a:p>
          <a:endParaRPr lang="en-US"/>
        </a:p>
      </dgm:t>
    </dgm:pt>
    <dgm:pt modelId="{F2B68218-AC53-49BF-AC7F-A51993B741EB}">
      <dgm:prSet/>
      <dgm:spPr/>
      <dgm:t>
        <a:bodyPr/>
        <a:lstStyle/>
        <a:p>
          <a:r>
            <a:rPr lang="en-US"/>
            <a:t>No boiler plate configurations</a:t>
          </a:r>
        </a:p>
      </dgm:t>
    </dgm:pt>
    <dgm:pt modelId="{BD34AEED-8A36-476E-8BC4-82DD10012D7D}" type="parTrans" cxnId="{5C78781E-D9C6-4722-840F-B8B8575E2FCE}">
      <dgm:prSet/>
      <dgm:spPr/>
      <dgm:t>
        <a:bodyPr/>
        <a:lstStyle/>
        <a:p>
          <a:endParaRPr lang="en-US"/>
        </a:p>
      </dgm:t>
    </dgm:pt>
    <dgm:pt modelId="{41741502-8D55-443C-8F61-56B2BA3AF560}" type="sibTrans" cxnId="{5C78781E-D9C6-4722-840F-B8B8575E2FCE}">
      <dgm:prSet/>
      <dgm:spPr/>
      <dgm:t>
        <a:bodyPr/>
        <a:lstStyle/>
        <a:p>
          <a:endParaRPr lang="en-US"/>
        </a:p>
      </dgm:t>
    </dgm:pt>
    <dgm:pt modelId="{BC973AF5-3D0D-4D50-938F-915993404FC6}">
      <dgm:prSet/>
      <dgm:spPr/>
      <dgm:t>
        <a:bodyPr/>
        <a:lstStyle/>
        <a:p>
          <a:r>
            <a:rPr lang="en-US"/>
            <a:t>Embedded server</a:t>
          </a:r>
        </a:p>
      </dgm:t>
    </dgm:pt>
    <dgm:pt modelId="{DDD7C7B3-333A-4108-9E2F-E995A4CBFF8C}" type="parTrans" cxnId="{5806227F-15B6-493C-8E9A-9045F7EA2C68}">
      <dgm:prSet/>
      <dgm:spPr/>
      <dgm:t>
        <a:bodyPr/>
        <a:lstStyle/>
        <a:p>
          <a:endParaRPr lang="en-US"/>
        </a:p>
      </dgm:t>
    </dgm:pt>
    <dgm:pt modelId="{DF6002EC-034F-46F8-BAAF-8872027CD1CA}" type="sibTrans" cxnId="{5806227F-15B6-493C-8E9A-9045F7EA2C68}">
      <dgm:prSet/>
      <dgm:spPr/>
      <dgm:t>
        <a:bodyPr/>
        <a:lstStyle/>
        <a:p>
          <a:endParaRPr lang="en-US"/>
        </a:p>
      </dgm:t>
    </dgm:pt>
    <dgm:pt modelId="{A54E786B-63D4-48D7-864F-3E60659D94C4}" type="pres">
      <dgm:prSet presAssocID="{BDA30AE4-DC79-4805-B92B-3A7DA3FAD653}" presName="root" presStyleCnt="0">
        <dgm:presLayoutVars>
          <dgm:dir/>
          <dgm:resizeHandles val="exact"/>
        </dgm:presLayoutVars>
      </dgm:prSet>
      <dgm:spPr/>
    </dgm:pt>
    <dgm:pt modelId="{7E8E3087-466F-460E-A968-C08E3FFC1F13}" type="pres">
      <dgm:prSet presAssocID="{6B871E7B-B0F4-4571-84BC-D0EA16D43185}" presName="compNode" presStyleCnt="0"/>
      <dgm:spPr/>
    </dgm:pt>
    <dgm:pt modelId="{792AA8D3-C14D-4F6D-A9CC-FD382B2E24DD}" type="pres">
      <dgm:prSet presAssocID="{6B871E7B-B0F4-4571-84BC-D0EA16D431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9E664905-5F25-4860-B0B6-8D54981C6913}" type="pres">
      <dgm:prSet presAssocID="{6B871E7B-B0F4-4571-84BC-D0EA16D43185}" presName="spaceRect" presStyleCnt="0"/>
      <dgm:spPr/>
    </dgm:pt>
    <dgm:pt modelId="{89FED52E-461E-4DA8-9398-1F5400017DBF}" type="pres">
      <dgm:prSet presAssocID="{6B871E7B-B0F4-4571-84BC-D0EA16D43185}" presName="textRect" presStyleLbl="revTx" presStyleIdx="0" presStyleCnt="3">
        <dgm:presLayoutVars>
          <dgm:chMax val="1"/>
          <dgm:chPref val="1"/>
        </dgm:presLayoutVars>
      </dgm:prSet>
      <dgm:spPr/>
    </dgm:pt>
    <dgm:pt modelId="{4623D628-9FDC-4BCD-AAEC-4CB6EB67B0DF}" type="pres">
      <dgm:prSet presAssocID="{CC05D8E1-682F-4C10-B79F-7F06414B26D9}" presName="sibTrans" presStyleCnt="0"/>
      <dgm:spPr/>
    </dgm:pt>
    <dgm:pt modelId="{0054DA5C-66A0-4C8E-AABF-9B5A43B2C63B}" type="pres">
      <dgm:prSet presAssocID="{F2B68218-AC53-49BF-AC7F-A51993B741EB}" presName="compNode" presStyleCnt="0"/>
      <dgm:spPr/>
    </dgm:pt>
    <dgm:pt modelId="{F58D803B-F067-424A-9A4F-E3C9AAA9A81C}" type="pres">
      <dgm:prSet presAssocID="{F2B68218-AC53-49BF-AC7F-A51993B741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9DEE175-A5F5-463E-9C0F-5F942102A4C3}" type="pres">
      <dgm:prSet presAssocID="{F2B68218-AC53-49BF-AC7F-A51993B741EB}" presName="spaceRect" presStyleCnt="0"/>
      <dgm:spPr/>
    </dgm:pt>
    <dgm:pt modelId="{F72E5F1A-8FF3-4FCF-9D27-D6653B98630D}" type="pres">
      <dgm:prSet presAssocID="{F2B68218-AC53-49BF-AC7F-A51993B741EB}" presName="textRect" presStyleLbl="revTx" presStyleIdx="1" presStyleCnt="3">
        <dgm:presLayoutVars>
          <dgm:chMax val="1"/>
          <dgm:chPref val="1"/>
        </dgm:presLayoutVars>
      </dgm:prSet>
      <dgm:spPr/>
    </dgm:pt>
    <dgm:pt modelId="{38B0CE57-D967-4AD1-A354-AF60D172411A}" type="pres">
      <dgm:prSet presAssocID="{41741502-8D55-443C-8F61-56B2BA3AF560}" presName="sibTrans" presStyleCnt="0"/>
      <dgm:spPr/>
    </dgm:pt>
    <dgm:pt modelId="{E12FF1E8-A455-4EC6-AB60-FF7AA679E21E}" type="pres">
      <dgm:prSet presAssocID="{BC973AF5-3D0D-4D50-938F-915993404FC6}" presName="compNode" presStyleCnt="0"/>
      <dgm:spPr/>
    </dgm:pt>
    <dgm:pt modelId="{C8C89E0E-36A8-4791-9D8D-21BD5C17FDB2}" type="pres">
      <dgm:prSet presAssocID="{BC973AF5-3D0D-4D50-938F-915993404F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4F8368B-EBB3-4D3A-A35A-06FEC327DA46}" type="pres">
      <dgm:prSet presAssocID="{BC973AF5-3D0D-4D50-938F-915993404FC6}" presName="spaceRect" presStyleCnt="0"/>
      <dgm:spPr/>
    </dgm:pt>
    <dgm:pt modelId="{DC0EBDC9-2002-4A83-A13C-92B0FD592668}" type="pres">
      <dgm:prSet presAssocID="{BC973AF5-3D0D-4D50-938F-915993404F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C78781E-D9C6-4722-840F-B8B8575E2FCE}" srcId="{BDA30AE4-DC79-4805-B92B-3A7DA3FAD653}" destId="{F2B68218-AC53-49BF-AC7F-A51993B741EB}" srcOrd="1" destOrd="0" parTransId="{BD34AEED-8A36-476E-8BC4-82DD10012D7D}" sibTransId="{41741502-8D55-443C-8F61-56B2BA3AF560}"/>
    <dgm:cxn modelId="{29300220-E5E3-4070-A3D6-2948ADC83380}" type="presOf" srcId="{BC973AF5-3D0D-4D50-938F-915993404FC6}" destId="{DC0EBDC9-2002-4A83-A13C-92B0FD592668}" srcOrd="0" destOrd="0" presId="urn:microsoft.com/office/officeart/2018/2/layout/IconLabelList"/>
    <dgm:cxn modelId="{A34E893E-1743-42F7-B770-8125536DC16E}" type="presOf" srcId="{6B871E7B-B0F4-4571-84BC-D0EA16D43185}" destId="{89FED52E-461E-4DA8-9398-1F5400017DBF}" srcOrd="0" destOrd="0" presId="urn:microsoft.com/office/officeart/2018/2/layout/IconLabelList"/>
    <dgm:cxn modelId="{1F02A47A-32DB-4CA1-B26A-79B9C3DD6C3D}" srcId="{BDA30AE4-DC79-4805-B92B-3A7DA3FAD653}" destId="{6B871E7B-B0F4-4571-84BC-D0EA16D43185}" srcOrd="0" destOrd="0" parTransId="{797402D7-8DDC-4F2E-8C4A-A590AA584EFC}" sibTransId="{CC05D8E1-682F-4C10-B79F-7F06414B26D9}"/>
    <dgm:cxn modelId="{5806227F-15B6-493C-8E9A-9045F7EA2C68}" srcId="{BDA30AE4-DC79-4805-B92B-3A7DA3FAD653}" destId="{BC973AF5-3D0D-4D50-938F-915993404FC6}" srcOrd="2" destOrd="0" parTransId="{DDD7C7B3-333A-4108-9E2F-E995A4CBFF8C}" sibTransId="{DF6002EC-034F-46F8-BAAF-8872027CD1CA}"/>
    <dgm:cxn modelId="{63265E9F-CC4F-48AE-9F17-3E9139743858}" type="presOf" srcId="{F2B68218-AC53-49BF-AC7F-A51993B741EB}" destId="{F72E5F1A-8FF3-4FCF-9D27-D6653B98630D}" srcOrd="0" destOrd="0" presId="urn:microsoft.com/office/officeart/2018/2/layout/IconLabelList"/>
    <dgm:cxn modelId="{92AB17E0-9134-4851-A366-7BEE7E19AB0E}" type="presOf" srcId="{BDA30AE4-DC79-4805-B92B-3A7DA3FAD653}" destId="{A54E786B-63D4-48D7-864F-3E60659D94C4}" srcOrd="0" destOrd="0" presId="urn:microsoft.com/office/officeart/2018/2/layout/IconLabelList"/>
    <dgm:cxn modelId="{9EF81D08-A81C-49E9-AA61-08C2FC8BB527}" type="presParOf" srcId="{A54E786B-63D4-48D7-864F-3E60659D94C4}" destId="{7E8E3087-466F-460E-A968-C08E3FFC1F13}" srcOrd="0" destOrd="0" presId="urn:microsoft.com/office/officeart/2018/2/layout/IconLabelList"/>
    <dgm:cxn modelId="{EC4E0721-06A3-4F1D-BCF5-5CE692819FD6}" type="presParOf" srcId="{7E8E3087-466F-460E-A968-C08E3FFC1F13}" destId="{792AA8D3-C14D-4F6D-A9CC-FD382B2E24DD}" srcOrd="0" destOrd="0" presId="urn:microsoft.com/office/officeart/2018/2/layout/IconLabelList"/>
    <dgm:cxn modelId="{BF0266C7-04C8-4D72-B7B0-19405C900360}" type="presParOf" srcId="{7E8E3087-466F-460E-A968-C08E3FFC1F13}" destId="{9E664905-5F25-4860-B0B6-8D54981C6913}" srcOrd="1" destOrd="0" presId="urn:microsoft.com/office/officeart/2018/2/layout/IconLabelList"/>
    <dgm:cxn modelId="{EA9BAEE1-208F-4461-A415-55D697FD9A99}" type="presParOf" srcId="{7E8E3087-466F-460E-A968-C08E3FFC1F13}" destId="{89FED52E-461E-4DA8-9398-1F5400017DBF}" srcOrd="2" destOrd="0" presId="urn:microsoft.com/office/officeart/2018/2/layout/IconLabelList"/>
    <dgm:cxn modelId="{34B48C99-C411-494F-B066-9A8F1B0D541F}" type="presParOf" srcId="{A54E786B-63D4-48D7-864F-3E60659D94C4}" destId="{4623D628-9FDC-4BCD-AAEC-4CB6EB67B0DF}" srcOrd="1" destOrd="0" presId="urn:microsoft.com/office/officeart/2018/2/layout/IconLabelList"/>
    <dgm:cxn modelId="{E87EB74E-F75F-4FD9-A3A3-90C59EDE0C72}" type="presParOf" srcId="{A54E786B-63D4-48D7-864F-3E60659D94C4}" destId="{0054DA5C-66A0-4C8E-AABF-9B5A43B2C63B}" srcOrd="2" destOrd="0" presId="urn:microsoft.com/office/officeart/2018/2/layout/IconLabelList"/>
    <dgm:cxn modelId="{B703143E-2449-41DD-AD49-80753AD2E47E}" type="presParOf" srcId="{0054DA5C-66A0-4C8E-AABF-9B5A43B2C63B}" destId="{F58D803B-F067-424A-9A4F-E3C9AAA9A81C}" srcOrd="0" destOrd="0" presId="urn:microsoft.com/office/officeart/2018/2/layout/IconLabelList"/>
    <dgm:cxn modelId="{08A307B1-2A87-4FE3-99DB-AB040D5B1E41}" type="presParOf" srcId="{0054DA5C-66A0-4C8E-AABF-9B5A43B2C63B}" destId="{29DEE175-A5F5-463E-9C0F-5F942102A4C3}" srcOrd="1" destOrd="0" presId="urn:microsoft.com/office/officeart/2018/2/layout/IconLabelList"/>
    <dgm:cxn modelId="{D7300484-3A86-43DE-8919-66DDA378E646}" type="presParOf" srcId="{0054DA5C-66A0-4C8E-AABF-9B5A43B2C63B}" destId="{F72E5F1A-8FF3-4FCF-9D27-D6653B98630D}" srcOrd="2" destOrd="0" presId="urn:microsoft.com/office/officeart/2018/2/layout/IconLabelList"/>
    <dgm:cxn modelId="{9E4742FC-D52F-42B7-9827-050AF877B731}" type="presParOf" srcId="{A54E786B-63D4-48D7-864F-3E60659D94C4}" destId="{38B0CE57-D967-4AD1-A354-AF60D172411A}" srcOrd="3" destOrd="0" presId="urn:microsoft.com/office/officeart/2018/2/layout/IconLabelList"/>
    <dgm:cxn modelId="{18ADABFE-3D69-4AC9-A9B9-8CEFCA28D967}" type="presParOf" srcId="{A54E786B-63D4-48D7-864F-3E60659D94C4}" destId="{E12FF1E8-A455-4EC6-AB60-FF7AA679E21E}" srcOrd="4" destOrd="0" presId="urn:microsoft.com/office/officeart/2018/2/layout/IconLabelList"/>
    <dgm:cxn modelId="{493E7719-41FB-4995-BDE9-1824F70C0B2F}" type="presParOf" srcId="{E12FF1E8-A455-4EC6-AB60-FF7AA679E21E}" destId="{C8C89E0E-36A8-4791-9D8D-21BD5C17FDB2}" srcOrd="0" destOrd="0" presId="urn:microsoft.com/office/officeart/2018/2/layout/IconLabelList"/>
    <dgm:cxn modelId="{B2B8AE18-D450-4178-84A4-843ABEC8C187}" type="presParOf" srcId="{E12FF1E8-A455-4EC6-AB60-FF7AA679E21E}" destId="{C4F8368B-EBB3-4D3A-A35A-06FEC327DA46}" srcOrd="1" destOrd="0" presId="urn:microsoft.com/office/officeart/2018/2/layout/IconLabelList"/>
    <dgm:cxn modelId="{8107018D-9604-4D1D-A51D-3569F9FB0908}" type="presParOf" srcId="{E12FF1E8-A455-4EC6-AB60-FF7AA679E21E}" destId="{DC0EBDC9-2002-4A83-A13C-92B0FD5926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F2225C-4EC0-4238-B4F6-90F7291EAC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2BAEBC-694F-4D82-9EC2-19BDBE3C56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</a:t>
          </a:r>
        </a:p>
      </dgm:t>
    </dgm:pt>
    <dgm:pt modelId="{BA44C998-BDB5-4BC6-B52A-6536BCE2EA06}" type="parTrans" cxnId="{1EB27077-0BBE-41FC-B6F8-33A7C72D94E2}">
      <dgm:prSet/>
      <dgm:spPr/>
      <dgm:t>
        <a:bodyPr/>
        <a:lstStyle/>
        <a:p>
          <a:endParaRPr lang="en-US"/>
        </a:p>
      </dgm:t>
    </dgm:pt>
    <dgm:pt modelId="{B940A102-C7A1-43DE-B89B-8162CE320C9C}" type="sibTrans" cxnId="{1EB27077-0BBE-41FC-B6F8-33A7C72D94E2}">
      <dgm:prSet/>
      <dgm:spPr/>
      <dgm:t>
        <a:bodyPr/>
        <a:lstStyle/>
        <a:p>
          <a:endParaRPr lang="en-US"/>
        </a:p>
      </dgm:t>
    </dgm:pt>
    <dgm:pt modelId="{D072703C-8EA2-41C4-8B0C-7B9C017DF2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 boot</a:t>
          </a:r>
        </a:p>
      </dgm:t>
    </dgm:pt>
    <dgm:pt modelId="{85F37B40-ADC4-4F6F-AEE9-539B66D87C46}" type="parTrans" cxnId="{8E360915-0E5F-467A-BC34-D4B65BD9685A}">
      <dgm:prSet/>
      <dgm:spPr/>
      <dgm:t>
        <a:bodyPr/>
        <a:lstStyle/>
        <a:p>
          <a:endParaRPr lang="en-US"/>
        </a:p>
      </dgm:t>
    </dgm:pt>
    <dgm:pt modelId="{59DD9605-8F37-48E9-9B84-D61DB3304649}" type="sibTrans" cxnId="{8E360915-0E5F-467A-BC34-D4B65BD9685A}">
      <dgm:prSet/>
      <dgm:spPr/>
      <dgm:t>
        <a:bodyPr/>
        <a:lstStyle/>
        <a:p>
          <a:endParaRPr lang="en-US"/>
        </a:p>
      </dgm:t>
    </dgm:pt>
    <dgm:pt modelId="{2FFB670A-5EF0-4268-B3E6-9899F028FBB4}" type="pres">
      <dgm:prSet presAssocID="{EAF2225C-4EC0-4238-B4F6-90F7291EAC33}" presName="root" presStyleCnt="0">
        <dgm:presLayoutVars>
          <dgm:dir/>
          <dgm:resizeHandles val="exact"/>
        </dgm:presLayoutVars>
      </dgm:prSet>
      <dgm:spPr/>
    </dgm:pt>
    <dgm:pt modelId="{5158C75C-52FF-467B-AF82-C68D8E03BDCF}" type="pres">
      <dgm:prSet presAssocID="{FC2BAEBC-694F-4D82-9EC2-19BDBE3C5661}" presName="compNode" presStyleCnt="0"/>
      <dgm:spPr/>
    </dgm:pt>
    <dgm:pt modelId="{8CB6B31F-988B-47EF-98D4-663876B84064}" type="pres">
      <dgm:prSet presAssocID="{FC2BAEBC-694F-4D82-9EC2-19BDBE3C56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without Stem"/>
        </a:ext>
      </dgm:extLst>
    </dgm:pt>
    <dgm:pt modelId="{FEFC669A-4B6F-4EDE-A732-DC81D73220A3}" type="pres">
      <dgm:prSet presAssocID="{FC2BAEBC-694F-4D82-9EC2-19BDBE3C5661}" presName="spaceRect" presStyleCnt="0"/>
      <dgm:spPr/>
    </dgm:pt>
    <dgm:pt modelId="{CF24A6DF-3F5F-47B5-BC9B-F9FB011E44F4}" type="pres">
      <dgm:prSet presAssocID="{FC2BAEBC-694F-4D82-9EC2-19BDBE3C5661}" presName="textRect" presStyleLbl="revTx" presStyleIdx="0" presStyleCnt="2">
        <dgm:presLayoutVars>
          <dgm:chMax val="1"/>
          <dgm:chPref val="1"/>
        </dgm:presLayoutVars>
      </dgm:prSet>
      <dgm:spPr/>
    </dgm:pt>
    <dgm:pt modelId="{FA5239E3-4824-4D46-85E2-A38D35E51D6F}" type="pres">
      <dgm:prSet presAssocID="{B940A102-C7A1-43DE-B89B-8162CE320C9C}" presName="sibTrans" presStyleCnt="0"/>
      <dgm:spPr/>
    </dgm:pt>
    <dgm:pt modelId="{A23D4C73-C50F-4923-A84A-D05277407B85}" type="pres">
      <dgm:prSet presAssocID="{D072703C-8EA2-41C4-8B0C-7B9C017DF235}" presName="compNode" presStyleCnt="0"/>
      <dgm:spPr/>
    </dgm:pt>
    <dgm:pt modelId="{A0B018B9-6F20-4EEC-957E-11DA847C9704}" type="pres">
      <dgm:prSet presAssocID="{D072703C-8EA2-41C4-8B0C-7B9C017DF2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7EB3DC1C-BC99-4A1D-AD58-ED885A3D16C9}" type="pres">
      <dgm:prSet presAssocID="{D072703C-8EA2-41C4-8B0C-7B9C017DF235}" presName="spaceRect" presStyleCnt="0"/>
      <dgm:spPr/>
    </dgm:pt>
    <dgm:pt modelId="{8C28F349-D5FD-4CC7-8D3F-278AC868E452}" type="pres">
      <dgm:prSet presAssocID="{D072703C-8EA2-41C4-8B0C-7B9C017DF2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6D0EC04-3532-4266-93AD-BD72B7A623A5}" type="presOf" srcId="{EAF2225C-4EC0-4238-B4F6-90F7291EAC33}" destId="{2FFB670A-5EF0-4268-B3E6-9899F028FBB4}" srcOrd="0" destOrd="0" presId="urn:microsoft.com/office/officeart/2018/2/layout/IconLabelList"/>
    <dgm:cxn modelId="{8E360915-0E5F-467A-BC34-D4B65BD9685A}" srcId="{EAF2225C-4EC0-4238-B4F6-90F7291EAC33}" destId="{D072703C-8EA2-41C4-8B0C-7B9C017DF235}" srcOrd="1" destOrd="0" parTransId="{85F37B40-ADC4-4F6F-AEE9-539B66D87C46}" sibTransId="{59DD9605-8F37-48E9-9B84-D61DB3304649}"/>
    <dgm:cxn modelId="{92A4101F-2F42-4C9B-A991-AFF7B712FA57}" type="presOf" srcId="{FC2BAEBC-694F-4D82-9EC2-19BDBE3C5661}" destId="{CF24A6DF-3F5F-47B5-BC9B-F9FB011E44F4}" srcOrd="0" destOrd="0" presId="urn:microsoft.com/office/officeart/2018/2/layout/IconLabelList"/>
    <dgm:cxn modelId="{01E8E371-8367-4903-91E1-98FC68596C2E}" type="presOf" srcId="{D072703C-8EA2-41C4-8B0C-7B9C017DF235}" destId="{8C28F349-D5FD-4CC7-8D3F-278AC868E452}" srcOrd="0" destOrd="0" presId="urn:microsoft.com/office/officeart/2018/2/layout/IconLabelList"/>
    <dgm:cxn modelId="{1EB27077-0BBE-41FC-B6F8-33A7C72D94E2}" srcId="{EAF2225C-4EC0-4238-B4F6-90F7291EAC33}" destId="{FC2BAEBC-694F-4D82-9EC2-19BDBE3C5661}" srcOrd="0" destOrd="0" parTransId="{BA44C998-BDB5-4BC6-B52A-6536BCE2EA06}" sibTransId="{B940A102-C7A1-43DE-B89B-8162CE320C9C}"/>
    <dgm:cxn modelId="{D5BA3A32-F7CF-4C5E-A409-5BEEB26603FC}" type="presParOf" srcId="{2FFB670A-5EF0-4268-B3E6-9899F028FBB4}" destId="{5158C75C-52FF-467B-AF82-C68D8E03BDCF}" srcOrd="0" destOrd="0" presId="urn:microsoft.com/office/officeart/2018/2/layout/IconLabelList"/>
    <dgm:cxn modelId="{64E00410-7C81-4E48-86C2-0FEDB091E1B5}" type="presParOf" srcId="{5158C75C-52FF-467B-AF82-C68D8E03BDCF}" destId="{8CB6B31F-988B-47EF-98D4-663876B84064}" srcOrd="0" destOrd="0" presId="urn:microsoft.com/office/officeart/2018/2/layout/IconLabelList"/>
    <dgm:cxn modelId="{FC6D58CB-F64C-4A13-9998-DBF049E9E600}" type="presParOf" srcId="{5158C75C-52FF-467B-AF82-C68D8E03BDCF}" destId="{FEFC669A-4B6F-4EDE-A732-DC81D73220A3}" srcOrd="1" destOrd="0" presId="urn:microsoft.com/office/officeart/2018/2/layout/IconLabelList"/>
    <dgm:cxn modelId="{B8D66013-CDF8-42AA-A0BB-D55E65957EF9}" type="presParOf" srcId="{5158C75C-52FF-467B-AF82-C68D8E03BDCF}" destId="{CF24A6DF-3F5F-47B5-BC9B-F9FB011E44F4}" srcOrd="2" destOrd="0" presId="urn:microsoft.com/office/officeart/2018/2/layout/IconLabelList"/>
    <dgm:cxn modelId="{CA9F6BCB-2583-46FF-BBAE-89828D28E2EE}" type="presParOf" srcId="{2FFB670A-5EF0-4268-B3E6-9899F028FBB4}" destId="{FA5239E3-4824-4D46-85E2-A38D35E51D6F}" srcOrd="1" destOrd="0" presId="urn:microsoft.com/office/officeart/2018/2/layout/IconLabelList"/>
    <dgm:cxn modelId="{2539CFFC-521C-4B97-930E-E2AB0BB157B7}" type="presParOf" srcId="{2FFB670A-5EF0-4268-B3E6-9899F028FBB4}" destId="{A23D4C73-C50F-4923-A84A-D05277407B85}" srcOrd="2" destOrd="0" presId="urn:microsoft.com/office/officeart/2018/2/layout/IconLabelList"/>
    <dgm:cxn modelId="{47A663A4-F7AD-4E8C-A434-6ADCB9EA2020}" type="presParOf" srcId="{A23D4C73-C50F-4923-A84A-D05277407B85}" destId="{A0B018B9-6F20-4EEC-957E-11DA847C9704}" srcOrd="0" destOrd="0" presId="urn:microsoft.com/office/officeart/2018/2/layout/IconLabelList"/>
    <dgm:cxn modelId="{C1851548-A7AD-4B81-B1AB-38472329D4C5}" type="presParOf" srcId="{A23D4C73-C50F-4923-A84A-D05277407B85}" destId="{7EB3DC1C-BC99-4A1D-AD58-ED885A3D16C9}" srcOrd="1" destOrd="0" presId="urn:microsoft.com/office/officeart/2018/2/layout/IconLabelList"/>
    <dgm:cxn modelId="{205B7A0E-546A-47DD-9DFF-3B3BD9B23045}" type="presParOf" srcId="{A23D4C73-C50F-4923-A84A-D05277407B85}" destId="{8C28F349-D5FD-4CC7-8D3F-278AC868E4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363297-4241-407E-A386-35E30975ECCC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CE16DF-861F-4CC5-920E-97B2C3D1037D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Just add a couple of properties to make things work.</a:t>
          </a:r>
        </a:p>
      </dgm:t>
    </dgm:pt>
    <dgm:pt modelId="{1B3125E8-F6C8-48CE-AB47-54526A68EB9F}" type="parTrans" cxnId="{6E06D553-AEDE-4A6E-85ED-4E0572FB4DA8}">
      <dgm:prSet/>
      <dgm:spPr/>
      <dgm:t>
        <a:bodyPr/>
        <a:lstStyle/>
        <a:p>
          <a:endParaRPr lang="en-US"/>
        </a:p>
      </dgm:t>
    </dgm:pt>
    <dgm:pt modelId="{A89E01B5-B165-4ED3-A86D-2D06F4B38D85}" type="sibTrans" cxnId="{6E06D553-AEDE-4A6E-85ED-4E0572FB4DA8}">
      <dgm:prSet/>
      <dgm:spPr/>
      <dgm:t>
        <a:bodyPr/>
        <a:lstStyle/>
        <a:p>
          <a:endParaRPr lang="en-US"/>
        </a:p>
      </dgm:t>
    </dgm:pt>
    <dgm:pt modelId="{ACAF5AA2-AF07-491B-BA9F-2E4A9663362D}">
      <dgm:prSet/>
      <dgm:spPr>
        <a:solidFill>
          <a:srgbClr val="002060"/>
        </a:solidFill>
      </dgm:spPr>
      <dgm:t>
        <a:bodyPr/>
        <a:lstStyle/>
        <a:p>
          <a:r>
            <a:rPr lang="en-US"/>
            <a:t>spring.mvc.view.prefix=/WEB-INF/jsp/, spring.mvc.view.suffix=.jsp</a:t>
          </a:r>
        </a:p>
      </dgm:t>
    </dgm:pt>
    <dgm:pt modelId="{582EAD15-8ABA-4D43-AA7A-0D6B4AB8E409}" type="parTrans" cxnId="{DD324972-43FE-4582-863C-C1001944121B}">
      <dgm:prSet/>
      <dgm:spPr/>
      <dgm:t>
        <a:bodyPr/>
        <a:lstStyle/>
        <a:p>
          <a:endParaRPr lang="en-US"/>
        </a:p>
      </dgm:t>
    </dgm:pt>
    <dgm:pt modelId="{1B1379A0-F6F5-4C34-AF9A-CF23CAD6B5F5}" type="sibTrans" cxnId="{DD324972-43FE-4582-863C-C1001944121B}">
      <dgm:prSet/>
      <dgm:spPr/>
      <dgm:t>
        <a:bodyPr/>
        <a:lstStyle/>
        <a:p>
          <a:endParaRPr lang="en-US"/>
        </a:p>
      </dgm:t>
    </dgm:pt>
    <dgm:pt modelId="{2CF98DE0-0FEC-497F-B041-CF080CFA0441}" type="pres">
      <dgm:prSet presAssocID="{21363297-4241-407E-A386-35E30975ECCC}" presName="diagram" presStyleCnt="0">
        <dgm:presLayoutVars>
          <dgm:dir/>
          <dgm:resizeHandles val="exact"/>
        </dgm:presLayoutVars>
      </dgm:prSet>
      <dgm:spPr/>
    </dgm:pt>
    <dgm:pt modelId="{3778157B-72CA-48A4-B86F-AAD30298CC4B}" type="pres">
      <dgm:prSet presAssocID="{07CE16DF-861F-4CC5-920E-97B2C3D1037D}" presName="node" presStyleLbl="node1" presStyleIdx="0" presStyleCnt="2">
        <dgm:presLayoutVars>
          <dgm:bulletEnabled val="1"/>
        </dgm:presLayoutVars>
      </dgm:prSet>
      <dgm:spPr/>
    </dgm:pt>
    <dgm:pt modelId="{263362CC-B2B5-464D-89B3-D125F7E93F97}" type="pres">
      <dgm:prSet presAssocID="{A89E01B5-B165-4ED3-A86D-2D06F4B38D85}" presName="sibTrans" presStyleLbl="sibTrans2D1" presStyleIdx="0" presStyleCnt="1"/>
      <dgm:spPr/>
    </dgm:pt>
    <dgm:pt modelId="{68DFD9DB-0BF3-48F9-970B-D45FFED7E72B}" type="pres">
      <dgm:prSet presAssocID="{A89E01B5-B165-4ED3-A86D-2D06F4B38D85}" presName="connectorText" presStyleLbl="sibTrans2D1" presStyleIdx="0" presStyleCnt="1"/>
      <dgm:spPr/>
    </dgm:pt>
    <dgm:pt modelId="{3645A340-0BF2-4C1D-9BD8-ACC21ED9D5C9}" type="pres">
      <dgm:prSet presAssocID="{ACAF5AA2-AF07-491B-BA9F-2E4A9663362D}" presName="node" presStyleLbl="node1" presStyleIdx="1" presStyleCnt="2">
        <dgm:presLayoutVars>
          <dgm:bulletEnabled val="1"/>
        </dgm:presLayoutVars>
      </dgm:prSet>
      <dgm:spPr/>
    </dgm:pt>
  </dgm:ptLst>
  <dgm:cxnLst>
    <dgm:cxn modelId="{1B36F810-65A7-4134-93C4-3AD64EC1A55D}" type="presOf" srcId="{07CE16DF-861F-4CC5-920E-97B2C3D1037D}" destId="{3778157B-72CA-48A4-B86F-AAD30298CC4B}" srcOrd="0" destOrd="0" presId="urn:microsoft.com/office/officeart/2005/8/layout/process5"/>
    <dgm:cxn modelId="{3815DF1B-7CF2-48B3-A726-F9DEB3E4F2A1}" type="presOf" srcId="{A89E01B5-B165-4ED3-A86D-2D06F4B38D85}" destId="{68DFD9DB-0BF3-48F9-970B-D45FFED7E72B}" srcOrd="1" destOrd="0" presId="urn:microsoft.com/office/officeart/2005/8/layout/process5"/>
    <dgm:cxn modelId="{E39C1535-863B-4A43-AAE0-052D7B4C5D3F}" type="presOf" srcId="{A89E01B5-B165-4ED3-A86D-2D06F4B38D85}" destId="{263362CC-B2B5-464D-89B3-D125F7E93F97}" srcOrd="0" destOrd="0" presId="urn:microsoft.com/office/officeart/2005/8/layout/process5"/>
    <dgm:cxn modelId="{DD324972-43FE-4582-863C-C1001944121B}" srcId="{21363297-4241-407E-A386-35E30975ECCC}" destId="{ACAF5AA2-AF07-491B-BA9F-2E4A9663362D}" srcOrd="1" destOrd="0" parTransId="{582EAD15-8ABA-4D43-AA7A-0D6B4AB8E409}" sibTransId="{1B1379A0-F6F5-4C34-AF9A-CF23CAD6B5F5}"/>
    <dgm:cxn modelId="{6E06D553-AEDE-4A6E-85ED-4E0572FB4DA8}" srcId="{21363297-4241-407E-A386-35E30975ECCC}" destId="{07CE16DF-861F-4CC5-920E-97B2C3D1037D}" srcOrd="0" destOrd="0" parTransId="{1B3125E8-F6C8-48CE-AB47-54526A68EB9F}" sibTransId="{A89E01B5-B165-4ED3-A86D-2D06F4B38D85}"/>
    <dgm:cxn modelId="{0D23F58A-EE7E-4EE4-BCEF-3DE5DF82B6EC}" type="presOf" srcId="{ACAF5AA2-AF07-491B-BA9F-2E4A9663362D}" destId="{3645A340-0BF2-4C1D-9BD8-ACC21ED9D5C9}" srcOrd="0" destOrd="0" presId="urn:microsoft.com/office/officeart/2005/8/layout/process5"/>
    <dgm:cxn modelId="{3E8B4CD6-BBC3-47AC-8D4F-6F428B947589}" type="presOf" srcId="{21363297-4241-407E-A386-35E30975ECCC}" destId="{2CF98DE0-0FEC-497F-B041-CF080CFA0441}" srcOrd="0" destOrd="0" presId="urn:microsoft.com/office/officeart/2005/8/layout/process5"/>
    <dgm:cxn modelId="{1AB7632A-0225-4A8A-85FB-374C215F517A}" type="presParOf" srcId="{2CF98DE0-0FEC-497F-B041-CF080CFA0441}" destId="{3778157B-72CA-48A4-B86F-AAD30298CC4B}" srcOrd="0" destOrd="0" presId="urn:microsoft.com/office/officeart/2005/8/layout/process5"/>
    <dgm:cxn modelId="{46590030-4D44-489E-938B-664C73F2D76D}" type="presParOf" srcId="{2CF98DE0-0FEC-497F-B041-CF080CFA0441}" destId="{263362CC-B2B5-464D-89B3-D125F7E93F97}" srcOrd="1" destOrd="0" presId="urn:microsoft.com/office/officeart/2005/8/layout/process5"/>
    <dgm:cxn modelId="{8FE33CCC-BF06-4DF9-BAB6-D0E72C18C5A0}" type="presParOf" srcId="{263362CC-B2B5-464D-89B3-D125F7E93F97}" destId="{68DFD9DB-0BF3-48F9-970B-D45FFED7E72B}" srcOrd="0" destOrd="0" presId="urn:microsoft.com/office/officeart/2005/8/layout/process5"/>
    <dgm:cxn modelId="{1815B803-9598-432A-8A06-6751C632EE0F}" type="presParOf" srcId="{2CF98DE0-0FEC-497F-B041-CF080CFA0441}" destId="{3645A340-0BF2-4C1D-9BD8-ACC21ED9D5C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0745E5-5807-456A-A9AC-950C9386862C}" type="doc">
      <dgm:prSet loTypeId="urn:microsoft.com/office/officeart/2018/2/layout/IconLabelList" loCatId="icon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8A293DC-E898-4B5F-A1B0-1915C47B2C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some dependencies for thymeleaf</a:t>
          </a:r>
        </a:p>
      </dgm:t>
    </dgm:pt>
    <dgm:pt modelId="{4869E3B3-5768-4C83-BC25-87D26A38B7D8}" type="parTrans" cxnId="{71E36EFA-F802-42BB-9A90-A25D0625E4DA}">
      <dgm:prSet/>
      <dgm:spPr/>
      <dgm:t>
        <a:bodyPr/>
        <a:lstStyle/>
        <a:p>
          <a:endParaRPr lang="en-US"/>
        </a:p>
      </dgm:t>
    </dgm:pt>
    <dgm:pt modelId="{1720F561-283D-4D2A-858D-BC677F8DA656}" type="sibTrans" cxnId="{71E36EFA-F802-42BB-9A90-A25D0625E4DA}">
      <dgm:prSet/>
      <dgm:spPr/>
      <dgm:t>
        <a:bodyPr/>
        <a:lstStyle/>
        <a:p>
          <a:endParaRPr lang="en-US"/>
        </a:p>
      </dgm:t>
    </dgm:pt>
    <dgm:pt modelId="{A541AF98-ED7A-4726-A88A-A8052F8AA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the templates to the </a:t>
          </a:r>
          <a:r>
            <a:rPr lang="en-US" dirty="0" err="1"/>
            <a:t>src</a:t>
          </a:r>
          <a:r>
            <a:rPr lang="en-US" dirty="0"/>
            <a:t>/main/resources/templates</a:t>
          </a:r>
        </a:p>
      </dgm:t>
    </dgm:pt>
    <dgm:pt modelId="{85DC1D24-3A6C-478D-9C5D-01589662E292}" type="parTrans" cxnId="{53BC8C4A-DF9D-4AD6-9DEB-0E5FD7F92F97}">
      <dgm:prSet/>
      <dgm:spPr/>
      <dgm:t>
        <a:bodyPr/>
        <a:lstStyle/>
        <a:p>
          <a:endParaRPr lang="en-US"/>
        </a:p>
      </dgm:t>
    </dgm:pt>
    <dgm:pt modelId="{F3499D9F-6B46-4105-B58E-FD77AE613589}" type="sibTrans" cxnId="{53BC8C4A-DF9D-4AD6-9DEB-0E5FD7F92F97}">
      <dgm:prSet/>
      <dgm:spPr/>
      <dgm:t>
        <a:bodyPr/>
        <a:lstStyle/>
        <a:p>
          <a:endParaRPr lang="en-US"/>
        </a:p>
      </dgm:t>
    </dgm:pt>
    <dgm:pt modelId="{69808616-41E1-4B64-9992-574668D06940}" type="pres">
      <dgm:prSet presAssocID="{A30745E5-5807-456A-A9AC-950C9386862C}" presName="root" presStyleCnt="0">
        <dgm:presLayoutVars>
          <dgm:dir/>
          <dgm:resizeHandles val="exact"/>
        </dgm:presLayoutVars>
      </dgm:prSet>
      <dgm:spPr/>
    </dgm:pt>
    <dgm:pt modelId="{DC4CE5DF-FC6B-4FC1-BBD3-13028FF4359E}" type="pres">
      <dgm:prSet presAssocID="{38A293DC-E898-4B5F-A1B0-1915C47B2CAB}" presName="compNode" presStyleCnt="0"/>
      <dgm:spPr/>
    </dgm:pt>
    <dgm:pt modelId="{5BD5DDBC-A473-47DF-AF6A-7D29CEDCF17F}" type="pres">
      <dgm:prSet presAssocID="{38A293DC-E898-4B5F-A1B0-1915C47B2C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C941A0-6E49-4839-ADFD-203BC22D7455}" type="pres">
      <dgm:prSet presAssocID="{38A293DC-E898-4B5F-A1B0-1915C47B2CAB}" presName="spaceRect" presStyleCnt="0"/>
      <dgm:spPr/>
    </dgm:pt>
    <dgm:pt modelId="{156CD477-E836-4306-988A-D302B9098A5B}" type="pres">
      <dgm:prSet presAssocID="{38A293DC-E898-4B5F-A1B0-1915C47B2CAB}" presName="textRect" presStyleLbl="revTx" presStyleIdx="0" presStyleCnt="2">
        <dgm:presLayoutVars>
          <dgm:chMax val="1"/>
          <dgm:chPref val="1"/>
        </dgm:presLayoutVars>
      </dgm:prSet>
      <dgm:spPr/>
    </dgm:pt>
    <dgm:pt modelId="{00D1EE9A-2B1A-4726-8A8F-B7A0F917418C}" type="pres">
      <dgm:prSet presAssocID="{1720F561-283D-4D2A-858D-BC677F8DA656}" presName="sibTrans" presStyleCnt="0"/>
      <dgm:spPr/>
    </dgm:pt>
    <dgm:pt modelId="{2B19BD3E-D4C8-4E2F-BDD7-D41DA23E69BF}" type="pres">
      <dgm:prSet presAssocID="{A541AF98-ED7A-4726-A88A-A8052F8AAA67}" presName="compNode" presStyleCnt="0"/>
      <dgm:spPr/>
    </dgm:pt>
    <dgm:pt modelId="{99CC997D-BFF0-4DB4-96E0-5B4903C6B0EC}" type="pres">
      <dgm:prSet presAssocID="{A541AF98-ED7A-4726-A88A-A8052F8AAA67}" presName="iconRect" presStyleLbl="node1" presStyleIdx="1" presStyleCnt="2"/>
      <dgm:spPr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BBB151D-65BF-485C-9F25-69A9C7110764}" type="pres">
      <dgm:prSet presAssocID="{A541AF98-ED7A-4726-A88A-A8052F8AAA67}" presName="spaceRect" presStyleCnt="0"/>
      <dgm:spPr/>
    </dgm:pt>
    <dgm:pt modelId="{A2C8849A-4299-40F1-BE65-9ACE3EFCEDC9}" type="pres">
      <dgm:prSet presAssocID="{A541AF98-ED7A-4726-A88A-A8052F8AAA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571E3D-23C7-4870-84C5-5A31532DF315}" type="presOf" srcId="{38A293DC-E898-4B5F-A1B0-1915C47B2CAB}" destId="{156CD477-E836-4306-988A-D302B9098A5B}" srcOrd="0" destOrd="0" presId="urn:microsoft.com/office/officeart/2018/2/layout/IconLabelList"/>
    <dgm:cxn modelId="{53BC8C4A-DF9D-4AD6-9DEB-0E5FD7F92F97}" srcId="{A30745E5-5807-456A-A9AC-950C9386862C}" destId="{A541AF98-ED7A-4726-A88A-A8052F8AAA67}" srcOrd="1" destOrd="0" parTransId="{85DC1D24-3A6C-478D-9C5D-01589662E292}" sibTransId="{F3499D9F-6B46-4105-B58E-FD77AE613589}"/>
    <dgm:cxn modelId="{5FA8A899-F67C-4C76-8C67-52194B5929D0}" type="presOf" srcId="{A30745E5-5807-456A-A9AC-950C9386862C}" destId="{69808616-41E1-4B64-9992-574668D06940}" srcOrd="0" destOrd="0" presId="urn:microsoft.com/office/officeart/2018/2/layout/IconLabelList"/>
    <dgm:cxn modelId="{4BE942C2-0B28-4F8F-B99C-BB63175F0942}" type="presOf" srcId="{A541AF98-ED7A-4726-A88A-A8052F8AAA67}" destId="{A2C8849A-4299-40F1-BE65-9ACE3EFCEDC9}" srcOrd="0" destOrd="0" presId="urn:microsoft.com/office/officeart/2018/2/layout/IconLabelList"/>
    <dgm:cxn modelId="{71E36EFA-F802-42BB-9A90-A25D0625E4DA}" srcId="{A30745E5-5807-456A-A9AC-950C9386862C}" destId="{38A293DC-E898-4B5F-A1B0-1915C47B2CAB}" srcOrd="0" destOrd="0" parTransId="{4869E3B3-5768-4C83-BC25-87D26A38B7D8}" sibTransId="{1720F561-283D-4D2A-858D-BC677F8DA656}"/>
    <dgm:cxn modelId="{7C49FE12-2166-4796-9423-7898EB69D9A6}" type="presParOf" srcId="{69808616-41E1-4B64-9992-574668D06940}" destId="{DC4CE5DF-FC6B-4FC1-BBD3-13028FF4359E}" srcOrd="0" destOrd="0" presId="urn:microsoft.com/office/officeart/2018/2/layout/IconLabelList"/>
    <dgm:cxn modelId="{F5E50CC6-9D50-426F-ABE2-2B9F64FA6917}" type="presParOf" srcId="{DC4CE5DF-FC6B-4FC1-BBD3-13028FF4359E}" destId="{5BD5DDBC-A473-47DF-AF6A-7D29CEDCF17F}" srcOrd="0" destOrd="0" presId="urn:microsoft.com/office/officeart/2018/2/layout/IconLabelList"/>
    <dgm:cxn modelId="{71A2C81F-2D91-4282-B106-0A69965891E1}" type="presParOf" srcId="{DC4CE5DF-FC6B-4FC1-BBD3-13028FF4359E}" destId="{7BC941A0-6E49-4839-ADFD-203BC22D7455}" srcOrd="1" destOrd="0" presId="urn:microsoft.com/office/officeart/2018/2/layout/IconLabelList"/>
    <dgm:cxn modelId="{78C30ED6-E9F2-402A-B3E2-B164072FAA25}" type="presParOf" srcId="{DC4CE5DF-FC6B-4FC1-BBD3-13028FF4359E}" destId="{156CD477-E836-4306-988A-D302B9098A5B}" srcOrd="2" destOrd="0" presId="urn:microsoft.com/office/officeart/2018/2/layout/IconLabelList"/>
    <dgm:cxn modelId="{52AEE736-A1A1-4063-AEF0-7EFF8D9992FA}" type="presParOf" srcId="{69808616-41E1-4B64-9992-574668D06940}" destId="{00D1EE9A-2B1A-4726-8A8F-B7A0F917418C}" srcOrd="1" destOrd="0" presId="urn:microsoft.com/office/officeart/2018/2/layout/IconLabelList"/>
    <dgm:cxn modelId="{3D847EEA-FE28-4F41-9B98-FA60AB9FFF3A}" type="presParOf" srcId="{69808616-41E1-4B64-9992-574668D06940}" destId="{2B19BD3E-D4C8-4E2F-BDD7-D41DA23E69BF}" srcOrd="2" destOrd="0" presId="urn:microsoft.com/office/officeart/2018/2/layout/IconLabelList"/>
    <dgm:cxn modelId="{5E8DB5FA-BC05-441F-B4E3-6336FDA66CDF}" type="presParOf" srcId="{2B19BD3E-D4C8-4E2F-BDD7-D41DA23E69BF}" destId="{99CC997D-BFF0-4DB4-96E0-5B4903C6B0EC}" srcOrd="0" destOrd="0" presId="urn:microsoft.com/office/officeart/2018/2/layout/IconLabelList"/>
    <dgm:cxn modelId="{E0A5FF3F-2605-48FB-8CB6-5F6165B5EB18}" type="presParOf" srcId="{2B19BD3E-D4C8-4E2F-BDD7-D41DA23E69BF}" destId="{5BBB151D-65BF-485C-9F25-69A9C7110764}" srcOrd="1" destOrd="0" presId="urn:microsoft.com/office/officeart/2018/2/layout/IconLabelList"/>
    <dgm:cxn modelId="{64856F6B-6469-4D28-ADF1-C48F779E03CB}" type="presParOf" srcId="{2B19BD3E-D4C8-4E2F-BDD7-D41DA23E69BF}" destId="{A2C8849A-4299-40F1-BE65-9ACE3EFCED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99E180-395C-4E67-A4FB-91F84BD766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2983B6E-8458-450E-BF71-8E3E02422BE8}">
      <dgm:prSet/>
      <dgm:spPr/>
      <dgm:t>
        <a:bodyPr/>
        <a:lstStyle/>
        <a:p>
          <a:pPr>
            <a:defRPr cap="all"/>
          </a:pPr>
          <a:r>
            <a:rPr lang="en-US"/>
            <a:t>It comes with embedded container support.</a:t>
          </a:r>
        </a:p>
      </dgm:t>
    </dgm:pt>
    <dgm:pt modelId="{CE28D18F-F105-4016-BDC3-5A277CCCE828}" type="parTrans" cxnId="{1181E781-20D3-4C0D-8AEA-FD084293F6C3}">
      <dgm:prSet/>
      <dgm:spPr/>
      <dgm:t>
        <a:bodyPr/>
        <a:lstStyle/>
        <a:p>
          <a:endParaRPr lang="en-US"/>
        </a:p>
      </dgm:t>
    </dgm:pt>
    <dgm:pt modelId="{E3B88D38-DD5E-4C88-A10C-3FA892AB62B9}" type="sibTrans" cxnId="{1181E781-20D3-4C0D-8AEA-FD084293F6C3}">
      <dgm:prSet/>
      <dgm:spPr/>
      <dgm:t>
        <a:bodyPr/>
        <a:lstStyle/>
        <a:p>
          <a:endParaRPr lang="en-US"/>
        </a:p>
      </dgm:t>
    </dgm:pt>
    <dgm:pt modelId="{BF10CC0E-A782-481C-9CD0-64684BF5F637}">
      <dgm:prSet/>
      <dgm:spPr/>
      <dgm:t>
        <a:bodyPr/>
        <a:lstStyle/>
        <a:p>
          <a:pPr>
            <a:defRPr cap="all"/>
          </a:pPr>
          <a:r>
            <a:rPr lang="en-US" dirty="0"/>
            <a:t>Provision to run the jars independently using the command java -jar</a:t>
          </a:r>
        </a:p>
      </dgm:t>
    </dgm:pt>
    <dgm:pt modelId="{5967241D-D1AA-43AB-A3E7-33D318DF78EA}" type="parTrans" cxnId="{E54E8B30-A0E3-42C1-B6FA-D213F2CAA948}">
      <dgm:prSet/>
      <dgm:spPr/>
      <dgm:t>
        <a:bodyPr/>
        <a:lstStyle/>
        <a:p>
          <a:endParaRPr lang="en-US"/>
        </a:p>
      </dgm:t>
    </dgm:pt>
    <dgm:pt modelId="{8FF9A7B5-7975-450D-A878-5B7192057B09}" type="sibTrans" cxnId="{E54E8B30-A0E3-42C1-B6FA-D213F2CAA948}">
      <dgm:prSet/>
      <dgm:spPr/>
      <dgm:t>
        <a:bodyPr/>
        <a:lstStyle/>
        <a:p>
          <a:endParaRPr lang="en-US"/>
        </a:p>
      </dgm:t>
    </dgm:pt>
    <dgm:pt modelId="{4EE64FB5-8E7C-4D75-951D-73BCF1AF89C0}" type="pres">
      <dgm:prSet presAssocID="{D799E180-395C-4E67-A4FB-91F84BD7669B}" presName="root" presStyleCnt="0">
        <dgm:presLayoutVars>
          <dgm:dir/>
          <dgm:resizeHandles val="exact"/>
        </dgm:presLayoutVars>
      </dgm:prSet>
      <dgm:spPr/>
    </dgm:pt>
    <dgm:pt modelId="{4B5918C7-BD1E-4EBF-BD6A-442D2AC7211D}" type="pres">
      <dgm:prSet presAssocID="{62983B6E-8458-450E-BF71-8E3E02422BE8}" presName="compNode" presStyleCnt="0"/>
      <dgm:spPr/>
    </dgm:pt>
    <dgm:pt modelId="{269C6FA8-E18C-4ACE-ADD8-103567A59C72}" type="pres">
      <dgm:prSet presAssocID="{62983B6E-8458-450E-BF71-8E3E02422BE8}" presName="iconBgRect" presStyleLbl="bgShp" presStyleIdx="0" presStyleCnt="2"/>
      <dgm:spPr/>
    </dgm:pt>
    <dgm:pt modelId="{C1785DF4-8CD6-4E2F-AAC2-EB966355D13E}" type="pres">
      <dgm:prSet presAssocID="{62983B6E-8458-450E-BF71-8E3E02422B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CEFB6A9-1282-435D-A53C-2C8A1A77C9D2}" type="pres">
      <dgm:prSet presAssocID="{62983B6E-8458-450E-BF71-8E3E02422BE8}" presName="spaceRect" presStyleCnt="0"/>
      <dgm:spPr/>
    </dgm:pt>
    <dgm:pt modelId="{040C5371-92AD-4FD3-8C43-DFD19ECBEAFE}" type="pres">
      <dgm:prSet presAssocID="{62983B6E-8458-450E-BF71-8E3E02422BE8}" presName="textRect" presStyleLbl="revTx" presStyleIdx="0" presStyleCnt="2">
        <dgm:presLayoutVars>
          <dgm:chMax val="1"/>
          <dgm:chPref val="1"/>
        </dgm:presLayoutVars>
      </dgm:prSet>
      <dgm:spPr/>
    </dgm:pt>
    <dgm:pt modelId="{B88F2984-3416-485A-B105-4078E48E7A5D}" type="pres">
      <dgm:prSet presAssocID="{E3B88D38-DD5E-4C88-A10C-3FA892AB62B9}" presName="sibTrans" presStyleCnt="0"/>
      <dgm:spPr/>
    </dgm:pt>
    <dgm:pt modelId="{E4CA9DF2-76D1-4486-BD28-12A0592E914C}" type="pres">
      <dgm:prSet presAssocID="{BF10CC0E-A782-481C-9CD0-64684BF5F637}" presName="compNode" presStyleCnt="0"/>
      <dgm:spPr/>
    </dgm:pt>
    <dgm:pt modelId="{43042729-66A2-4DB2-944D-CDD26058D6B1}" type="pres">
      <dgm:prSet presAssocID="{BF10CC0E-A782-481C-9CD0-64684BF5F637}" presName="iconBgRect" presStyleLbl="bgShp" presStyleIdx="1" presStyleCnt="2"/>
      <dgm:spPr/>
    </dgm:pt>
    <dgm:pt modelId="{31B0114A-A85A-483B-A936-C9580BEEF451}" type="pres">
      <dgm:prSet presAssocID="{BF10CC0E-A782-481C-9CD0-64684BF5F6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C01FA8C-A296-4A8E-BFF2-6B3A883B1589}" type="pres">
      <dgm:prSet presAssocID="{BF10CC0E-A782-481C-9CD0-64684BF5F637}" presName="spaceRect" presStyleCnt="0"/>
      <dgm:spPr/>
    </dgm:pt>
    <dgm:pt modelId="{CF3702FC-1B97-4565-8576-3C00C6B2AEEE}" type="pres">
      <dgm:prSet presAssocID="{BF10CC0E-A782-481C-9CD0-64684BF5F6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54E8B30-A0E3-42C1-B6FA-D213F2CAA948}" srcId="{D799E180-395C-4E67-A4FB-91F84BD7669B}" destId="{BF10CC0E-A782-481C-9CD0-64684BF5F637}" srcOrd="1" destOrd="0" parTransId="{5967241D-D1AA-43AB-A3E7-33D318DF78EA}" sibTransId="{8FF9A7B5-7975-450D-A878-5B7192057B09}"/>
    <dgm:cxn modelId="{61B04A45-970F-4775-8451-3AB661142604}" type="presOf" srcId="{D799E180-395C-4E67-A4FB-91F84BD7669B}" destId="{4EE64FB5-8E7C-4D75-951D-73BCF1AF89C0}" srcOrd="0" destOrd="0" presId="urn:microsoft.com/office/officeart/2018/5/layout/IconCircleLabelList"/>
    <dgm:cxn modelId="{1181E781-20D3-4C0D-8AEA-FD084293F6C3}" srcId="{D799E180-395C-4E67-A4FB-91F84BD7669B}" destId="{62983B6E-8458-450E-BF71-8E3E02422BE8}" srcOrd="0" destOrd="0" parTransId="{CE28D18F-F105-4016-BDC3-5A277CCCE828}" sibTransId="{E3B88D38-DD5E-4C88-A10C-3FA892AB62B9}"/>
    <dgm:cxn modelId="{EEE5119A-3B8B-468B-89E1-F8DD006D9C09}" type="presOf" srcId="{62983B6E-8458-450E-BF71-8E3E02422BE8}" destId="{040C5371-92AD-4FD3-8C43-DFD19ECBEAFE}" srcOrd="0" destOrd="0" presId="urn:microsoft.com/office/officeart/2018/5/layout/IconCircleLabelList"/>
    <dgm:cxn modelId="{F17350F2-5411-4450-A9CC-8E3C5624185D}" type="presOf" srcId="{BF10CC0E-A782-481C-9CD0-64684BF5F637}" destId="{CF3702FC-1B97-4565-8576-3C00C6B2AEEE}" srcOrd="0" destOrd="0" presId="urn:microsoft.com/office/officeart/2018/5/layout/IconCircleLabelList"/>
    <dgm:cxn modelId="{88477128-400F-4486-A863-DC292229B171}" type="presParOf" srcId="{4EE64FB5-8E7C-4D75-951D-73BCF1AF89C0}" destId="{4B5918C7-BD1E-4EBF-BD6A-442D2AC7211D}" srcOrd="0" destOrd="0" presId="urn:microsoft.com/office/officeart/2018/5/layout/IconCircleLabelList"/>
    <dgm:cxn modelId="{26CF0DAD-64E6-47AD-9EA4-BEC42CA8627F}" type="presParOf" srcId="{4B5918C7-BD1E-4EBF-BD6A-442D2AC7211D}" destId="{269C6FA8-E18C-4ACE-ADD8-103567A59C72}" srcOrd="0" destOrd="0" presId="urn:microsoft.com/office/officeart/2018/5/layout/IconCircleLabelList"/>
    <dgm:cxn modelId="{95C24821-563D-49A4-B5C8-2192D96B13CB}" type="presParOf" srcId="{4B5918C7-BD1E-4EBF-BD6A-442D2AC7211D}" destId="{C1785DF4-8CD6-4E2F-AAC2-EB966355D13E}" srcOrd="1" destOrd="0" presId="urn:microsoft.com/office/officeart/2018/5/layout/IconCircleLabelList"/>
    <dgm:cxn modelId="{1FB1EB2A-ACFC-4E37-9FF2-A142BF5C9B23}" type="presParOf" srcId="{4B5918C7-BD1E-4EBF-BD6A-442D2AC7211D}" destId="{1CEFB6A9-1282-435D-A53C-2C8A1A77C9D2}" srcOrd="2" destOrd="0" presId="urn:microsoft.com/office/officeart/2018/5/layout/IconCircleLabelList"/>
    <dgm:cxn modelId="{8FF5D026-00C0-462D-89BB-5496C6B7C8A8}" type="presParOf" srcId="{4B5918C7-BD1E-4EBF-BD6A-442D2AC7211D}" destId="{040C5371-92AD-4FD3-8C43-DFD19ECBEAFE}" srcOrd="3" destOrd="0" presId="urn:microsoft.com/office/officeart/2018/5/layout/IconCircleLabelList"/>
    <dgm:cxn modelId="{1ADDAFED-30B9-4A03-A331-6200475A69BF}" type="presParOf" srcId="{4EE64FB5-8E7C-4D75-951D-73BCF1AF89C0}" destId="{B88F2984-3416-485A-B105-4078E48E7A5D}" srcOrd="1" destOrd="0" presId="urn:microsoft.com/office/officeart/2018/5/layout/IconCircleLabelList"/>
    <dgm:cxn modelId="{89255DB3-25AF-4915-B2CE-CE049CCCFDC0}" type="presParOf" srcId="{4EE64FB5-8E7C-4D75-951D-73BCF1AF89C0}" destId="{E4CA9DF2-76D1-4486-BD28-12A0592E914C}" srcOrd="2" destOrd="0" presId="urn:microsoft.com/office/officeart/2018/5/layout/IconCircleLabelList"/>
    <dgm:cxn modelId="{203D7B1D-4234-4C1B-98D6-4BCD20FA423C}" type="presParOf" srcId="{E4CA9DF2-76D1-4486-BD28-12A0592E914C}" destId="{43042729-66A2-4DB2-944D-CDD26058D6B1}" srcOrd="0" destOrd="0" presId="urn:microsoft.com/office/officeart/2018/5/layout/IconCircleLabelList"/>
    <dgm:cxn modelId="{95EB7090-F967-48B3-A64A-238DAEF688CD}" type="presParOf" srcId="{E4CA9DF2-76D1-4486-BD28-12A0592E914C}" destId="{31B0114A-A85A-483B-A936-C9580BEEF451}" srcOrd="1" destOrd="0" presId="urn:microsoft.com/office/officeart/2018/5/layout/IconCircleLabelList"/>
    <dgm:cxn modelId="{A52555AC-4F02-4114-84FC-7E58E30A6DA1}" type="presParOf" srcId="{E4CA9DF2-76D1-4486-BD28-12A0592E914C}" destId="{9C01FA8C-A296-4A8E-BFF2-6B3A883B1589}" srcOrd="2" destOrd="0" presId="urn:microsoft.com/office/officeart/2018/5/layout/IconCircleLabelList"/>
    <dgm:cxn modelId="{BF1CA17B-6D3F-4CB5-9FD2-C8638A836FDA}" type="presParOf" srcId="{E4CA9DF2-76D1-4486-BD28-12A0592E914C}" destId="{CF3702FC-1B97-4565-8576-3C00C6B2AE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13A8D-41A3-43F8-8D3F-7899C0FEE4E9}">
      <dsp:nvSpPr>
        <dsp:cNvPr id="0" name=""/>
        <dsp:cNvSpPr/>
      </dsp:nvSpPr>
      <dsp:spPr>
        <a:xfrm>
          <a:off x="1186640" y="1489792"/>
          <a:ext cx="1272796" cy="1272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13033-CF48-49FF-970B-7CEE4F80BFE2}">
      <dsp:nvSpPr>
        <dsp:cNvPr id="0" name=""/>
        <dsp:cNvSpPr/>
      </dsp:nvSpPr>
      <dsp:spPr>
        <a:xfrm>
          <a:off x="4757" y="2868726"/>
          <a:ext cx="3636562" cy="54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You focus on the actual project implementation</a:t>
          </a:r>
        </a:p>
      </dsp:txBody>
      <dsp:txXfrm>
        <a:off x="4757" y="2868726"/>
        <a:ext cx="3636562" cy="545484"/>
      </dsp:txXfrm>
    </dsp:sp>
    <dsp:sp modelId="{215099FB-9D9B-422E-87F6-DCB4CB0BC0AF}">
      <dsp:nvSpPr>
        <dsp:cNvPr id="0" name=""/>
        <dsp:cNvSpPr/>
      </dsp:nvSpPr>
      <dsp:spPr>
        <a:xfrm>
          <a:off x="4757" y="3463577"/>
          <a:ext cx="3636562" cy="494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3DDFF-9527-45B5-A45B-CF436FF46B0D}">
      <dsp:nvSpPr>
        <dsp:cNvPr id="0" name=""/>
        <dsp:cNvSpPr/>
      </dsp:nvSpPr>
      <dsp:spPr>
        <a:xfrm>
          <a:off x="5459601" y="1489792"/>
          <a:ext cx="1272796" cy="1272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C9AF4-E23C-47C3-B130-E66F0E5903D6}">
      <dsp:nvSpPr>
        <dsp:cNvPr id="0" name=""/>
        <dsp:cNvSpPr/>
      </dsp:nvSpPr>
      <dsp:spPr>
        <a:xfrm>
          <a:off x="4277718" y="2868726"/>
          <a:ext cx="3636562" cy="54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Provides clean architecture OTG.</a:t>
          </a:r>
        </a:p>
      </dsp:txBody>
      <dsp:txXfrm>
        <a:off x="4277718" y="2868726"/>
        <a:ext cx="3636562" cy="545484"/>
      </dsp:txXfrm>
    </dsp:sp>
    <dsp:sp modelId="{855240E2-2556-4F2D-B1EE-2D0469365B9D}">
      <dsp:nvSpPr>
        <dsp:cNvPr id="0" name=""/>
        <dsp:cNvSpPr/>
      </dsp:nvSpPr>
      <dsp:spPr>
        <a:xfrm>
          <a:off x="4277718" y="3463577"/>
          <a:ext cx="3636562" cy="494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Loosely coupled code.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Inversion of control.</a:t>
          </a:r>
        </a:p>
      </dsp:txBody>
      <dsp:txXfrm>
        <a:off x="4277718" y="3463577"/>
        <a:ext cx="3636562" cy="494527"/>
      </dsp:txXfrm>
    </dsp:sp>
    <dsp:sp modelId="{5F20E9CF-31AD-44E1-A2E2-F2A7CD5FAA19}">
      <dsp:nvSpPr>
        <dsp:cNvPr id="0" name=""/>
        <dsp:cNvSpPr/>
      </dsp:nvSpPr>
      <dsp:spPr>
        <a:xfrm>
          <a:off x="9732562" y="1489792"/>
          <a:ext cx="1272796" cy="12727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2F8FD-419A-41E1-A868-7C88556066BC}">
      <dsp:nvSpPr>
        <dsp:cNvPr id="0" name=""/>
        <dsp:cNvSpPr/>
      </dsp:nvSpPr>
      <dsp:spPr>
        <a:xfrm>
          <a:off x="8550679" y="2868726"/>
          <a:ext cx="3636562" cy="54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Unit testing becomes easy</a:t>
          </a:r>
        </a:p>
      </dsp:txBody>
      <dsp:txXfrm>
        <a:off x="8550679" y="2868726"/>
        <a:ext cx="3636562" cy="545484"/>
      </dsp:txXfrm>
    </dsp:sp>
    <dsp:sp modelId="{E448BA3C-6939-4E36-BD31-2B230334DE38}">
      <dsp:nvSpPr>
        <dsp:cNvPr id="0" name=""/>
        <dsp:cNvSpPr/>
      </dsp:nvSpPr>
      <dsp:spPr>
        <a:xfrm>
          <a:off x="8550679" y="3463577"/>
          <a:ext cx="3636562" cy="494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7BFC3-F5C1-45FF-9D08-9F8DA3790D0B}">
      <dsp:nvSpPr>
        <dsp:cNvPr id="0" name=""/>
        <dsp:cNvSpPr/>
      </dsp:nvSpPr>
      <dsp:spPr>
        <a:xfrm>
          <a:off x="916421" y="700933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022FF-E427-470C-B357-E77BFD9C0F24}">
      <dsp:nvSpPr>
        <dsp:cNvPr id="0" name=""/>
        <dsp:cNvSpPr/>
      </dsp:nvSpPr>
      <dsp:spPr>
        <a:xfrm>
          <a:off x="153146" y="2297436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@Autowire </a:t>
          </a:r>
        </a:p>
      </dsp:txBody>
      <dsp:txXfrm>
        <a:off x="153146" y="2297436"/>
        <a:ext cx="2775546" cy="720000"/>
      </dsp:txXfrm>
    </dsp:sp>
    <dsp:sp modelId="{DBE52978-C48F-4D6B-AB3B-FF5B7DB0477A}">
      <dsp:nvSpPr>
        <dsp:cNvPr id="0" name=""/>
        <dsp:cNvSpPr/>
      </dsp:nvSpPr>
      <dsp:spPr>
        <a:xfrm>
          <a:off x="4177689" y="700933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53AE2-483C-44D8-8AAD-C9EF8C5C9136}">
      <dsp:nvSpPr>
        <dsp:cNvPr id="0" name=""/>
        <dsp:cNvSpPr/>
      </dsp:nvSpPr>
      <dsp:spPr>
        <a:xfrm>
          <a:off x="3414414" y="2297436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@Component</a:t>
          </a:r>
        </a:p>
      </dsp:txBody>
      <dsp:txXfrm>
        <a:off x="3414414" y="2297436"/>
        <a:ext cx="2775546" cy="720000"/>
      </dsp:txXfrm>
    </dsp:sp>
    <dsp:sp modelId="{30D50BC5-F253-4F90-B6BF-FCEB27B715D3}">
      <dsp:nvSpPr>
        <dsp:cNvPr id="0" name=""/>
        <dsp:cNvSpPr/>
      </dsp:nvSpPr>
      <dsp:spPr>
        <a:xfrm>
          <a:off x="7398776" y="710500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BA029-CDC8-4439-84C7-5A223DA1816B}">
      <dsp:nvSpPr>
        <dsp:cNvPr id="0" name=""/>
        <dsp:cNvSpPr/>
      </dsp:nvSpPr>
      <dsp:spPr>
        <a:xfrm>
          <a:off x="6675681" y="2297436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Spring Container</a:t>
          </a:r>
        </a:p>
      </dsp:txBody>
      <dsp:txXfrm>
        <a:off x="6675681" y="2297436"/>
        <a:ext cx="277554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AA8D3-C14D-4F6D-A9CC-FD382B2E24DD}">
      <dsp:nvSpPr>
        <dsp:cNvPr id="0" name=""/>
        <dsp:cNvSpPr/>
      </dsp:nvSpPr>
      <dsp:spPr>
        <a:xfrm>
          <a:off x="916421" y="700933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ED52E-461E-4DA8-9398-1F5400017DBF}">
      <dsp:nvSpPr>
        <dsp:cNvPr id="0" name=""/>
        <dsp:cNvSpPr/>
      </dsp:nvSpPr>
      <dsp:spPr>
        <a:xfrm>
          <a:off x="153146" y="2297436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Extension of Spring Framework</a:t>
          </a:r>
        </a:p>
      </dsp:txBody>
      <dsp:txXfrm>
        <a:off x="153146" y="2297436"/>
        <a:ext cx="2775546" cy="720000"/>
      </dsp:txXfrm>
    </dsp:sp>
    <dsp:sp modelId="{F58D803B-F067-424A-9A4F-E3C9AAA9A81C}">
      <dsp:nvSpPr>
        <dsp:cNvPr id="0" name=""/>
        <dsp:cNvSpPr/>
      </dsp:nvSpPr>
      <dsp:spPr>
        <a:xfrm>
          <a:off x="4177689" y="700933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E5F1A-8FF3-4FCF-9D27-D6653B98630D}">
      <dsp:nvSpPr>
        <dsp:cNvPr id="0" name=""/>
        <dsp:cNvSpPr/>
      </dsp:nvSpPr>
      <dsp:spPr>
        <a:xfrm>
          <a:off x="3414414" y="2297436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boiler plate configurations</a:t>
          </a:r>
        </a:p>
      </dsp:txBody>
      <dsp:txXfrm>
        <a:off x="3414414" y="2297436"/>
        <a:ext cx="2775546" cy="720000"/>
      </dsp:txXfrm>
    </dsp:sp>
    <dsp:sp modelId="{C8C89E0E-36A8-4791-9D8D-21BD5C17FDB2}">
      <dsp:nvSpPr>
        <dsp:cNvPr id="0" name=""/>
        <dsp:cNvSpPr/>
      </dsp:nvSpPr>
      <dsp:spPr>
        <a:xfrm>
          <a:off x="7438957" y="700933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EBDC9-2002-4A83-A13C-92B0FD592668}">
      <dsp:nvSpPr>
        <dsp:cNvPr id="0" name=""/>
        <dsp:cNvSpPr/>
      </dsp:nvSpPr>
      <dsp:spPr>
        <a:xfrm>
          <a:off x="6675681" y="2297436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Embedded server</a:t>
          </a:r>
        </a:p>
      </dsp:txBody>
      <dsp:txXfrm>
        <a:off x="6675681" y="2297436"/>
        <a:ext cx="277554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6B31F-988B-47EF-98D4-663876B84064}">
      <dsp:nvSpPr>
        <dsp:cNvPr id="0" name=""/>
        <dsp:cNvSpPr/>
      </dsp:nvSpPr>
      <dsp:spPr>
        <a:xfrm>
          <a:off x="812232" y="1199241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4A6DF-3F5F-47B5-BC9B-F9FB011E44F4}">
      <dsp:nvSpPr>
        <dsp:cNvPr id="0" name=""/>
        <dsp:cNvSpPr/>
      </dsp:nvSpPr>
      <dsp:spPr>
        <a:xfrm>
          <a:off x="57357" y="2779758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Spring</a:t>
          </a:r>
        </a:p>
      </dsp:txBody>
      <dsp:txXfrm>
        <a:off x="57357" y="2779758"/>
        <a:ext cx="2745000" cy="720000"/>
      </dsp:txXfrm>
    </dsp:sp>
    <dsp:sp modelId="{A0B018B9-6F20-4EEC-957E-11DA847C9704}">
      <dsp:nvSpPr>
        <dsp:cNvPr id="0" name=""/>
        <dsp:cNvSpPr/>
      </dsp:nvSpPr>
      <dsp:spPr>
        <a:xfrm>
          <a:off x="4037608" y="1199241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8F349-D5FD-4CC7-8D3F-278AC868E452}">
      <dsp:nvSpPr>
        <dsp:cNvPr id="0" name=""/>
        <dsp:cNvSpPr/>
      </dsp:nvSpPr>
      <dsp:spPr>
        <a:xfrm>
          <a:off x="3282732" y="2779758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Spring boot</a:t>
          </a:r>
        </a:p>
      </dsp:txBody>
      <dsp:txXfrm>
        <a:off x="3282732" y="2779758"/>
        <a:ext cx="274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8157B-72CA-48A4-B86F-AAD30298CC4B}">
      <dsp:nvSpPr>
        <dsp:cNvPr id="0" name=""/>
        <dsp:cNvSpPr/>
      </dsp:nvSpPr>
      <dsp:spPr>
        <a:xfrm>
          <a:off x="1814" y="401275"/>
          <a:ext cx="3870003" cy="232200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Just add a couple of properties to make things work.</a:t>
          </a:r>
        </a:p>
      </dsp:txBody>
      <dsp:txXfrm>
        <a:off x="69823" y="469284"/>
        <a:ext cx="3733985" cy="2185984"/>
      </dsp:txXfrm>
    </dsp:sp>
    <dsp:sp modelId="{263362CC-B2B5-464D-89B3-D125F7E93F97}">
      <dsp:nvSpPr>
        <dsp:cNvPr id="0" name=""/>
        <dsp:cNvSpPr/>
      </dsp:nvSpPr>
      <dsp:spPr>
        <a:xfrm>
          <a:off x="4212378" y="1082396"/>
          <a:ext cx="820440" cy="9597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212378" y="1274348"/>
        <a:ext cx="574308" cy="575856"/>
      </dsp:txXfrm>
    </dsp:sp>
    <dsp:sp modelId="{3645A340-0BF2-4C1D-9BD8-ACC21ED9D5C9}">
      <dsp:nvSpPr>
        <dsp:cNvPr id="0" name=""/>
        <dsp:cNvSpPr/>
      </dsp:nvSpPr>
      <dsp:spPr>
        <a:xfrm>
          <a:off x="5419819" y="401275"/>
          <a:ext cx="3870003" cy="232200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spring.mvc.view.prefix=/WEB-INF/jsp/, spring.mvc.view.suffix=.jsp</a:t>
          </a:r>
        </a:p>
      </dsp:txBody>
      <dsp:txXfrm>
        <a:off x="5487828" y="469284"/>
        <a:ext cx="3733985" cy="21859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5DDBC-A473-47DF-AF6A-7D29CEDCF17F}">
      <dsp:nvSpPr>
        <dsp:cNvPr id="0" name=""/>
        <dsp:cNvSpPr/>
      </dsp:nvSpPr>
      <dsp:spPr>
        <a:xfrm>
          <a:off x="1199591" y="178917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6CD477-E836-4306-988A-D302B9098A5B}">
      <dsp:nvSpPr>
        <dsp:cNvPr id="0" name=""/>
        <dsp:cNvSpPr/>
      </dsp:nvSpPr>
      <dsp:spPr>
        <a:xfrm>
          <a:off x="33248" y="2551695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 some dependencies for thymeleaf</a:t>
          </a:r>
        </a:p>
      </dsp:txBody>
      <dsp:txXfrm>
        <a:off x="33248" y="2551695"/>
        <a:ext cx="4241250" cy="720000"/>
      </dsp:txXfrm>
    </dsp:sp>
    <dsp:sp modelId="{99CC997D-BFF0-4DB4-96E0-5B4903C6B0EC}">
      <dsp:nvSpPr>
        <dsp:cNvPr id="0" name=""/>
        <dsp:cNvSpPr/>
      </dsp:nvSpPr>
      <dsp:spPr>
        <a:xfrm>
          <a:off x="6183060" y="178917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C8849A-4299-40F1-BE65-9ACE3EFCEDC9}">
      <dsp:nvSpPr>
        <dsp:cNvPr id="0" name=""/>
        <dsp:cNvSpPr/>
      </dsp:nvSpPr>
      <dsp:spPr>
        <a:xfrm>
          <a:off x="5016716" y="2551695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the templates to the </a:t>
          </a:r>
          <a:r>
            <a:rPr lang="en-US" sz="2300" kern="1200" dirty="0" err="1"/>
            <a:t>src</a:t>
          </a:r>
          <a:r>
            <a:rPr lang="en-US" sz="2300" kern="1200" dirty="0"/>
            <a:t>/main/resources/templates</a:t>
          </a:r>
        </a:p>
      </dsp:txBody>
      <dsp:txXfrm>
        <a:off x="5016716" y="2551695"/>
        <a:ext cx="424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C6FA8-E18C-4ACE-ADD8-103567A59C72}">
      <dsp:nvSpPr>
        <dsp:cNvPr id="0" name=""/>
        <dsp:cNvSpPr/>
      </dsp:nvSpPr>
      <dsp:spPr>
        <a:xfrm>
          <a:off x="1589187" y="59184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85DF4-8CD6-4E2F-AAC2-EB966355D13E}">
      <dsp:nvSpPr>
        <dsp:cNvPr id="0" name=""/>
        <dsp:cNvSpPr/>
      </dsp:nvSpPr>
      <dsp:spPr>
        <a:xfrm>
          <a:off x="2057187" y="52718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C5371-92AD-4FD3-8C43-DFD19ECBEAFE}">
      <dsp:nvSpPr>
        <dsp:cNvPr id="0" name=""/>
        <dsp:cNvSpPr/>
      </dsp:nvSpPr>
      <dsp:spPr>
        <a:xfrm>
          <a:off x="887187" y="293918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It comes with embedded container support.</a:t>
          </a:r>
        </a:p>
      </dsp:txBody>
      <dsp:txXfrm>
        <a:off x="887187" y="2939185"/>
        <a:ext cx="3600000" cy="720000"/>
      </dsp:txXfrm>
    </dsp:sp>
    <dsp:sp modelId="{43042729-66A2-4DB2-944D-CDD26058D6B1}">
      <dsp:nvSpPr>
        <dsp:cNvPr id="0" name=""/>
        <dsp:cNvSpPr/>
      </dsp:nvSpPr>
      <dsp:spPr>
        <a:xfrm>
          <a:off x="5819187" y="59184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0114A-A85A-483B-A936-C9580BEEF451}">
      <dsp:nvSpPr>
        <dsp:cNvPr id="0" name=""/>
        <dsp:cNvSpPr/>
      </dsp:nvSpPr>
      <dsp:spPr>
        <a:xfrm>
          <a:off x="6287187" y="52718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702FC-1B97-4565-8576-3C00C6B2AEEE}">
      <dsp:nvSpPr>
        <dsp:cNvPr id="0" name=""/>
        <dsp:cNvSpPr/>
      </dsp:nvSpPr>
      <dsp:spPr>
        <a:xfrm>
          <a:off x="5117187" y="293918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Provision to run the jars independently using the command java -jar</a:t>
          </a:r>
        </a:p>
      </dsp:txBody>
      <dsp:txXfrm>
        <a:off x="5117187" y="2939185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50D0F-41FD-42D9-900A-B9A313846C7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710A4-00F6-4C04-9509-7238B069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7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0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3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3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1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9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1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3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0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2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9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5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2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71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7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3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0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5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5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80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6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3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5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14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42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83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7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7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69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12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262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17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0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6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02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7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710A4-00F6-4C04-9509-7238B069B6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EAFB-7C89-4338-8AC7-AA90AB05D32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B923C5-54A3-4762-848B-31EF858F66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41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thymeleaf/thymeleaf-spring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028B-CF38-43BD-8288-0A8BE4C6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471" y="802298"/>
            <a:ext cx="11928529" cy="2920713"/>
          </a:xfrm>
        </p:spPr>
        <p:txBody>
          <a:bodyPr/>
          <a:lstStyle/>
          <a:p>
            <a:r>
              <a:rPr lang="en-US" dirty="0"/>
              <a:t>Spring Framework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5BDBC-7646-4FB8-8163-9DBE8F87A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03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069D83-C929-4A4A-92B8-8DABF17D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65471"/>
            <a:ext cx="9291215" cy="1049235"/>
          </a:xfrm>
        </p:spPr>
        <p:txBody>
          <a:bodyPr/>
          <a:lstStyle/>
          <a:p>
            <a:r>
              <a:rPr lang="en-US"/>
              <a:t>Dependency </a:t>
            </a:r>
            <a:r>
              <a:rPr lang="en-US" dirty="0"/>
              <a:t>injection </a:t>
            </a:r>
            <a:r>
              <a:rPr lang="en-US" sz="1200" dirty="0"/>
              <a:t>–Code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D0B9A-E39D-4C53-AA5A-E8780E5B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12" y="1314706"/>
            <a:ext cx="10303757" cy="46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9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069D83-C929-4A4A-92B8-8DABF17D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43"/>
            <a:ext cx="12192000" cy="4129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Dependency injection </a:t>
            </a:r>
            <a:r>
              <a:rPr lang="en-US" sz="1200" b="1" dirty="0"/>
              <a:t>–Code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BE515-7FCD-45E3-AF83-23E6A135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85" y="498496"/>
            <a:ext cx="9302630" cy="62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B728-338E-4ED4-893C-710442EA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98913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 have more than 1 implementations, then Spring will throw an error.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1D61-AF7D-4BF2-962C-D7029C30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2865E-A50A-4368-A510-E3EF51363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50" y="1391655"/>
            <a:ext cx="9723700" cy="52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7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E6842-03A9-464B-870E-CFDEFCB3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711" y="1027937"/>
            <a:ext cx="6033232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l"/>
            <a:r>
              <a:rPr lang="en-US" sz="5400" dirty="0">
                <a:solidFill>
                  <a:schemeClr val="tx2"/>
                </a:solidFill>
              </a:rPr>
              <a:t>Why 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Spring boot?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85148041-122A-4E8B-AAD2-89718F4B8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9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C6C7A-7DE1-4C1C-9D9A-AB236BB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Why spring boot?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645F14-323B-402E-B81E-D56B240C1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75612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70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>
            <a:extLst>
              <a:ext uri="{FF2B5EF4-FFF2-40B4-BE49-F238E27FC236}">
                <a16:creationId xmlns:a16="http://schemas.microsoft.com/office/drawing/2014/main" id="{E2C47500-C641-44B1-800A-A1F585732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t="15728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FC050F-A778-4534-B809-3E5F7B36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802298"/>
            <a:ext cx="8637073" cy="292071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Spring </a:t>
            </a:r>
            <a:br>
              <a:rPr lang="en-US" sz="6600" dirty="0"/>
            </a:br>
            <a:r>
              <a:rPr lang="en-US" sz="6600" dirty="0"/>
              <a:t>vs </a:t>
            </a:r>
            <a:br>
              <a:rPr lang="en-US" sz="6600" dirty="0"/>
            </a:br>
            <a:r>
              <a:rPr lang="en-US" sz="6600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CE30-102E-4798-91FE-85DA008C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424" y="3724074"/>
            <a:ext cx="8637072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 dirty="0"/>
              <a:t>A comparison</a:t>
            </a:r>
          </a:p>
        </p:txBody>
      </p:sp>
    </p:spTree>
    <p:extLst>
      <p:ext uri="{BB962C8B-B14F-4D97-AF65-F5344CB8AC3E}">
        <p14:creationId xmlns:p14="http://schemas.microsoft.com/office/powerpoint/2010/main" val="240329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EE43B-896C-407A-8649-7F8FEBF3D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820" r="-1" b="1490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EDA41-FD49-40D4-9651-51206286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create a simple web app using</a:t>
            </a:r>
          </a:p>
        </p:txBody>
      </p:sp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CF05818-5D36-42DF-9D07-FBB4BEB39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074715"/>
              </p:ext>
            </p:extLst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502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>
            <a:extLst>
              <a:ext uri="{FF2B5EF4-FFF2-40B4-BE49-F238E27FC236}">
                <a16:creationId xmlns:a16="http://schemas.microsoft.com/office/drawing/2014/main" id="{E2C47500-C641-44B1-800A-A1F585732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t="15728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FC050F-A778-4534-B809-3E5F7B36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802298"/>
            <a:ext cx="8637073" cy="292071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Spring </a:t>
            </a:r>
            <a:br>
              <a:rPr lang="en-US" sz="6600" dirty="0"/>
            </a:br>
            <a:r>
              <a:rPr lang="en-US" sz="6600" dirty="0"/>
              <a:t>vs </a:t>
            </a:r>
            <a:br>
              <a:rPr lang="en-US" sz="6600" dirty="0"/>
            </a:br>
            <a:r>
              <a:rPr lang="en-US" sz="6600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CE30-102E-4798-91FE-85DA008C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424" y="3724074"/>
            <a:ext cx="8637072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 dirty="0"/>
              <a:t>The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96786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990C-62EC-4899-8A6A-13071304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701"/>
            <a:ext cx="12192000" cy="646332"/>
          </a:xfrm>
        </p:spPr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749A-B7A7-4225-8DE2-F38215979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85" y="2220169"/>
            <a:ext cx="4161430" cy="3450613"/>
          </a:xfrm>
        </p:spPr>
        <p:txBody>
          <a:bodyPr/>
          <a:lstStyle/>
          <a:p>
            <a:r>
              <a:rPr lang="en-US" b="0" i="0" dirty="0">
                <a:effectLst/>
                <a:latin typeface="source code pro"/>
              </a:rPr>
              <a:t>spring-web</a:t>
            </a:r>
          </a:p>
          <a:p>
            <a:endParaRPr lang="en-US" dirty="0">
              <a:latin typeface="source code pro"/>
            </a:endParaRPr>
          </a:p>
          <a:p>
            <a:r>
              <a:rPr lang="en-US" b="0" i="0" dirty="0">
                <a:effectLst/>
                <a:latin typeface="source code pro"/>
              </a:rPr>
              <a:t>spring-</a:t>
            </a:r>
            <a:r>
              <a:rPr lang="en-US" b="0" i="0" dirty="0" err="1">
                <a:effectLst/>
                <a:latin typeface="source code pro"/>
              </a:rPr>
              <a:t>webmvc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0DB09F2-F0F3-4E3B-8849-E573900E8FC3}"/>
              </a:ext>
            </a:extLst>
          </p:cNvPr>
          <p:cNvSpPr txBox="1">
            <a:spLocks/>
          </p:cNvSpPr>
          <p:nvPr/>
        </p:nvSpPr>
        <p:spPr>
          <a:xfrm>
            <a:off x="6714100" y="2220169"/>
            <a:ext cx="416143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source code pro"/>
              </a:rPr>
              <a:t>spring-boot-starter-web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96264CF-F5DF-47FE-BCC0-FE278832A148}"/>
              </a:ext>
            </a:extLst>
          </p:cNvPr>
          <p:cNvSpPr txBox="1">
            <a:spLocks/>
          </p:cNvSpPr>
          <p:nvPr/>
        </p:nvSpPr>
        <p:spPr>
          <a:xfrm>
            <a:off x="91836" y="1287194"/>
            <a:ext cx="2610464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Spring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315EF91-9BD4-489A-83DD-E722D6F590FB}"/>
              </a:ext>
            </a:extLst>
          </p:cNvPr>
          <p:cNvSpPr txBox="1">
            <a:spLocks/>
          </p:cNvSpPr>
          <p:nvPr/>
        </p:nvSpPr>
        <p:spPr>
          <a:xfrm>
            <a:off x="6714100" y="1287194"/>
            <a:ext cx="2971660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Spring boot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5750429-A29E-4908-AE84-59165D2F0287}"/>
              </a:ext>
            </a:extLst>
          </p:cNvPr>
          <p:cNvSpPr txBox="1">
            <a:spLocks/>
          </p:cNvSpPr>
          <p:nvPr/>
        </p:nvSpPr>
        <p:spPr>
          <a:xfrm>
            <a:off x="7051154" y="4206241"/>
            <a:ext cx="3487322" cy="19976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source code pro"/>
              </a:rPr>
              <a:t>spring-boot-starter-data-</a:t>
            </a:r>
            <a:r>
              <a:rPr lang="en-US" b="0" i="0" dirty="0" err="1">
                <a:effectLst/>
                <a:latin typeface="source code pro"/>
              </a:rPr>
              <a:t>jpa</a:t>
            </a:r>
            <a:endParaRPr lang="en-US" b="0" i="0" dirty="0">
              <a:effectLst/>
              <a:latin typeface="source code pro"/>
            </a:endParaRPr>
          </a:p>
          <a:p>
            <a:r>
              <a:rPr lang="en-US" b="0" i="0" dirty="0">
                <a:effectLst/>
                <a:latin typeface="source code pro"/>
              </a:rPr>
              <a:t>spring-boot-starter-security</a:t>
            </a:r>
          </a:p>
          <a:p>
            <a:r>
              <a:rPr lang="en-US" b="0" i="0" dirty="0">
                <a:effectLst/>
                <a:latin typeface="source code pro"/>
              </a:rPr>
              <a:t>spring-boot-starter-test</a:t>
            </a:r>
          </a:p>
          <a:p>
            <a:r>
              <a:rPr lang="en-US" b="0" i="0" dirty="0">
                <a:effectLst/>
                <a:latin typeface="source code pro"/>
              </a:rPr>
              <a:t>spring-boot-starter-web</a:t>
            </a:r>
          </a:p>
          <a:p>
            <a:r>
              <a:rPr lang="en-US" b="0" i="0" dirty="0">
                <a:effectLst/>
                <a:latin typeface="source code pro"/>
              </a:rPr>
              <a:t>spring-boot-starter-</a:t>
            </a:r>
            <a:r>
              <a:rPr lang="en-US" b="0" i="0" dirty="0" err="1">
                <a:effectLst/>
                <a:latin typeface="source code pro"/>
              </a:rPr>
              <a:t>thymeleaf</a:t>
            </a:r>
            <a:endParaRPr lang="en-US" b="0" i="0" dirty="0">
              <a:effectLst/>
              <a:latin typeface="source code pro"/>
            </a:endParaRPr>
          </a:p>
          <a:p>
            <a:endParaRPr lang="en-US" b="0" i="0" dirty="0">
              <a:effectLst/>
              <a:latin typeface="source code pro"/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C9E8E004-822D-438D-89DA-E458F686883B}"/>
              </a:ext>
            </a:extLst>
          </p:cNvPr>
          <p:cNvSpPr/>
          <p:nvPr/>
        </p:nvSpPr>
        <p:spPr>
          <a:xfrm>
            <a:off x="7737231" y="2791245"/>
            <a:ext cx="731520" cy="10492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>
            <a:extLst>
              <a:ext uri="{FF2B5EF4-FFF2-40B4-BE49-F238E27FC236}">
                <a16:creationId xmlns:a16="http://schemas.microsoft.com/office/drawing/2014/main" id="{E2C47500-C641-44B1-800A-A1F585732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t="15728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FC050F-A778-4534-B809-3E5F7B36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802298"/>
            <a:ext cx="8637073" cy="292071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Spring </a:t>
            </a:r>
            <a:br>
              <a:rPr lang="en-US" sz="6600" dirty="0"/>
            </a:br>
            <a:r>
              <a:rPr lang="en-US" sz="6600" dirty="0"/>
              <a:t>vs </a:t>
            </a:r>
            <a:br>
              <a:rPr lang="en-US" sz="6600" dirty="0"/>
            </a:br>
            <a:r>
              <a:rPr lang="en-US" sz="6600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CE30-102E-4798-91FE-85DA008C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424" y="3724074"/>
            <a:ext cx="8637072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 dirty="0"/>
              <a:t>Extra configurations for a simple JSP Web app</a:t>
            </a:r>
          </a:p>
        </p:txBody>
      </p:sp>
    </p:spTree>
    <p:extLst>
      <p:ext uri="{BB962C8B-B14F-4D97-AF65-F5344CB8AC3E}">
        <p14:creationId xmlns:p14="http://schemas.microsoft.com/office/powerpoint/2010/main" val="133338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E273C-E1C7-4E8F-8E95-B38712B7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/>
              <a:t>Why????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5C7BBF7-8184-40E0-B81F-649CB6C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962799"/>
            <a:ext cx="6102559" cy="42730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Main advantage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Dependency Injection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Wide variety of modules (around 20)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Spring JDBC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Spring MVC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Spring AOP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Spring ORM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Spring JMS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Spring Test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Good integration with other frameworks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Hibernate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Junit/Mockito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Etc</a:t>
            </a:r>
            <a:r>
              <a:rPr lang="en-US" sz="1500" dirty="0"/>
              <a:t> etc..</a:t>
            </a:r>
          </a:p>
          <a:p>
            <a:pPr>
              <a:lnSpc>
                <a:spcPct val="110000"/>
              </a:lnSpc>
            </a:pPr>
            <a:endParaRPr lang="en-US" sz="1500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500" dirty="0"/>
          </a:p>
        </p:txBody>
      </p:sp>
      <p:pic>
        <p:nvPicPr>
          <p:cNvPr id="50" name="Picture 38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60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B594-9B53-4006-B80A-AC981D15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99608"/>
            <a:ext cx="9291215" cy="1049235"/>
          </a:xfrm>
        </p:spPr>
        <p:txBody>
          <a:bodyPr/>
          <a:lstStyle/>
          <a:p>
            <a:r>
              <a:rPr lang="en-US" dirty="0"/>
              <a:t>Spring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57843-4BDE-45AB-8E3A-A24182689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9735"/>
            <a:ext cx="12192000" cy="36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9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D143-046F-42F4-BF52-C683C643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/>
              <a:t>Spring boot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EFDEC375-DC9D-40AF-A23B-2E37FF74A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66345"/>
              </p:ext>
            </p:extLst>
          </p:nvPr>
        </p:nvGraphicFramePr>
        <p:xfrm>
          <a:off x="1450975" y="2341209"/>
          <a:ext cx="929163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E64FF0A9-992E-428E-8F15-BEA3F7D7484F}"/>
              </a:ext>
            </a:extLst>
          </p:cNvPr>
          <p:cNvSpPr/>
          <p:nvPr/>
        </p:nvSpPr>
        <p:spPr>
          <a:xfrm>
            <a:off x="6893169" y="2574388"/>
            <a:ext cx="3847856" cy="288327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82B132F-01B4-4978-9990-BDCE674A5765}"/>
              </a:ext>
            </a:extLst>
          </p:cNvPr>
          <p:cNvSpPr/>
          <p:nvPr/>
        </p:nvSpPr>
        <p:spPr>
          <a:xfrm>
            <a:off x="8603953" y="5544041"/>
            <a:ext cx="413126" cy="756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9BB515-AD6C-4B76-B372-4A601D12C3A6}"/>
              </a:ext>
            </a:extLst>
          </p:cNvPr>
          <p:cNvSpPr txBox="1"/>
          <p:nvPr/>
        </p:nvSpPr>
        <p:spPr>
          <a:xfrm>
            <a:off x="7157134" y="6300763"/>
            <a:ext cx="38478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Boot - Auto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8989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8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30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1C524C5A-172F-46AC-87F4-34AF7CA9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E2C47500-C641-44B1-800A-A1F5857321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t="15728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5" name="Rectangle 36">
            <a:extLst>
              <a:ext uri="{FF2B5EF4-FFF2-40B4-BE49-F238E27FC236}">
                <a16:creationId xmlns:a16="http://schemas.microsoft.com/office/drawing/2014/main" id="{6B533FE8-5556-49BB-95E2-E0680774F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C050F-A778-4534-B809-3E5F7B36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802298"/>
            <a:ext cx="8637073" cy="292071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Spring </a:t>
            </a:r>
            <a:br>
              <a:rPr lang="en-US" sz="6600" dirty="0"/>
            </a:br>
            <a:r>
              <a:rPr lang="en-US" sz="6600" dirty="0"/>
              <a:t>vs </a:t>
            </a:r>
            <a:br>
              <a:rPr lang="en-US" sz="6600" dirty="0"/>
            </a:br>
            <a:r>
              <a:rPr lang="en-US" sz="6600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CE30-102E-4798-91FE-85DA008C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424" y="3724074"/>
            <a:ext cx="8637072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/>
              <a:t>The template engine - thymeleaf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DDF5D34-B26A-4FE6-A6B2-65D7ED53C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072BFF-678A-44DA-9B17-6C8F14C4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9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2C4EA8-C0CB-40B4-B129-1ED13201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-39543"/>
            <a:ext cx="9291215" cy="1049235"/>
          </a:xfrm>
        </p:spPr>
        <p:txBody>
          <a:bodyPr/>
          <a:lstStyle/>
          <a:p>
            <a:r>
              <a:rPr lang="en-US" dirty="0"/>
              <a:t>Spring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1635A-2C2E-4D94-9E87-F97E95D87C83}"/>
              </a:ext>
            </a:extLst>
          </p:cNvPr>
          <p:cNvSpPr txBox="1"/>
          <p:nvPr/>
        </p:nvSpPr>
        <p:spPr>
          <a:xfrm rot="2996843">
            <a:off x="6791099" y="3492888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 </a:t>
            </a:r>
            <a:r>
              <a:rPr lang="en-US" b="0" i="1" u="none" strike="noStrike" dirty="0">
                <a:solidFill>
                  <a:srgbClr val="63B175"/>
                </a:solidFill>
                <a:effectLst/>
                <a:latin typeface="raleway"/>
                <a:hlinkClick r:id="rId3"/>
              </a:rPr>
              <a:t>thymeleaf-spring5</a:t>
            </a:r>
            <a:r>
              <a:rPr lang="en-US" b="0" i="1" u="none" strike="noStrike" dirty="0">
                <a:solidFill>
                  <a:srgbClr val="63B175"/>
                </a:solidFill>
                <a:effectLst/>
                <a:latin typeface="raleway"/>
              </a:rPr>
              <a:t> </a:t>
            </a:r>
            <a:r>
              <a:rPr lang="en-US" b="0" i="1" u="none" strike="noStrike" dirty="0">
                <a:effectLst/>
                <a:latin typeface="raleway"/>
              </a:rPr>
              <a:t>dependency needs to be added.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3A63F-F945-4D77-A7EB-490F4697C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40" y="764656"/>
            <a:ext cx="5763725" cy="60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6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E792-6C15-49F0-A79F-EFA547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8C4F7E-A20A-49BA-B38D-ED794C604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92265"/>
              </p:ext>
            </p:extLst>
          </p:nvPr>
        </p:nvGraphicFramePr>
        <p:xfrm>
          <a:off x="1451579" y="2015732"/>
          <a:ext cx="929121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865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110B-B522-48C7-B60C-65D1D91C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Spring </a:t>
            </a:r>
            <a:br>
              <a:rPr lang="en-US" sz="3200" dirty="0"/>
            </a:br>
            <a:r>
              <a:rPr lang="en-US" sz="3200" dirty="0"/>
              <a:t>vs </a:t>
            </a:r>
            <a:br>
              <a:rPr lang="en-US" sz="3200" dirty="0"/>
            </a:br>
            <a:r>
              <a:rPr lang="en-US" sz="3200" dirty="0"/>
              <a:t>Spring 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1F7D-F851-4E8A-8F28-8C012A0C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Configurations for Spring Security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37D9E284-BC48-49D4-A965-597D93BBB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30">
            <a:extLst>
              <a:ext uri="{FF2B5EF4-FFF2-40B4-BE49-F238E27FC236}">
                <a16:creationId xmlns:a16="http://schemas.microsoft.com/office/drawing/2014/main" id="{EFE680A4-6835-43D0-8D27-6AA00B5B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6" name="Straight Connector 32">
            <a:extLst>
              <a:ext uri="{FF2B5EF4-FFF2-40B4-BE49-F238E27FC236}">
                <a16:creationId xmlns:a16="http://schemas.microsoft.com/office/drawing/2014/main" id="{E44DED6D-E748-46DF-97E7-0FAD38BF7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34">
            <a:extLst>
              <a:ext uri="{FF2B5EF4-FFF2-40B4-BE49-F238E27FC236}">
                <a16:creationId xmlns:a16="http://schemas.microsoft.com/office/drawing/2014/main" id="{46714240-A637-48DA-A6B7-FEDA642CF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13437DE-3BA7-4D7D-A879-BB15BDA9C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t="15728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9" name="Rectangle 36">
            <a:extLst>
              <a:ext uri="{FF2B5EF4-FFF2-40B4-BE49-F238E27FC236}">
                <a16:creationId xmlns:a16="http://schemas.microsoft.com/office/drawing/2014/main" id="{57D1C55A-01DF-4BD4-B70B-627830BEE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B945D5-9EB9-4621-A08F-D5A01FDADBFE}"/>
              </a:ext>
            </a:extLst>
          </p:cNvPr>
          <p:cNvSpPr txBox="1">
            <a:spLocks/>
          </p:cNvSpPr>
          <p:nvPr/>
        </p:nvSpPr>
        <p:spPr>
          <a:xfrm>
            <a:off x="1774423" y="802298"/>
            <a:ext cx="8637073" cy="292071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/>
              <a:t>Spring </a:t>
            </a:r>
            <a:br>
              <a:rPr lang="en-US" sz="6600"/>
            </a:br>
            <a:r>
              <a:rPr lang="en-US" sz="6600"/>
              <a:t>vs </a:t>
            </a:r>
            <a:br>
              <a:rPr lang="en-US" sz="6600"/>
            </a:br>
            <a:r>
              <a:rPr lang="en-US" sz="6600"/>
              <a:t>Spring boot</a:t>
            </a:r>
            <a:endParaRPr lang="en-US" sz="6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5C1A9E-E436-49DA-8B30-FEEBF83D8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4BA854-6745-4C94-9ACC-FE1F4F7A7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6952D1-2BA3-4AFE-B8C9-6EB5AD79B7AA}"/>
              </a:ext>
            </a:extLst>
          </p:cNvPr>
          <p:cNvSpPr txBox="1">
            <a:spLocks/>
          </p:cNvSpPr>
          <p:nvPr/>
        </p:nvSpPr>
        <p:spPr>
          <a:xfrm>
            <a:off x="1774424" y="3935272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cap="all" dirty="0"/>
              <a:t>Spring Security Configurations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1F19DA-498E-4402-A219-2776C5588700}"/>
              </a:ext>
            </a:extLst>
          </p:cNvPr>
          <p:cNvSpPr txBox="1">
            <a:spLocks/>
          </p:cNvSpPr>
          <p:nvPr/>
        </p:nvSpPr>
        <p:spPr>
          <a:xfrm>
            <a:off x="4149520" y="5308500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800" cap="al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FB64D-599E-4AB4-8A1C-9E2BB38F46D1}"/>
              </a:ext>
            </a:extLst>
          </p:cNvPr>
          <p:cNvSpPr txBox="1"/>
          <p:nvPr/>
        </p:nvSpPr>
        <p:spPr>
          <a:xfrm>
            <a:off x="7104185" y="6128055"/>
            <a:ext cx="479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just discuss the 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Default HTTP Basic authentication </a:t>
            </a:r>
            <a:r>
              <a:rPr lang="en-US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39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6C03-814E-4280-9E90-8DA8CE19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7743"/>
            <a:ext cx="9291215" cy="1049235"/>
          </a:xfrm>
        </p:spPr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A856-65EC-42BE-B806-19742071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62" y="1276978"/>
            <a:ext cx="9291215" cy="3450613"/>
          </a:xfrm>
        </p:spPr>
        <p:txBody>
          <a:bodyPr/>
          <a:lstStyle/>
          <a:p>
            <a:r>
              <a:rPr lang="en-US" dirty="0"/>
              <a:t>Dependencies and configuration, we need to enable Security using Spring.</a:t>
            </a:r>
          </a:p>
          <a:p>
            <a:pPr lvl="1"/>
            <a:r>
              <a:rPr lang="en-US" b="1" i="1" dirty="0"/>
              <a:t>spring-security-web</a:t>
            </a:r>
            <a:r>
              <a:rPr lang="en-US" b="1" dirty="0"/>
              <a:t> </a:t>
            </a:r>
          </a:p>
          <a:p>
            <a:pPr lvl="1"/>
            <a:r>
              <a:rPr lang="en-US" b="1" dirty="0"/>
              <a:t>s</a:t>
            </a:r>
            <a:r>
              <a:rPr lang="en-US" b="1" i="1" dirty="0"/>
              <a:t>pring-security-config</a:t>
            </a:r>
          </a:p>
          <a:p>
            <a:pPr lvl="1"/>
            <a:endParaRPr lang="en-US" b="1" i="1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3634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3EE9-7A17-4BD3-802F-CDCC32EF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-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8746-EDD4-479D-989E-EF029AD3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one dependency needs to be added</a:t>
            </a:r>
          </a:p>
          <a:p>
            <a:pPr lvl="1"/>
            <a:r>
              <a:rPr lang="en-US" dirty="0"/>
              <a:t>spring-boot-starter-security </a:t>
            </a:r>
          </a:p>
        </p:txBody>
      </p:sp>
    </p:spTree>
    <p:extLst>
      <p:ext uri="{BB962C8B-B14F-4D97-AF65-F5344CB8AC3E}">
        <p14:creationId xmlns:p14="http://schemas.microsoft.com/office/powerpoint/2010/main" val="1269822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5A3763-0FCF-4CEF-8E3D-368A41C3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1023"/>
            <a:ext cx="3557552" cy="451595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Spring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&amp;</a:t>
            </a:r>
            <a:br>
              <a:rPr lang="en-US" sz="4800" dirty="0"/>
            </a:b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Spring boot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0C9E2-379A-48DC-8D85-5550FCDBF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69" y="488230"/>
            <a:ext cx="8254794" cy="58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93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8FE495-1887-42CC-946A-3E96CDD0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Spring </a:t>
            </a:r>
            <a:br>
              <a:rPr lang="en-US" sz="3200" dirty="0"/>
            </a:br>
            <a:r>
              <a:rPr lang="en-US" sz="3200" dirty="0"/>
              <a:t>vs </a:t>
            </a:r>
            <a:br>
              <a:rPr lang="en-US" sz="3200" dirty="0"/>
            </a:br>
            <a:r>
              <a:rPr lang="en-US" sz="3200" dirty="0"/>
              <a:t>Spring boot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58E63C-350D-44DE-91FD-50399A78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en-US" dirty="0"/>
              <a:t>Configurations for Spring Security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61D910EB-C7E4-4EE1-B88B-7984AAFC5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30">
            <a:extLst>
              <a:ext uri="{FF2B5EF4-FFF2-40B4-BE49-F238E27FC236}">
                <a16:creationId xmlns:a16="http://schemas.microsoft.com/office/drawing/2014/main" id="{2F00C0A4-054B-4DA5-953E-729AEF3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9EC2D24A-B1B5-4535-87B2-D0B0090AE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34">
            <a:extLst>
              <a:ext uri="{FF2B5EF4-FFF2-40B4-BE49-F238E27FC236}">
                <a16:creationId xmlns:a16="http://schemas.microsoft.com/office/drawing/2014/main" id="{39D7DF2E-E127-48C3-AF16-12AA0732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CD28FA7-3AAF-45C7-BB87-15632A718E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t="15728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1" name="Rectangle 36">
            <a:extLst>
              <a:ext uri="{FF2B5EF4-FFF2-40B4-BE49-F238E27FC236}">
                <a16:creationId xmlns:a16="http://schemas.microsoft.com/office/drawing/2014/main" id="{9B400197-1E19-4241-97F9-995FDB97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299654-C873-4CF4-8D52-469C98680405}"/>
              </a:ext>
            </a:extLst>
          </p:cNvPr>
          <p:cNvSpPr txBox="1">
            <a:spLocks/>
          </p:cNvSpPr>
          <p:nvPr/>
        </p:nvSpPr>
        <p:spPr>
          <a:xfrm>
            <a:off x="1774423" y="802298"/>
            <a:ext cx="8637073" cy="292071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Spring </a:t>
            </a:r>
            <a:br>
              <a:rPr lang="en-US" sz="6600" dirty="0"/>
            </a:br>
            <a:r>
              <a:rPr lang="en-US" sz="6600" dirty="0"/>
              <a:t>vs </a:t>
            </a:r>
            <a:br>
              <a:rPr lang="en-US" sz="6600" dirty="0"/>
            </a:br>
            <a:r>
              <a:rPr lang="en-US" sz="6600" dirty="0"/>
              <a:t>Spring boot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6A7CEE-B3CE-482A-B49C-076E8FB9A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BA351F-E788-4470-B646-32736A861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6EDD50-7A2B-48FF-A3AA-DC5BB462FDE3}"/>
              </a:ext>
            </a:extLst>
          </p:cNvPr>
          <p:cNvSpPr txBox="1">
            <a:spLocks/>
          </p:cNvSpPr>
          <p:nvPr/>
        </p:nvSpPr>
        <p:spPr>
          <a:xfrm>
            <a:off x="1774424" y="3935272"/>
            <a:ext cx="8637072" cy="1874685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cap="all" dirty="0"/>
              <a:t>Running the application.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cap="all" dirty="0"/>
              <a:t>Entry points etc.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108DADD-199C-4277-B9F6-120CCE785F0C}"/>
              </a:ext>
            </a:extLst>
          </p:cNvPr>
          <p:cNvSpPr txBox="1">
            <a:spLocks/>
          </p:cNvSpPr>
          <p:nvPr/>
        </p:nvSpPr>
        <p:spPr>
          <a:xfrm>
            <a:off x="4149520" y="5308500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800" cap="all" dirty="0"/>
          </a:p>
        </p:txBody>
      </p:sp>
    </p:spTree>
    <p:extLst>
      <p:ext uri="{BB962C8B-B14F-4D97-AF65-F5344CB8AC3E}">
        <p14:creationId xmlns:p14="http://schemas.microsoft.com/office/powerpoint/2010/main" val="3313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71193-6485-45BF-973D-C1B07CDA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End benefits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100426D-7CC8-48A6-A7E0-A9EE7F507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675984"/>
              </p:ext>
            </p:extLst>
          </p:nvPr>
        </p:nvGraphicFramePr>
        <p:xfrm>
          <a:off x="-302" y="1329136"/>
          <a:ext cx="12192000" cy="544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0208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F4B4-5726-46B7-A86F-E15EF964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85F6-BC28-4B03-8B1D-AE354787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reads web.xml</a:t>
            </a:r>
          </a:p>
          <a:p>
            <a:r>
              <a:rPr lang="en-US" dirty="0"/>
              <a:t>Then extracts and instantiates the </a:t>
            </a:r>
            <a:r>
              <a:rPr lang="en-US" dirty="0" err="1"/>
              <a:t>DispatcherServlet</a:t>
            </a:r>
            <a:r>
              <a:rPr lang="en-US" dirty="0"/>
              <a:t> defined in the web.xml</a:t>
            </a:r>
          </a:p>
          <a:p>
            <a:r>
              <a:rPr lang="en-US" dirty="0"/>
              <a:t>Spring reads WEB-INF/{servletName}-servlet.xml to create </a:t>
            </a:r>
            <a:r>
              <a:rPr lang="en-US" dirty="0" err="1"/>
              <a:t>WebApplicationContext</a:t>
            </a:r>
            <a:endParaRPr lang="en-US" dirty="0"/>
          </a:p>
          <a:p>
            <a:r>
              <a:rPr lang="en-US" dirty="0"/>
              <a:t>Then, Beans gets registered</a:t>
            </a:r>
          </a:p>
        </p:txBody>
      </p:sp>
    </p:spTree>
    <p:extLst>
      <p:ext uri="{BB962C8B-B14F-4D97-AF65-F5344CB8AC3E}">
        <p14:creationId xmlns:p14="http://schemas.microsoft.com/office/powerpoint/2010/main" val="66655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595E-DF4C-4AE4-A579-1606218C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782" y="97174"/>
            <a:ext cx="9291215" cy="1049235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38575-CE6C-4925-94C9-2E752728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9" y="921066"/>
            <a:ext cx="11614639" cy="4382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CC422-BCC7-49CF-A69A-CDB2F49BE6A3}"/>
              </a:ext>
            </a:extLst>
          </p:cNvPr>
          <p:cNvSpPr txBox="1"/>
          <p:nvPr/>
        </p:nvSpPr>
        <p:spPr>
          <a:xfrm>
            <a:off x="274320" y="5687568"/>
            <a:ext cx="267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/>
              </a:rPr>
              <a:t>D</a:t>
            </a:r>
            <a:r>
              <a:rPr lang="en-US" b="1" i="0" dirty="0">
                <a:effectLst/>
                <a:latin typeface="raleway"/>
              </a:rPr>
              <a:t>eploying as a web archive in an external container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51BF4-9667-4511-A7BE-5D70762C0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611" y="5808326"/>
            <a:ext cx="6172200" cy="9525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42E6E3A-7D82-4ECE-BEF9-5C82E733640E}"/>
              </a:ext>
            </a:extLst>
          </p:cNvPr>
          <p:cNvSpPr/>
          <p:nvPr/>
        </p:nvSpPr>
        <p:spPr>
          <a:xfrm>
            <a:off x="3123028" y="5936934"/>
            <a:ext cx="2320583" cy="52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E28C14D-38AC-4583-A99E-8AF52DE2910D}"/>
              </a:ext>
            </a:extLst>
          </p:cNvPr>
          <p:cNvSpPr/>
          <p:nvPr/>
        </p:nvSpPr>
        <p:spPr>
          <a:xfrm>
            <a:off x="10072468" y="5472332"/>
            <a:ext cx="225083" cy="520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4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2F66F1-5DB5-4B68-9D25-5464FCDB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Spring </a:t>
            </a:r>
            <a:br>
              <a:rPr lang="en-US" sz="3200" dirty="0"/>
            </a:br>
            <a:r>
              <a:rPr lang="en-US" sz="3200" dirty="0"/>
              <a:t>vs </a:t>
            </a:r>
            <a:br>
              <a:rPr lang="en-US" sz="3200" dirty="0"/>
            </a:br>
            <a:r>
              <a:rPr lang="en-US" sz="3200" dirty="0"/>
              <a:t>Spring boot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D06AD3-8457-41C7-98EE-D060C33F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en-US" dirty="0"/>
              <a:t>Configurations for Spring Security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C810739B-59B4-4894-9B0A-094FA7F0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30">
            <a:extLst>
              <a:ext uri="{FF2B5EF4-FFF2-40B4-BE49-F238E27FC236}">
                <a16:creationId xmlns:a16="http://schemas.microsoft.com/office/drawing/2014/main" id="{F259CF89-022B-43F3-8241-EBAFC380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218F1526-7B3C-4B94-A734-AF7037FBE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34">
            <a:extLst>
              <a:ext uri="{FF2B5EF4-FFF2-40B4-BE49-F238E27FC236}">
                <a16:creationId xmlns:a16="http://schemas.microsoft.com/office/drawing/2014/main" id="{A3D60CB7-5C08-48CA-A2CF-F739AB49C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2B0C388-B686-4923-B88D-6C7FE54923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t="15728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1" name="Rectangle 36">
            <a:extLst>
              <a:ext uri="{FF2B5EF4-FFF2-40B4-BE49-F238E27FC236}">
                <a16:creationId xmlns:a16="http://schemas.microsoft.com/office/drawing/2014/main" id="{37920F38-4B78-4DCD-9142-E9D7AC7C2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3AE554-C486-4206-8B51-4634CB3359FE}"/>
              </a:ext>
            </a:extLst>
          </p:cNvPr>
          <p:cNvSpPr txBox="1">
            <a:spLocks/>
          </p:cNvSpPr>
          <p:nvPr/>
        </p:nvSpPr>
        <p:spPr>
          <a:xfrm>
            <a:off x="1774423" y="802298"/>
            <a:ext cx="8637073" cy="292071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Spring </a:t>
            </a:r>
            <a:br>
              <a:rPr lang="en-US" sz="6600" dirty="0"/>
            </a:br>
            <a:r>
              <a:rPr lang="en-US" sz="6600" dirty="0"/>
              <a:t>vs </a:t>
            </a:r>
            <a:br>
              <a:rPr lang="en-US" sz="6600" dirty="0"/>
            </a:br>
            <a:r>
              <a:rPr lang="en-US" sz="6600" dirty="0"/>
              <a:t>Spring boot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E88337-95C8-4C7D-A935-B70356F65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D4A10A-3101-43EE-B5F5-170B1E272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1866802-ADCF-4B0D-9072-21CD0F2F37CF}"/>
              </a:ext>
            </a:extLst>
          </p:cNvPr>
          <p:cNvSpPr txBox="1">
            <a:spLocks/>
          </p:cNvSpPr>
          <p:nvPr/>
        </p:nvSpPr>
        <p:spPr>
          <a:xfrm>
            <a:off x="1774424" y="3935272"/>
            <a:ext cx="8818548" cy="2350849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cap="all" dirty="0"/>
              <a:t>Deployment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BB924BC-A6E8-4F4C-81CF-C24E3C8ECABB}"/>
              </a:ext>
            </a:extLst>
          </p:cNvPr>
          <p:cNvSpPr txBox="1">
            <a:spLocks/>
          </p:cNvSpPr>
          <p:nvPr/>
        </p:nvSpPr>
        <p:spPr>
          <a:xfrm>
            <a:off x="4149520" y="5308500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800" cap="all" dirty="0"/>
          </a:p>
        </p:txBody>
      </p:sp>
    </p:spTree>
    <p:extLst>
      <p:ext uri="{BB962C8B-B14F-4D97-AF65-F5344CB8AC3E}">
        <p14:creationId xmlns:p14="http://schemas.microsoft.com/office/powerpoint/2010/main" val="1212633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46947-34B9-4F9D-AF17-A60029DC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Spring Boot is better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8A7EB-2AD5-455D-84DF-C6BE119A8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700396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65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32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45" name="Straight Connector 34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99DE9D0E-C638-4470-A425-A312F6514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CE5E68C2-DCCC-4202-9B0B-165BA46C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1938130"/>
            <a:ext cx="8453908" cy="3615369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704FD-E6B3-4DF9-B0B4-8A4017E7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26" y="2067340"/>
            <a:ext cx="6829044" cy="2421732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LET'S Create OUR OWN WEB APPLICATION</a:t>
            </a:r>
          </a:p>
        </p:txBody>
      </p: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547D1AEC-1823-4871-91B6-66548514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E560-0141-4F1B-844A-FD14DF3F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525" y="4669144"/>
            <a:ext cx="6829043" cy="71652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r">
              <a:buNone/>
            </a:pPr>
            <a:r>
              <a:rPr lang="en-US" sz="1600" cap="all"/>
              <a:t>Using Spring Boot.</a:t>
            </a:r>
          </a:p>
        </p:txBody>
      </p:sp>
    </p:spTree>
    <p:extLst>
      <p:ext uri="{BB962C8B-B14F-4D97-AF65-F5344CB8AC3E}">
        <p14:creationId xmlns:p14="http://schemas.microsoft.com/office/powerpoint/2010/main" val="657886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D4FF-34F8-4018-A477-43ABE70B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211964"/>
            <a:ext cx="11718387" cy="1049235"/>
          </a:xfrm>
        </p:spPr>
        <p:txBody>
          <a:bodyPr/>
          <a:lstStyle/>
          <a:p>
            <a:r>
              <a:rPr lang="en-US" dirty="0"/>
              <a:t>Use Spring Initializer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49CA1-9CFB-4965-B519-21D111A51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2" y="1261199"/>
            <a:ext cx="10286936" cy="53848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BEDFD2-8712-4948-BD09-3DDD32B105A1}"/>
              </a:ext>
            </a:extLst>
          </p:cNvPr>
          <p:cNvCxnSpPr/>
          <p:nvPr/>
        </p:nvCxnSpPr>
        <p:spPr>
          <a:xfrm flipH="1">
            <a:off x="1434905" y="4879349"/>
            <a:ext cx="323557" cy="143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E71758-B7D1-4937-A592-2AFA9DD9FCED}"/>
              </a:ext>
            </a:extLst>
          </p:cNvPr>
          <p:cNvCxnSpPr/>
          <p:nvPr/>
        </p:nvCxnSpPr>
        <p:spPr>
          <a:xfrm flipH="1">
            <a:off x="5486400" y="5287311"/>
            <a:ext cx="281354" cy="61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38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22DD-79C1-46E8-86BC-87450242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9235"/>
          </a:xfrm>
        </p:spPr>
        <p:txBody>
          <a:bodyPr/>
          <a:lstStyle/>
          <a:p>
            <a:r>
              <a:rPr lang="en-US" dirty="0"/>
              <a:t>Import the project into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48008-57A6-48CD-BA8D-A28CB500E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62" y="1049235"/>
            <a:ext cx="11700958" cy="504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38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2AEC-10D5-4BA8-9821-1186A1A7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7744"/>
            <a:ext cx="9291215" cy="1049235"/>
          </a:xfrm>
        </p:spPr>
        <p:txBody>
          <a:bodyPr/>
          <a:lstStyle/>
          <a:p>
            <a:r>
              <a:rPr lang="en-US" dirty="0"/>
              <a:t>Required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C6D7-2F09-4FEE-B72E-29631279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276979"/>
            <a:ext cx="9291215" cy="4701790"/>
          </a:xfrm>
        </p:spPr>
        <p:txBody>
          <a:bodyPr/>
          <a:lstStyle/>
          <a:p>
            <a:r>
              <a:rPr lang="en-US" dirty="0"/>
              <a:t>spring-boot-starter-web</a:t>
            </a:r>
          </a:p>
          <a:p>
            <a:endParaRPr lang="en-US" dirty="0"/>
          </a:p>
          <a:p>
            <a:r>
              <a:rPr lang="en-US" dirty="0"/>
              <a:t>spring-boot-starter-security</a:t>
            </a:r>
          </a:p>
          <a:p>
            <a:endParaRPr lang="en-US" dirty="0"/>
          </a:p>
          <a:p>
            <a:r>
              <a:rPr lang="en-US" dirty="0"/>
              <a:t>spring-boot-starter-</a:t>
            </a:r>
            <a:r>
              <a:rPr lang="en-US" dirty="0" err="1"/>
              <a:t>thymeleaf</a:t>
            </a:r>
            <a:endParaRPr lang="en-US" dirty="0"/>
          </a:p>
          <a:p>
            <a:endParaRPr lang="en-US" dirty="0"/>
          </a:p>
          <a:p>
            <a:r>
              <a:rPr lang="en-US" dirty="0"/>
              <a:t>spring-boot-starter-data-</a:t>
            </a:r>
            <a:r>
              <a:rPr lang="en-US" dirty="0" err="1"/>
              <a:t>jpa</a:t>
            </a:r>
            <a:endParaRPr lang="en-US" dirty="0"/>
          </a:p>
          <a:p>
            <a:endParaRPr lang="en-US" dirty="0"/>
          </a:p>
          <a:p>
            <a:r>
              <a:rPr lang="en-US" dirty="0"/>
              <a:t>h2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78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8EE1-CFE9-4B5A-91CA-2B6DF593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25549"/>
            <a:ext cx="9291215" cy="1049235"/>
          </a:xfrm>
        </p:spPr>
        <p:txBody>
          <a:bodyPr/>
          <a:lstStyle/>
          <a:p>
            <a:r>
              <a:rPr lang="en-US" dirty="0"/>
              <a:t>Application Properties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84CEE-3327-4881-8891-9FF45E24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server.port</a:t>
            </a:r>
            <a:r>
              <a:rPr lang="en-US" dirty="0"/>
              <a:t>=8081</a:t>
            </a:r>
          </a:p>
          <a:p>
            <a:endParaRPr lang="en-US" dirty="0"/>
          </a:p>
          <a:p>
            <a:r>
              <a:rPr lang="en-US" dirty="0" err="1"/>
              <a:t>event.owner</a:t>
            </a:r>
            <a:r>
              <a:rPr lang="en-US" dirty="0"/>
              <a:t>=Fraunhofer-IEM</a:t>
            </a:r>
          </a:p>
          <a:p>
            <a:r>
              <a:rPr lang="en-US" dirty="0" err="1"/>
              <a:t>main.heading</a:t>
            </a:r>
            <a:r>
              <a:rPr lang="en-US" dirty="0"/>
              <a:t>=SPRING FRAMEWORK</a:t>
            </a:r>
          </a:p>
          <a:p>
            <a:r>
              <a:rPr lang="en-US" dirty="0" err="1"/>
              <a:t>sub.heading</a:t>
            </a:r>
            <a:r>
              <a:rPr lang="en-US" dirty="0"/>
              <a:t>=INTRODUCTION</a:t>
            </a:r>
          </a:p>
        </p:txBody>
      </p:sp>
    </p:spTree>
    <p:extLst>
      <p:ext uri="{BB962C8B-B14F-4D97-AF65-F5344CB8AC3E}">
        <p14:creationId xmlns:p14="http://schemas.microsoft.com/office/powerpoint/2010/main" val="3562896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C498-E0CA-4312-AFB5-899A55BE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49235"/>
          </a:xfrm>
        </p:spPr>
        <p:txBody>
          <a:bodyPr/>
          <a:lstStyle/>
          <a:p>
            <a:r>
              <a:rPr lang="en-US" dirty="0"/>
              <a:t>MVC Architecture IN spring boot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B9319A-A571-4370-BA28-7C31D1F8C2C7}"/>
              </a:ext>
            </a:extLst>
          </p:cNvPr>
          <p:cNvSpPr txBox="1">
            <a:spLocks/>
          </p:cNvSpPr>
          <p:nvPr/>
        </p:nvSpPr>
        <p:spPr>
          <a:xfrm>
            <a:off x="123986" y="772544"/>
            <a:ext cx="10499416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Defining a controller &amp; Setting model for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DCFCA-DF03-4122-ACFA-4DC16B6B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97" y="1686943"/>
            <a:ext cx="9054805" cy="49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AB9B-D5C8-4E24-AB54-F4EAA411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30E2-9BBC-4184-B50A-12D40AAF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is having an object of another class. It becomes dependent on the implementation of that object. Which introduces “Tight coupling” and “Low cohesion”.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What's wrong with Tight Coupling???</a:t>
            </a:r>
          </a:p>
          <a:p>
            <a:r>
              <a:rPr lang="en-US" dirty="0"/>
              <a:t>In all terms, we do not want this kind of situation to come.</a:t>
            </a:r>
          </a:p>
          <a:p>
            <a:r>
              <a:rPr lang="en-US" dirty="0"/>
              <a:t>It makes code very complex and resistant to change in the future.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4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D734BB-067C-42D0-8FC1-DB4F1986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49235"/>
          </a:xfrm>
        </p:spPr>
        <p:txBody>
          <a:bodyPr/>
          <a:lstStyle/>
          <a:p>
            <a:r>
              <a:rPr lang="en-US" dirty="0"/>
              <a:t>MVC Architecture in spring boot </a:t>
            </a:r>
            <a:r>
              <a:rPr lang="en-US" sz="1800" dirty="0">
                <a:solidFill>
                  <a:schemeClr val="tx1"/>
                </a:solidFill>
              </a:rPr>
              <a:t>continues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E4D3E3-4944-48A2-931E-570EAE688E19}"/>
              </a:ext>
            </a:extLst>
          </p:cNvPr>
          <p:cNvSpPr txBox="1">
            <a:spLocks/>
          </p:cNvSpPr>
          <p:nvPr/>
        </p:nvSpPr>
        <p:spPr>
          <a:xfrm>
            <a:off x="247972" y="524617"/>
            <a:ext cx="10499416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Defining View – </a:t>
            </a:r>
            <a:r>
              <a:rPr lang="en-US" sz="1200" b="1" dirty="0">
                <a:solidFill>
                  <a:schemeClr val="tx1"/>
                </a:solidFill>
              </a:rPr>
              <a:t>using </a:t>
            </a:r>
            <a:r>
              <a:rPr lang="en-US" sz="1200" b="1" dirty="0" err="1">
                <a:solidFill>
                  <a:schemeClr val="tx1"/>
                </a:solidFill>
              </a:rPr>
              <a:t>thymeleaf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96B05A-4910-4333-BCFC-05A296299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25" y="1505403"/>
            <a:ext cx="9502863" cy="50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1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9383-5453-4BEC-9896-FBBD72E9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494553"/>
            <a:ext cx="9291215" cy="1049235"/>
          </a:xfrm>
        </p:spPr>
        <p:txBody>
          <a:bodyPr/>
          <a:lstStyle/>
          <a:p>
            <a:r>
              <a:rPr lang="en-US" dirty="0"/>
              <a:t>Taking application to the next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8F51-D75B-4309-97AD-EB02AFC3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CRUD Operations</a:t>
            </a:r>
          </a:p>
          <a:p>
            <a:pPr lvl="1"/>
            <a:r>
              <a:rPr lang="en-US" dirty="0"/>
              <a:t>CREATE, READ, UPDATE and DELETE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of Different HTTP Methods</a:t>
            </a:r>
          </a:p>
          <a:p>
            <a:pPr lvl="1"/>
            <a:r>
              <a:rPr lang="en-US" dirty="0"/>
              <a:t>POST, PUT, GET and DELETE</a:t>
            </a:r>
          </a:p>
        </p:txBody>
      </p:sp>
    </p:spTree>
    <p:extLst>
      <p:ext uri="{BB962C8B-B14F-4D97-AF65-F5344CB8AC3E}">
        <p14:creationId xmlns:p14="http://schemas.microsoft.com/office/powerpoint/2010/main" val="2574797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2BA440-E880-4EDD-BACE-4FAB1B90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723"/>
          </a:xfrm>
        </p:spPr>
        <p:txBody>
          <a:bodyPr/>
          <a:lstStyle/>
          <a:p>
            <a:r>
              <a:rPr lang="en-US" dirty="0"/>
              <a:t>HTTP Methods &amp; CRUD OPERATIONS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43741F-1F09-4A55-9CE2-E0692955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86" y="625723"/>
            <a:ext cx="10017828" cy="61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44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2E27-744B-44B3-BF81-4E88B320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47646"/>
            <a:ext cx="9291215" cy="558265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B557-A833-48FB-98EA-A362BDAD6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883403"/>
            <a:ext cx="11704319" cy="5786903"/>
          </a:xfrm>
        </p:spPr>
        <p:txBody>
          <a:bodyPr/>
          <a:lstStyle/>
          <a:p>
            <a:r>
              <a:rPr lang="en-US" dirty="0"/>
              <a:t>Added a simple default error page. </a:t>
            </a:r>
          </a:p>
          <a:p>
            <a:pPr lvl="1"/>
            <a:r>
              <a:rPr lang="en-US" dirty="0"/>
              <a:t>App Property   -&gt;    </a:t>
            </a:r>
            <a:r>
              <a:rPr lang="en-US" dirty="0" err="1"/>
              <a:t>server.error.path</a:t>
            </a:r>
            <a:r>
              <a:rPr lang="en-US" dirty="0"/>
              <a:t>=/</a:t>
            </a:r>
            <a:r>
              <a:rPr lang="en-US" dirty="0" err="1"/>
              <a:t>default_error_page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B8260-E13F-4107-8876-29A41571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63" y="1828377"/>
            <a:ext cx="1101275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50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D78B-9724-4B86-965E-09D0FB28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320"/>
            <a:ext cx="12192000" cy="557939"/>
          </a:xfrm>
        </p:spPr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AB5E-F0C0-4D90-8DC5-8DC13533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28" y="899854"/>
            <a:ext cx="9291215" cy="3450613"/>
          </a:xfrm>
        </p:spPr>
        <p:txBody>
          <a:bodyPr/>
          <a:lstStyle/>
          <a:p>
            <a:r>
              <a:rPr lang="en-US" dirty="0"/>
              <a:t>A Controller Advice using @ControllerAdvice</a:t>
            </a:r>
          </a:p>
          <a:p>
            <a:r>
              <a:rPr lang="en-US" dirty="0"/>
              <a:t>An exception class to trigger a specific controller advice.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A1F6D-2923-416E-933B-40EC6AE9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286000"/>
            <a:ext cx="7353136" cy="4496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AF2D4-FED5-4A09-A7D1-452FE6F19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83" y="4289783"/>
            <a:ext cx="4401519" cy="13144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5E39D0-0C5D-4891-B099-F9927EB9386B}"/>
              </a:ext>
            </a:extLst>
          </p:cNvPr>
          <p:cNvCxnSpPr/>
          <p:nvPr/>
        </p:nvCxnSpPr>
        <p:spPr>
          <a:xfrm>
            <a:off x="6096000" y="1154480"/>
            <a:ext cx="2939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A2039D-16D0-4B7D-BABD-8C0464CEAF02}"/>
              </a:ext>
            </a:extLst>
          </p:cNvPr>
          <p:cNvCxnSpPr>
            <a:cxnSpLocks/>
          </p:cNvCxnSpPr>
          <p:nvPr/>
        </p:nvCxnSpPr>
        <p:spPr>
          <a:xfrm>
            <a:off x="9035512" y="1154480"/>
            <a:ext cx="0" cy="11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C3FF68-74BD-4CC0-9246-1E984E87C2DB}"/>
              </a:ext>
            </a:extLst>
          </p:cNvPr>
          <p:cNvCxnSpPr/>
          <p:nvPr/>
        </p:nvCxnSpPr>
        <p:spPr>
          <a:xfrm flipH="1">
            <a:off x="1890793" y="1720240"/>
            <a:ext cx="123987" cy="256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92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463154-00E7-4762-813E-AD2AA997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02810">
            <a:off x="128797" y="618045"/>
            <a:ext cx="3629895" cy="2033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341E9-A4E2-41DA-98EB-889324DA0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50470">
            <a:off x="8119436" y="844464"/>
            <a:ext cx="3781210" cy="2186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44BD8-299F-4E6A-BFE6-C2FAAB1F4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47" y="4090785"/>
            <a:ext cx="4210042" cy="21445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EDE4306-934E-4ADD-9717-B8CB5957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1532" y="3465062"/>
            <a:ext cx="6096000" cy="625723"/>
          </a:xfrm>
        </p:spPr>
        <p:txBody>
          <a:bodyPr>
            <a:normAutofit/>
          </a:bodyPr>
          <a:lstStyle/>
          <a:p>
            <a:r>
              <a:rPr lang="en-US" sz="1600" dirty="0"/>
              <a:t>Dependency injection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310AC0-96BD-4771-8913-56EED4B2E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34158">
            <a:off x="5759660" y="3672963"/>
            <a:ext cx="4602800" cy="2615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1949C5-EA07-4790-BC63-9BAD6D515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7490" y="1028173"/>
            <a:ext cx="4059752" cy="207506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7C21B8E-FD01-47D0-91AD-C01F719A8956}"/>
              </a:ext>
            </a:extLst>
          </p:cNvPr>
          <p:cNvSpPr txBox="1">
            <a:spLocks/>
          </p:cNvSpPr>
          <p:nvPr/>
        </p:nvSpPr>
        <p:spPr>
          <a:xfrm>
            <a:off x="3128468" y="121218"/>
            <a:ext cx="6096000" cy="625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Open Questions</a:t>
            </a:r>
          </a:p>
        </p:txBody>
      </p:sp>
    </p:spTree>
    <p:extLst>
      <p:ext uri="{BB962C8B-B14F-4D97-AF65-F5344CB8AC3E}">
        <p14:creationId xmlns:p14="http://schemas.microsoft.com/office/powerpoint/2010/main" val="250247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9042-DAEC-4820-8CE4-90C76BAD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65471"/>
            <a:ext cx="9291215" cy="1049235"/>
          </a:xfrm>
        </p:spPr>
        <p:txBody>
          <a:bodyPr/>
          <a:lstStyle/>
          <a:p>
            <a:r>
              <a:rPr lang="en-US" dirty="0"/>
              <a:t>Code Example                            </a:t>
            </a:r>
            <a:r>
              <a:rPr lang="en-US" sz="1200" dirty="0"/>
              <a:t>– Tightly Coupled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58E00-41B7-494C-A785-479F36B1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1314706"/>
            <a:ext cx="11401425" cy="5467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1A09FC-315D-4E30-8F91-3ABE6359D931}"/>
              </a:ext>
            </a:extLst>
          </p:cNvPr>
          <p:cNvSpPr/>
          <p:nvPr/>
        </p:nvSpPr>
        <p:spPr>
          <a:xfrm>
            <a:off x="4748981" y="3923071"/>
            <a:ext cx="5383161" cy="16202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C7792-5B42-439E-8DB8-DAAE3C53BC8E}"/>
              </a:ext>
            </a:extLst>
          </p:cNvPr>
          <p:cNvSpPr txBox="1"/>
          <p:nvPr/>
        </p:nvSpPr>
        <p:spPr>
          <a:xfrm>
            <a:off x="4594226" y="4048381"/>
            <a:ext cx="720248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6F12"/>
                </a:solidFill>
              </a:rPr>
              <a:t>When any of these modules (processor, camera or mic) will change </a:t>
            </a:r>
          </a:p>
          <a:p>
            <a:r>
              <a:rPr lang="en-US" dirty="0">
                <a:solidFill>
                  <a:srgbClr val="CC6F12"/>
                </a:solidFill>
              </a:rPr>
              <a:t>    then,</a:t>
            </a:r>
          </a:p>
          <a:p>
            <a:r>
              <a:rPr lang="en-US" dirty="0">
                <a:solidFill>
                  <a:srgbClr val="CC6F12"/>
                </a:solidFill>
              </a:rPr>
              <a:t>   - This mobile phone class will have to go through modifications </a:t>
            </a:r>
          </a:p>
          <a:p>
            <a:r>
              <a:rPr lang="en-US" dirty="0">
                <a:solidFill>
                  <a:srgbClr val="CC6F12"/>
                </a:solidFill>
              </a:rPr>
              <a:t>            because of Tight coupling.</a:t>
            </a:r>
          </a:p>
        </p:txBody>
      </p:sp>
    </p:spTree>
    <p:extLst>
      <p:ext uri="{BB962C8B-B14F-4D97-AF65-F5344CB8AC3E}">
        <p14:creationId xmlns:p14="http://schemas.microsoft.com/office/powerpoint/2010/main" val="85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CC9138-E63B-4ABA-B72F-F294D7CE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65471"/>
            <a:ext cx="9291215" cy="1049235"/>
          </a:xfrm>
        </p:spPr>
        <p:txBody>
          <a:bodyPr/>
          <a:lstStyle/>
          <a:p>
            <a:r>
              <a:rPr lang="en-US"/>
              <a:t>Code Example                            </a:t>
            </a:r>
            <a:r>
              <a:rPr lang="en-US" sz="1200"/>
              <a:t>–No Coupling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1D7DF-31BF-4962-B969-AEF34EC9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" y="1314705"/>
            <a:ext cx="10972799" cy="53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B9AE5-948F-4F43-A074-67C3F12E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How does spring handle it???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014059C-5DE3-4838-AE72-FD883A609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618500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11C754-8F29-4B82-ABD2-BEB540D28AB1}"/>
              </a:ext>
            </a:extLst>
          </p:cNvPr>
          <p:cNvSpPr/>
          <p:nvPr/>
        </p:nvSpPr>
        <p:spPr>
          <a:xfrm>
            <a:off x="7547675" y="2975675"/>
            <a:ext cx="3186473" cy="26347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069D83-C929-4A4A-92B8-8DABF17D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65471"/>
            <a:ext cx="9291215" cy="1049235"/>
          </a:xfrm>
        </p:spPr>
        <p:txBody>
          <a:bodyPr/>
          <a:lstStyle/>
          <a:p>
            <a:r>
              <a:rPr lang="en-US" dirty="0"/>
              <a:t>Dependency injection </a:t>
            </a:r>
            <a:r>
              <a:rPr lang="en-US" sz="1200" dirty="0"/>
              <a:t>–Code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B38F1-4D83-4616-877F-5140C215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4" y="1029929"/>
            <a:ext cx="10496550" cy="5562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3DB357-2350-4B1E-806C-3FF669ECF075}"/>
              </a:ext>
            </a:extLst>
          </p:cNvPr>
          <p:cNvCxnSpPr/>
          <p:nvPr/>
        </p:nvCxnSpPr>
        <p:spPr>
          <a:xfrm flipH="1">
            <a:off x="5725551" y="3291840"/>
            <a:ext cx="1786597" cy="2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7EAEC1-FD0E-4F23-BBFA-AC8A465414E4}"/>
              </a:ext>
            </a:extLst>
          </p:cNvPr>
          <p:cNvCxnSpPr/>
          <p:nvPr/>
        </p:nvCxnSpPr>
        <p:spPr>
          <a:xfrm flipH="1" flipV="1">
            <a:off x="5950634" y="3967089"/>
            <a:ext cx="2264898" cy="11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6B9AC0-5195-4B7B-B5E5-4AD5256886F7}"/>
              </a:ext>
            </a:extLst>
          </p:cNvPr>
          <p:cNvCxnSpPr/>
          <p:nvPr/>
        </p:nvCxnSpPr>
        <p:spPr>
          <a:xfrm flipH="1">
            <a:off x="6095999" y="4220308"/>
            <a:ext cx="211953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0F936C-2EE1-4CD3-85B1-BF3F46DB7EF7}"/>
              </a:ext>
            </a:extLst>
          </p:cNvPr>
          <p:cNvCxnSpPr>
            <a:cxnSpLocks/>
          </p:cNvCxnSpPr>
          <p:nvPr/>
        </p:nvCxnSpPr>
        <p:spPr>
          <a:xfrm flipH="1">
            <a:off x="5985804" y="4403188"/>
            <a:ext cx="2328202" cy="67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4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069D83-C929-4A4A-92B8-8DABF17D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2459"/>
            <a:ext cx="9291215" cy="1049235"/>
          </a:xfrm>
        </p:spPr>
        <p:txBody>
          <a:bodyPr/>
          <a:lstStyle/>
          <a:p>
            <a:r>
              <a:rPr lang="en-US" dirty="0"/>
              <a:t>Dependency injection </a:t>
            </a:r>
            <a:r>
              <a:rPr lang="en-US" sz="1200" dirty="0"/>
              <a:t>–Code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09EE8-D1D2-4576-9697-5F3EF2FD2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529" y="3014662"/>
            <a:ext cx="6200775" cy="15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1CC41-9517-41C3-9415-A9327E075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29" y="1111694"/>
            <a:ext cx="6200775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66072B-ABFC-4539-BA55-1DC00F363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529" y="4860481"/>
            <a:ext cx="6200775" cy="17716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88D0A20-8137-4609-A384-53EC251C5A8F}"/>
              </a:ext>
            </a:extLst>
          </p:cNvPr>
          <p:cNvSpPr txBox="1">
            <a:spLocks/>
          </p:cNvSpPr>
          <p:nvPr/>
        </p:nvSpPr>
        <p:spPr>
          <a:xfrm rot="16200000">
            <a:off x="-1794854" y="3280619"/>
            <a:ext cx="5712158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Interfaces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88443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750</Words>
  <Application>Microsoft Office PowerPoint</Application>
  <PresentationFormat>Widescreen</PresentationFormat>
  <Paragraphs>200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raleway</vt:lpstr>
      <vt:lpstr>Rockwell</vt:lpstr>
      <vt:lpstr>source code pro</vt:lpstr>
      <vt:lpstr>Gallery</vt:lpstr>
      <vt:lpstr>Spring Framework </vt:lpstr>
      <vt:lpstr>Why????</vt:lpstr>
      <vt:lpstr>End benefits</vt:lpstr>
      <vt:lpstr>Dependency injection</vt:lpstr>
      <vt:lpstr>Code Example                            – Tightly Coupled</vt:lpstr>
      <vt:lpstr>Code Example                            –No Coupling</vt:lpstr>
      <vt:lpstr>How does spring handle it???</vt:lpstr>
      <vt:lpstr>Dependency injection –Code Example</vt:lpstr>
      <vt:lpstr>Dependency injection –Code Example</vt:lpstr>
      <vt:lpstr>Dependency injection –Code Example</vt:lpstr>
      <vt:lpstr>Dependency injection –Code Example</vt:lpstr>
      <vt:lpstr>If you have more than 1 implementations, then Spring will throw an error.</vt:lpstr>
      <vt:lpstr>Why  Spring boot?</vt:lpstr>
      <vt:lpstr>Why spring boot?</vt:lpstr>
      <vt:lpstr>Spring  vs  Spring boot</vt:lpstr>
      <vt:lpstr>Let’s create a simple web app using</vt:lpstr>
      <vt:lpstr>Spring  vs  Spring boot</vt:lpstr>
      <vt:lpstr>Dependencies</vt:lpstr>
      <vt:lpstr>Spring  vs  Spring boot</vt:lpstr>
      <vt:lpstr>Spring App</vt:lpstr>
      <vt:lpstr>Spring boot</vt:lpstr>
      <vt:lpstr>Spring  vs  Spring boot</vt:lpstr>
      <vt:lpstr>Spring App</vt:lpstr>
      <vt:lpstr>Spring boot</vt:lpstr>
      <vt:lpstr>Spring  vs  Spring boot</vt:lpstr>
      <vt:lpstr>Spring</vt:lpstr>
      <vt:lpstr>SPRING BOOT - Security</vt:lpstr>
      <vt:lpstr>Spring  &amp;   Spring boot</vt:lpstr>
      <vt:lpstr>Spring  vs  Spring boot</vt:lpstr>
      <vt:lpstr>Spring</vt:lpstr>
      <vt:lpstr>Spring boot</vt:lpstr>
      <vt:lpstr>Spring  vs  Spring boot</vt:lpstr>
      <vt:lpstr>Spring Boot is better</vt:lpstr>
      <vt:lpstr>LET'S Create OUR OWN WEB APPLICATION</vt:lpstr>
      <vt:lpstr>Use Spring Initializer tool</vt:lpstr>
      <vt:lpstr>Import the project into IDE</vt:lpstr>
      <vt:lpstr>Required dependencies</vt:lpstr>
      <vt:lpstr>Application Properties</vt:lpstr>
      <vt:lpstr>MVC Architecture IN spring boot</vt:lpstr>
      <vt:lpstr>MVC Architecture in spring boot continues</vt:lpstr>
      <vt:lpstr>Taking application to the next level</vt:lpstr>
      <vt:lpstr>HTTP Methods &amp; CRUD OPERATIONS</vt:lpstr>
      <vt:lpstr>error handling</vt:lpstr>
      <vt:lpstr>Exception handling</vt:lpstr>
      <vt:lpstr>Dependency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 </dc:title>
  <dc:creator>Chaudhry Faizan Mustansar</dc:creator>
  <cp:lastModifiedBy>Chaudhry Faizan Mustansar</cp:lastModifiedBy>
  <cp:revision>139</cp:revision>
  <dcterms:created xsi:type="dcterms:W3CDTF">2020-12-09T22:29:21Z</dcterms:created>
  <dcterms:modified xsi:type="dcterms:W3CDTF">2020-12-10T14:57:33Z</dcterms:modified>
</cp:coreProperties>
</file>