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9" r:id="rId4"/>
    <p:sldId id="280" r:id="rId5"/>
    <p:sldId id="282" r:id="rId6"/>
    <p:sldId id="281" r:id="rId7"/>
    <p:sldId id="278" r:id="rId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EFF"/>
    <a:srgbClr val="282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4D75-6E63-89F8-5026-AA7F4A4B8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5BFCD-E821-6A06-FA6F-62D560160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EDAC-334B-EA8D-F4B9-8F6EA1AC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679F-A195-1C4C-AED8-017FE20C0580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22BCF-7AB9-84CC-11FF-F7F9784F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0440-B46F-B6CB-2FED-5D6E4D36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0F50-D39A-C34D-B89B-7D44C62F8D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2964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6DF9-73DB-F39B-89DC-6B2361B3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1A8C8-0653-F46F-0B0F-105875C3D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50E7-67D9-CCC2-B58F-EB2900AA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679F-A195-1C4C-AED8-017FE20C0580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C751-820B-8179-C635-A24335C8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74D1-382A-3E92-F7B2-69BFC623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0F50-D39A-C34D-B89B-7D44C62F8D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791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C5898-ACE9-FC91-C790-BE08D6197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0936E-2284-2CC0-2C38-7B417DE4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2719-9737-34EE-E851-395C2E0D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679F-A195-1C4C-AED8-017FE20C0580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36A32-ABC1-7800-E361-DF14A737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9371A-40D8-2AD0-D02D-D6553282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0F50-D39A-C34D-B89B-7D44C62F8D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119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EFCB-198F-DAC1-4C9A-235BB23E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2AD7-B03A-6A4D-A805-0995D552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BFA3C-71AA-21A4-25F9-5B3C91DE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679F-A195-1C4C-AED8-017FE20C0580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8FF11-3CD4-FC6B-97F4-1F357289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AB736-BDE2-2C76-58A1-E85D94D5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0F50-D39A-C34D-B89B-7D44C62F8D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9284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F093-AB17-351C-F752-1B744E7B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53B01-FF75-1CB3-CBDE-70C582566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B102-3617-3D12-5E16-C7FA7738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679F-A195-1C4C-AED8-017FE20C0580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0E6C4-25FC-1ED3-B1C0-9DEDC0D1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C71F9-4381-EC88-9A24-0E6BD90C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0F50-D39A-C34D-B89B-7D44C62F8D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3189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6E63-C986-7806-9C1E-F47DC191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2843-1B2B-BAE2-69F3-575411158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8B8A0-C39A-0438-74DD-602BEA9F6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4C3E4-F32A-F9D5-F075-3EF33335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679F-A195-1C4C-AED8-017FE20C0580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54343-C01F-49FD-3AC6-63FA0542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C7098-039F-F236-D6FE-D75E812D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0F50-D39A-C34D-B89B-7D44C62F8D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9697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AB1D-DCF7-EEDF-2E3D-AFF2BDA9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E2DBE-7FC0-412D-8927-6CA07543A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3BE63-3AA0-AB28-5AA2-32953006E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4E80F-7049-3636-8293-BDD32A135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BA116-BAFB-0100-AEA8-6D2D25CFB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F5915-3C93-5A9F-FF7A-3DB71CE9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679F-A195-1C4C-AED8-017FE20C0580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456FE-9C41-5C0D-2369-A4E046FD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563BC-DB0F-FD02-A208-58A5C5FA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0F50-D39A-C34D-B89B-7D44C62F8D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656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9A77-3830-4DC5-D9D0-74D03369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57F9D-B028-142D-F5A5-F3E07251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679F-A195-1C4C-AED8-017FE20C0580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2356-5316-E872-2A2E-86658E62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1821F-781A-85B1-A172-07B3B8E7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0F50-D39A-C34D-B89B-7D44C62F8D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7520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CD9E4-40F4-E030-7CC2-47763EDE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679F-A195-1C4C-AED8-017FE20C0580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C872F-D92E-87EC-43D4-AD7E8AB0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64A47-8A64-385F-4D0D-A6BBB4E1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0F50-D39A-C34D-B89B-7D44C62F8D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374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858B-8B53-D4D7-7496-70F08008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1B8B-4EE3-C144-7DAB-5BDC5927D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A701B-CB57-3A86-91B2-37750218B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3458-052D-D961-A65E-C822CE8D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679F-A195-1C4C-AED8-017FE20C0580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AACAF-4014-B3AE-0061-CAE4B206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C9229-A718-6BCF-61C2-22913A96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0F50-D39A-C34D-B89B-7D44C62F8D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2844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0DC5-C427-28B9-A665-1CC03ADE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B4421-A934-4ADA-C9D5-0BDF2A1E5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469E9-E11B-75CF-EFB6-4E3F7B656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1DA3E-E902-3D5A-9ABB-27CF9D50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679F-A195-1C4C-AED8-017FE20C0580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ABF20-935F-2E64-BC04-986668A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865B8-7F69-2023-E124-F70822E8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0F50-D39A-C34D-B89B-7D44C62F8D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0072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35544-D722-8212-62B3-BF000665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E1A4E-3755-25C9-6466-7519BC58A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DF3C1-AFD7-8ECA-3F8B-D55C2F8C4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D679F-A195-1C4C-AED8-017FE20C0580}" type="datetimeFigureOut">
              <a:rPr lang="en-NO" smtClean="0"/>
              <a:t>28/09/2022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A53B0-02D7-BDE1-9606-9E507571B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75BC7-91BD-0A4D-CF80-7755208B6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70F50-D39A-C34D-B89B-7D44C62F8D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3909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flags-world-flags-2038055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command-line-interfaces-python-argpars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lorful, row, different, flag&#10;&#10;Description automatically generated">
            <a:extLst>
              <a:ext uri="{FF2B5EF4-FFF2-40B4-BE49-F238E27FC236}">
                <a16:creationId xmlns:a16="http://schemas.microsoft.com/office/drawing/2014/main" id="{0365B8A0-ADA7-2CF4-BD75-28F81817B2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282616" cy="81876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C86440-20AB-DD24-8E27-ACC35AB28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9055"/>
            <a:ext cx="9144000" cy="2387600"/>
          </a:xfrm>
        </p:spPr>
        <p:txBody>
          <a:bodyPr/>
          <a:lstStyle/>
          <a:p>
            <a:r>
              <a:rPr lang="en-GB" dirty="0"/>
              <a:t>F</a:t>
            </a:r>
            <a:r>
              <a:rPr lang="en-NO" dirty="0"/>
              <a:t>un with flags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A5E87A2-AAE4-C909-3D0A-DCC9B8323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8730"/>
            <a:ext cx="9144000" cy="1655762"/>
          </a:xfrm>
        </p:spPr>
        <p:txBody>
          <a:bodyPr/>
          <a:lstStyle/>
          <a:p>
            <a:r>
              <a:rPr lang="en-GB" dirty="0"/>
              <a:t>Command-line Arguments 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3450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7543-6952-4674-A056-23230BCA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Flags: </a:t>
            </a:r>
            <a:r>
              <a:rPr lang="en-GB" dirty="0"/>
              <a:t>Command-line interface (cli)</a:t>
            </a:r>
            <a:endParaRPr lang="en-NO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BFF162-CD61-1961-C1DF-8398110D5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50" y="2135531"/>
            <a:ext cx="9080500" cy="3441700"/>
          </a:xfrm>
        </p:spPr>
      </p:pic>
    </p:spTree>
    <p:extLst>
      <p:ext uri="{BB962C8B-B14F-4D97-AF65-F5344CB8AC3E}">
        <p14:creationId xmlns:p14="http://schemas.microsoft.com/office/powerpoint/2010/main" val="147337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CE5C-43C9-CC09-4D9A-C3375883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-apple-system"/>
              </a:rPr>
              <a:t>Command Line Arguments</a:t>
            </a:r>
            <a:endParaRPr lang="en-NO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4FD0CC-2F85-436A-E428-8E56984796E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i="0" u="none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The command line interface (also known as </a:t>
            </a:r>
            <a:r>
              <a:rPr lang="en-GB" b="1" i="0" u="none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CLI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) is a means to interact with a command line script. </a:t>
            </a:r>
          </a:p>
          <a:p>
            <a:endParaRPr lang="en-GB" b="0" i="0" u="none" strike="noStrike" dirty="0"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GB" b="0" i="0" u="none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Python comes with several different libraries that allow you to write a command line interface for your scripts, but the standard way for creating a CLI in Python is currently the Python 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argparse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library.</a:t>
            </a:r>
          </a:p>
          <a:p>
            <a:endParaRPr lang="en-GB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Flags are usually represented with a dash. E.g. 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-v</a:t>
            </a:r>
          </a:p>
        </p:txBody>
      </p:sp>
    </p:spTree>
    <p:extLst>
      <p:ext uri="{BB962C8B-B14F-4D97-AF65-F5344CB8AC3E}">
        <p14:creationId xmlns:p14="http://schemas.microsoft.com/office/powerpoint/2010/main" val="280407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CE5C-43C9-CC09-4D9A-C3375883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-apple-system"/>
              </a:rPr>
              <a:t>Command Line Arguments: </a:t>
            </a:r>
            <a:br>
              <a:rPr lang="en-GB" dirty="0">
                <a:solidFill>
                  <a:schemeClr val="bg1"/>
                </a:solidFill>
                <a:latin typeface="-apple-system"/>
              </a:rPr>
            </a:br>
            <a:r>
              <a:rPr lang="en-GB" dirty="0">
                <a:solidFill>
                  <a:schemeClr val="bg1"/>
                </a:solidFill>
                <a:latin typeface="-apple-system"/>
              </a:rPr>
              <a:t>Using 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argparse</a:t>
            </a:r>
            <a:r>
              <a:rPr lang="en-GB" dirty="0">
                <a:solidFill>
                  <a:schemeClr val="bg1"/>
                </a:solidFill>
                <a:latin typeface="-apple-system"/>
              </a:rPr>
              <a:t> module</a:t>
            </a:r>
            <a:endParaRPr lang="en-NO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4FD0CC-2F85-436A-E428-8E56984796E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72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0C3F9A-6590-24AB-E916-BED0D062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667250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The 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argparse</a:t>
            </a:r>
            <a:r>
              <a:rPr lang="en-GB" dirty="0">
                <a:solidFill>
                  <a:schemeClr val="bg1"/>
                </a:solidFill>
              </a:rPr>
              <a:t> module makes it easy to write user friendly command line interfaces.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The program defines what arguments it requires, and 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argparse</a:t>
            </a:r>
            <a:r>
              <a:rPr lang="en-GB" dirty="0">
                <a:solidFill>
                  <a:schemeClr val="bg1"/>
                </a:solidFill>
              </a:rPr>
              <a:t> will figure out how to parse those out of 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sys.argv</a:t>
            </a:r>
            <a:r>
              <a:rPr lang="en-GB" dirty="0">
                <a:solidFill>
                  <a:schemeClr val="bg1"/>
                </a:solidFill>
              </a:rPr>
              <a:t>.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The 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argparse</a:t>
            </a:r>
            <a:r>
              <a:rPr lang="en-GB" dirty="0">
                <a:solidFill>
                  <a:schemeClr val="bg1"/>
                </a:solidFill>
              </a:rPr>
              <a:t> module also automatically generates help and usage messages and issues errors when users give the program invalid arguments.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0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CE5C-43C9-CC09-4D9A-C3375883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-apple-system"/>
              </a:rPr>
              <a:t>Command Line Arguments: </a:t>
            </a:r>
            <a:br>
              <a:rPr lang="en-GB" dirty="0">
                <a:solidFill>
                  <a:schemeClr val="bg1"/>
                </a:solidFill>
                <a:latin typeface="-apple-system"/>
              </a:rPr>
            </a:br>
            <a:r>
              <a:rPr lang="en-GB" dirty="0">
                <a:solidFill>
                  <a:schemeClr val="bg1"/>
                </a:solidFill>
                <a:latin typeface="-apple-system"/>
              </a:rPr>
              <a:t>Using 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argparse</a:t>
            </a:r>
            <a:r>
              <a:rPr lang="en-GB" dirty="0">
                <a:solidFill>
                  <a:schemeClr val="bg1"/>
                </a:solidFill>
                <a:latin typeface="-apple-system"/>
              </a:rPr>
              <a:t> module - example</a:t>
            </a:r>
            <a:endParaRPr lang="en-NO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4FD0CC-2F85-436A-E428-8E56984796E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72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4C4DD07-9947-09D2-3578-94AC43A5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696" y="2513796"/>
            <a:ext cx="7480607" cy="297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3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CE5C-43C9-CC09-4D9A-C3375883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-apple-system"/>
              </a:rPr>
              <a:t>Command Line Arguments: </a:t>
            </a:r>
            <a:br>
              <a:rPr lang="en-GB" dirty="0">
                <a:solidFill>
                  <a:schemeClr val="bg1"/>
                </a:solidFill>
                <a:latin typeface="-apple-system"/>
              </a:rPr>
            </a:br>
            <a:r>
              <a:rPr lang="en-GB" dirty="0">
                <a:solidFill>
                  <a:schemeClr val="bg1"/>
                </a:solidFill>
                <a:latin typeface="-apple-system"/>
              </a:rPr>
              <a:t>Using 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argparse</a:t>
            </a:r>
            <a:r>
              <a:rPr lang="en-GB" dirty="0">
                <a:solidFill>
                  <a:schemeClr val="bg1"/>
                </a:solidFill>
                <a:latin typeface="-apple-system"/>
              </a:rPr>
              <a:t> module</a:t>
            </a:r>
            <a:endParaRPr lang="en-NO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4EFB-E69B-D85A-814C-A709291FF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 good guide can be found here </a:t>
            </a:r>
            <a:r>
              <a:rPr lang="en-GB" dirty="0">
                <a:solidFill>
                  <a:schemeClr val="bg1"/>
                </a:solidFill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https://realpython.com/command-line-interfaces-python-argparse/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Ps. Don’t forget to tell the </a:t>
            </a:r>
            <a:r>
              <a:rPr lang="en-GB" sz="1800" dirty="0" err="1">
                <a:solidFill>
                  <a:schemeClr val="bg1"/>
                </a:solidFill>
              </a:rPr>
              <a:t>toml</a:t>
            </a:r>
            <a:r>
              <a:rPr lang="en-GB" sz="1800" dirty="0">
                <a:solidFill>
                  <a:schemeClr val="bg1"/>
                </a:solidFill>
              </a:rPr>
              <a:t> file to use the cli file (</a:t>
            </a:r>
            <a:r>
              <a:rPr lang="en-GB" sz="1800" dirty="0" err="1">
                <a:solidFill>
                  <a:schemeClr val="bg1"/>
                </a:solidFill>
              </a:rPr>
              <a:t>instapy.cli:main</a:t>
            </a:r>
            <a:r>
              <a:rPr lang="en-GB" sz="1800" dirty="0">
                <a:solidFill>
                  <a:schemeClr val="bg1"/>
                </a:solidFill>
              </a:rPr>
              <a:t>) </a:t>
            </a:r>
          </a:p>
          <a:p>
            <a:pPr marL="0" indent="0">
              <a:buNone/>
            </a:pPr>
            <a:endParaRPr lang="en-NO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4FD0CC-2F85-436A-E428-8E56984796E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72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0408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CE5C-43C9-CC09-4D9A-C3375883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Run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4FD0CC-2F85-436A-E428-8E56984796E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-apple-system"/>
              </a:rPr>
              <a:t>Running the following from the terminal: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-apple-system"/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instapy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rain.jpg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-g -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i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numba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-o 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rain_gs.jpg</a:t>
            </a:r>
            <a:endParaRPr lang="en-GB" dirty="0">
              <a:solidFill>
                <a:schemeClr val="bg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GB" dirty="0">
              <a:solidFill>
                <a:schemeClr val="bg1"/>
              </a:solidFill>
              <a:latin typeface="-apple-system"/>
            </a:endParaRPr>
          </a:p>
          <a:p>
            <a:r>
              <a:rPr lang="en-GB" dirty="0">
                <a:solidFill>
                  <a:schemeClr val="bg1"/>
                </a:solidFill>
                <a:latin typeface="-apple-system"/>
              </a:rPr>
              <a:t>This should result in a grayscale image of </a:t>
            </a:r>
            <a:r>
              <a:rPr lang="en-GB" dirty="0" err="1">
                <a:solidFill>
                  <a:schemeClr val="bg1"/>
                </a:solidFill>
                <a:latin typeface="-apple-system"/>
              </a:rPr>
              <a:t>rain.jpg</a:t>
            </a:r>
            <a:r>
              <a:rPr lang="en-GB" dirty="0">
                <a:solidFill>
                  <a:schemeClr val="bg1"/>
                </a:solidFill>
                <a:latin typeface="-apple-system"/>
              </a:rPr>
              <a:t> using the </a:t>
            </a:r>
            <a:r>
              <a:rPr lang="en-GB" dirty="0" err="1">
                <a:solidFill>
                  <a:schemeClr val="bg1"/>
                </a:solidFill>
                <a:latin typeface="-apple-system"/>
              </a:rPr>
              <a:t>numba</a:t>
            </a:r>
            <a:r>
              <a:rPr lang="en-GB" dirty="0">
                <a:solidFill>
                  <a:schemeClr val="bg1"/>
                </a:solidFill>
                <a:latin typeface="-apple-system"/>
              </a:rPr>
              <a:t> implementation with the filename “</a:t>
            </a:r>
            <a:r>
              <a:rPr lang="en-GB" dirty="0" err="1">
                <a:solidFill>
                  <a:schemeClr val="bg1"/>
                </a:solidFill>
                <a:latin typeface="-apple-system"/>
              </a:rPr>
              <a:t>rain_gs.jpg</a:t>
            </a:r>
            <a:r>
              <a:rPr lang="en-GB" dirty="0">
                <a:solidFill>
                  <a:schemeClr val="bg1"/>
                </a:solidFill>
                <a:latin typeface="-apple-system"/>
              </a:rPr>
              <a:t>”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9328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259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Miriam Fixed</vt:lpstr>
      <vt:lpstr>source sans pro</vt:lpstr>
      <vt:lpstr>Office Theme</vt:lpstr>
      <vt:lpstr>Fun with flags</vt:lpstr>
      <vt:lpstr>Flags: Command-line interface (cli)</vt:lpstr>
      <vt:lpstr>Command Line Arguments</vt:lpstr>
      <vt:lpstr>Command Line Arguments:  Using argparse module</vt:lpstr>
      <vt:lpstr>Command Line Arguments:  Using argparse module - example</vt:lpstr>
      <vt:lpstr>Command Line Arguments:  Using argparse module</vt:lpstr>
      <vt:lpstr>Run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flags</dc:title>
  <dc:creator>Frida Westby</dc:creator>
  <cp:lastModifiedBy>Frida Westby</cp:lastModifiedBy>
  <cp:revision>4</cp:revision>
  <dcterms:created xsi:type="dcterms:W3CDTF">2022-09-28T09:02:48Z</dcterms:created>
  <dcterms:modified xsi:type="dcterms:W3CDTF">2022-09-28T09:38:16Z</dcterms:modified>
</cp:coreProperties>
</file>