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F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25"/>
    <p:restoredTop sz="96327"/>
  </p:normalViewPr>
  <p:slideViewPr>
    <p:cSldViewPr snapToGrid="0">
      <p:cViewPr varScale="1">
        <p:scale>
          <a:sx n="90" d="100"/>
          <a:sy n="90" d="100"/>
        </p:scale>
        <p:origin x="21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5EC-5D33-1C70-4BA9-1375E04058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4A295A50-FA2E-7842-DDC4-616563DB0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BAE8444-0963-CA78-149B-B0056D90BE78}"/>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A73B456D-D12D-CC94-660D-C80A9AE65D7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5A7DAB9-38F0-91F2-433C-9C9076E6DAA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0688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AA54-01AD-2AFE-E3E0-40E8CD293E26}"/>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4C09116-2187-A185-5E2E-6231652C5B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512B302-472E-8C40-ED69-57AF9196465B}"/>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200B674C-422F-22A7-231B-F79F58258D14}"/>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DC2572D5-19C3-B9C2-6BFA-8242F52D4822}"/>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56523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45740-962D-4D16-166B-646E459DC2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BB8A0F01-A718-A7C3-EAA5-D6180C266E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41F2A12-D9E9-9D22-8609-8B0748DF59F8}"/>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65C05EDE-E0AF-B6CC-757B-188763655FE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A509D71-453A-BF96-AEEF-B43D4CB7AC06}"/>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47808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5880-1288-2F47-DA3F-ACA8823085C4}"/>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5BF67C6F-81FD-E910-D722-D569BDEF31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26521F7-D75C-DC89-4BEE-805B4CC4ED71}"/>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685FF360-4E37-2BB3-9D08-A7BCE9C2875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EBF8AA3-ACE8-5BF5-339E-47F089761AC0}"/>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864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7471-A3E7-37E2-2429-55029B51F8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90247B03-E05B-36FD-FEB2-34A33EF47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49C116-DBE7-65E9-DF7E-CC36FC742945}"/>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0741A758-899E-DF5C-9222-4EE4B9FC510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7373F80-7CFC-734D-4A8C-50402CE4660A}"/>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85306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FC07-A343-B28B-9706-E4AB3E4AC7C9}"/>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3222FBA3-752F-8442-AAEA-F0C5AA9EEDB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902E2F6C-2DDD-75B2-48E1-AD17EF8665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E941E956-6397-5115-E942-BC7372283EEA}"/>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6" name="Footer Placeholder 5">
            <a:extLst>
              <a:ext uri="{FF2B5EF4-FFF2-40B4-BE49-F238E27FC236}">
                <a16:creationId xmlns:a16="http://schemas.microsoft.com/office/drawing/2014/main" id="{6262823A-95D2-69E1-D514-E7FE668DFAE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E36E2F19-7738-9C95-FE9A-D56CDCFEF24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95735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FD2-C3E7-0374-8556-3350020A5701}"/>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0CCF969-8E13-B5C3-820A-4D949D4E3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7542D0-FE10-39C7-C41E-C88C93F32E5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798ECD34-A1CF-379C-88E7-299F0DC20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7104F6-21EA-0AC6-367B-2B2530E57B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D0F12F2F-9578-58A7-5C37-7901E5680009}"/>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8" name="Footer Placeholder 7">
            <a:extLst>
              <a:ext uri="{FF2B5EF4-FFF2-40B4-BE49-F238E27FC236}">
                <a16:creationId xmlns:a16="http://schemas.microsoft.com/office/drawing/2014/main" id="{CEE61660-AAA6-5DDC-8ED0-D92FFFA6FE83}"/>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B6FED0BB-4D09-7448-84A4-66D041519FB1}"/>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0076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B280-7E58-8693-B0E0-DC3FAC086128}"/>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B71FF6B0-297A-2EAF-7A96-A901C8FB149C}"/>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4" name="Footer Placeholder 3">
            <a:extLst>
              <a:ext uri="{FF2B5EF4-FFF2-40B4-BE49-F238E27FC236}">
                <a16:creationId xmlns:a16="http://schemas.microsoft.com/office/drawing/2014/main" id="{F6A461E3-67B1-EB44-6022-704C4A740A15}"/>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D1206B76-388E-8024-0F83-055F6BDC7150}"/>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4946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401DE-604A-CE97-EE6B-772DB68AE0E8}"/>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3" name="Footer Placeholder 2">
            <a:extLst>
              <a:ext uri="{FF2B5EF4-FFF2-40B4-BE49-F238E27FC236}">
                <a16:creationId xmlns:a16="http://schemas.microsoft.com/office/drawing/2014/main" id="{F9176906-8C94-BE3D-3055-3448AA25F9C8}"/>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B5B0F434-BE79-8C6C-29C7-7B26AE1AB79E}"/>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513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3BD1-A1A3-5F49-021F-28621C1E92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62D71A61-D362-6AD9-5BFD-F9838BF3A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74F8C319-6059-B17E-215C-06908B6F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7C0C6B-8F9A-D763-4887-DF03A931C12E}"/>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6" name="Footer Placeholder 5">
            <a:extLst>
              <a:ext uri="{FF2B5EF4-FFF2-40B4-BE49-F238E27FC236}">
                <a16:creationId xmlns:a16="http://schemas.microsoft.com/office/drawing/2014/main" id="{46FFFB8C-ADD3-0E50-D8A3-6EA09D1C91AA}"/>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4D95175-D357-5753-6B1C-10E6E3A79B23}"/>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63954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1BDC-6E58-8695-FE8D-A38B371C7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5D8C4C9D-8D56-545F-86EE-496BE09C2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55D81581-CE5A-2BB2-AC91-43DFAFBB7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F9380D-8703-62E9-F655-541ADF9E060B}"/>
              </a:ext>
            </a:extLst>
          </p:cNvPr>
          <p:cNvSpPr>
            <a:spLocks noGrp="1"/>
          </p:cNvSpPr>
          <p:nvPr>
            <p:ph type="dt" sz="half" idx="10"/>
          </p:nvPr>
        </p:nvSpPr>
        <p:spPr/>
        <p:txBody>
          <a:bodyPr/>
          <a:lstStyle/>
          <a:p>
            <a:fld id="{41B42C5A-06D0-9548-A4FE-14A5F92160FD}" type="datetimeFigureOut">
              <a:rPr lang="en-NO" smtClean="0"/>
              <a:t>19/10/2022</a:t>
            </a:fld>
            <a:endParaRPr lang="en-NO"/>
          </a:p>
        </p:txBody>
      </p:sp>
      <p:sp>
        <p:nvSpPr>
          <p:cNvPr id="6" name="Footer Placeholder 5">
            <a:extLst>
              <a:ext uri="{FF2B5EF4-FFF2-40B4-BE49-F238E27FC236}">
                <a16:creationId xmlns:a16="http://schemas.microsoft.com/office/drawing/2014/main" id="{33341E59-91EB-E806-EDEC-285EEFDAD72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761334F-F0C0-F50D-AFA1-63030756D45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427852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1D943-D9BA-14BD-747C-B5FBB799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5BD3A9A-7FBD-AAF0-8C4C-CA81CB146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A7059EC-E12A-D18F-DFC3-EF9A2211D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42C5A-06D0-9548-A4FE-14A5F92160FD}" type="datetimeFigureOut">
              <a:rPr lang="en-NO" smtClean="0"/>
              <a:t>19/10/2022</a:t>
            </a:fld>
            <a:endParaRPr lang="en-NO"/>
          </a:p>
        </p:txBody>
      </p:sp>
      <p:sp>
        <p:nvSpPr>
          <p:cNvPr id="5" name="Footer Placeholder 4">
            <a:extLst>
              <a:ext uri="{FF2B5EF4-FFF2-40B4-BE49-F238E27FC236}">
                <a16:creationId xmlns:a16="http://schemas.microsoft.com/office/drawing/2014/main" id="{4CEB8BA7-BDF7-F151-A138-9C6E6D306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8EA8823F-F976-E0A4-AE7F-8C6713CDE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36CCD-0AC2-0C49-8E08-6D149015F271}" type="slidenum">
              <a:rPr lang="en-NO" smtClean="0"/>
              <a:t>‹#›</a:t>
            </a:fld>
            <a:endParaRPr lang="en-NO"/>
          </a:p>
        </p:txBody>
      </p:sp>
    </p:spTree>
    <p:extLst>
      <p:ext uri="{BB962C8B-B14F-4D97-AF65-F5344CB8AC3E}">
        <p14:creationId xmlns:p14="http://schemas.microsoft.com/office/powerpoint/2010/main" val="242847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ixdegreesofwikipedi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55A3652B-3A65-3595-5F75-F9824441AD1D}"/>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86EC91-5900-42F1-CA36-9BB1BA08B9BA}"/>
              </a:ext>
            </a:extLst>
          </p:cNvPr>
          <p:cNvSpPr>
            <a:spLocks noGrp="1"/>
          </p:cNvSpPr>
          <p:nvPr>
            <p:ph type="ctrTitle"/>
          </p:nvPr>
        </p:nvSpPr>
        <p:spPr>
          <a:xfrm>
            <a:off x="-672548" y="-308114"/>
            <a:ext cx="9144000" cy="1154389"/>
          </a:xfrm>
        </p:spPr>
        <p:txBody>
          <a:bodyPr/>
          <a:lstStyle/>
          <a:p>
            <a:r>
              <a:rPr lang="en-GB" dirty="0">
                <a:solidFill>
                  <a:schemeClr val="bg1"/>
                </a:solidFill>
              </a:rPr>
              <a:t>Six degrees of separation</a:t>
            </a:r>
            <a:endParaRPr lang="en-NO" dirty="0">
              <a:solidFill>
                <a:schemeClr val="bg1"/>
              </a:solidFill>
            </a:endParaRPr>
          </a:p>
        </p:txBody>
      </p:sp>
      <p:sp>
        <p:nvSpPr>
          <p:cNvPr id="3" name="Subtitle 2">
            <a:extLst>
              <a:ext uri="{FF2B5EF4-FFF2-40B4-BE49-F238E27FC236}">
                <a16:creationId xmlns:a16="http://schemas.microsoft.com/office/drawing/2014/main" id="{C666C6A5-B53E-7EE6-401A-07B5D4DC2BAC}"/>
              </a:ext>
            </a:extLst>
          </p:cNvPr>
          <p:cNvSpPr>
            <a:spLocks noGrp="1"/>
          </p:cNvSpPr>
          <p:nvPr>
            <p:ph type="subTitle" idx="1"/>
          </p:nvPr>
        </p:nvSpPr>
        <p:spPr>
          <a:xfrm>
            <a:off x="-2660374" y="689873"/>
            <a:ext cx="9144000" cy="1655762"/>
          </a:xfrm>
        </p:spPr>
        <p:txBody>
          <a:bodyPr/>
          <a:lstStyle/>
          <a:p>
            <a:r>
              <a:rPr lang="en-GB" dirty="0">
                <a:solidFill>
                  <a:schemeClr val="bg1"/>
                </a:solidFill>
              </a:rPr>
              <a:t>F</a:t>
            </a:r>
            <a:r>
              <a:rPr lang="en-NO" dirty="0">
                <a:solidFill>
                  <a:schemeClr val="bg1"/>
                </a:solidFill>
              </a:rPr>
              <a:t>rom theory to </a:t>
            </a:r>
            <a:r>
              <a:rPr lang="en-GB" dirty="0">
                <a:solidFill>
                  <a:schemeClr val="bg1"/>
                </a:solidFill>
              </a:rPr>
              <a:t>Wikipedia golf</a:t>
            </a:r>
            <a:endParaRPr lang="en-NO" dirty="0">
              <a:solidFill>
                <a:schemeClr val="bg1"/>
              </a:solidFill>
            </a:endParaRPr>
          </a:p>
        </p:txBody>
      </p:sp>
    </p:spTree>
    <p:extLst>
      <p:ext uri="{BB962C8B-B14F-4D97-AF65-F5344CB8AC3E}">
        <p14:creationId xmlns:p14="http://schemas.microsoft.com/office/powerpoint/2010/main" val="28252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9721-D227-8FB5-B99F-DB7B51C87BE6}"/>
              </a:ext>
            </a:extLst>
          </p:cNvPr>
          <p:cNvSpPr>
            <a:spLocks noGrp="1"/>
          </p:cNvSpPr>
          <p:nvPr>
            <p:ph type="title"/>
          </p:nvPr>
        </p:nvSpPr>
        <p:spPr/>
        <p:txBody>
          <a:bodyPr/>
          <a:lstStyle/>
          <a:p>
            <a:r>
              <a:rPr lang="en-GB" dirty="0"/>
              <a:t>Six degrees of separation </a:t>
            </a:r>
            <a:endParaRPr lang="en-NO" dirty="0"/>
          </a:p>
        </p:txBody>
      </p:sp>
      <p:sp>
        <p:nvSpPr>
          <p:cNvPr id="3" name="Content Placeholder 2">
            <a:extLst>
              <a:ext uri="{FF2B5EF4-FFF2-40B4-BE49-F238E27FC236}">
                <a16:creationId xmlns:a16="http://schemas.microsoft.com/office/drawing/2014/main" id="{5C9DD176-B226-84F2-8380-2C46BB18E73A}"/>
              </a:ext>
            </a:extLst>
          </p:cNvPr>
          <p:cNvSpPr>
            <a:spLocks noGrp="1"/>
          </p:cNvSpPr>
          <p:nvPr>
            <p:ph idx="1"/>
          </p:nvPr>
        </p:nvSpPr>
        <p:spPr/>
        <p:txBody>
          <a:bodyPr/>
          <a:lstStyle/>
          <a:p>
            <a:r>
              <a:rPr lang="en-GB" dirty="0"/>
              <a:t>Six degrees of separation is the idea that all people are six or fewer social connections away from each other. </a:t>
            </a:r>
          </a:p>
          <a:p>
            <a:r>
              <a:rPr lang="en-GB" dirty="0"/>
              <a:t>As a result, a chain of "friend of a friend" statements can be made to connect any two people in a maximum of six steps. </a:t>
            </a:r>
          </a:p>
          <a:p>
            <a:r>
              <a:rPr lang="en-GB" dirty="0"/>
              <a:t>It is also known as the six handshakes rule.</a:t>
            </a:r>
            <a:endParaRPr lang="en-NO" dirty="0"/>
          </a:p>
        </p:txBody>
      </p:sp>
      <p:sp>
        <p:nvSpPr>
          <p:cNvPr id="5" name="TextBox 4">
            <a:extLst>
              <a:ext uri="{FF2B5EF4-FFF2-40B4-BE49-F238E27FC236}">
                <a16:creationId xmlns:a16="http://schemas.microsoft.com/office/drawing/2014/main" id="{692527D7-CB18-9B43-4403-34282DA4BB25}"/>
              </a:ext>
            </a:extLst>
          </p:cNvPr>
          <p:cNvSpPr txBox="1"/>
          <p:nvPr/>
        </p:nvSpPr>
        <p:spPr>
          <a:xfrm>
            <a:off x="8945218" y="6545193"/>
            <a:ext cx="3171061" cy="246221"/>
          </a:xfrm>
          <a:prstGeom prst="rect">
            <a:avLst/>
          </a:prstGeom>
          <a:noFill/>
        </p:spPr>
        <p:txBody>
          <a:bodyPr wrap="none" rtlCol="0">
            <a:spAutoFit/>
          </a:bodyPr>
          <a:lstStyle/>
          <a:p>
            <a:r>
              <a:rPr lang="en-GB" sz="1000" dirty="0">
                <a:solidFill>
                  <a:schemeClr val="tx1">
                    <a:lumMod val="50000"/>
                    <a:lumOff val="50000"/>
                  </a:schemeClr>
                </a:solidFill>
              </a:rPr>
              <a:t>https://</a:t>
            </a:r>
            <a:r>
              <a:rPr lang="en-GB" sz="1000" dirty="0" err="1">
                <a:solidFill>
                  <a:schemeClr val="tx1">
                    <a:lumMod val="50000"/>
                    <a:lumOff val="50000"/>
                  </a:schemeClr>
                </a:solidFill>
              </a:rPr>
              <a:t>en.wikipedia.org</a:t>
            </a:r>
            <a:r>
              <a:rPr lang="en-GB" sz="1000" dirty="0">
                <a:solidFill>
                  <a:schemeClr val="tx1">
                    <a:lumMod val="50000"/>
                    <a:lumOff val="50000"/>
                  </a:schemeClr>
                </a:solidFill>
              </a:rPr>
              <a:t>/wiki/</a:t>
            </a:r>
            <a:r>
              <a:rPr lang="en-GB" sz="1000" dirty="0" err="1">
                <a:solidFill>
                  <a:schemeClr val="tx1">
                    <a:lumMod val="50000"/>
                    <a:lumOff val="50000"/>
                  </a:schemeClr>
                </a:solidFill>
              </a:rPr>
              <a:t>Six_degrees_of_separation</a:t>
            </a:r>
            <a:endParaRPr lang="en-NO" sz="1000" dirty="0">
              <a:solidFill>
                <a:schemeClr val="tx1">
                  <a:lumMod val="50000"/>
                  <a:lumOff val="50000"/>
                </a:schemeClr>
              </a:solidFill>
            </a:endParaRPr>
          </a:p>
        </p:txBody>
      </p:sp>
    </p:spTree>
    <p:extLst>
      <p:ext uri="{BB962C8B-B14F-4D97-AF65-F5344CB8AC3E}">
        <p14:creationId xmlns:p14="http://schemas.microsoft.com/office/powerpoint/2010/main" val="24831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57B3-E786-F9BB-1001-7E8E4BEDC351}"/>
              </a:ext>
            </a:extLst>
          </p:cNvPr>
          <p:cNvSpPr>
            <a:spLocks noGrp="1"/>
          </p:cNvSpPr>
          <p:nvPr>
            <p:ph type="title"/>
          </p:nvPr>
        </p:nvSpPr>
        <p:spPr/>
        <p:txBody>
          <a:bodyPr/>
          <a:lstStyle/>
          <a:p>
            <a:r>
              <a:rPr lang="en-GB" dirty="0"/>
              <a:t>Six Degrees of Wikipedia</a:t>
            </a:r>
            <a:endParaRPr lang="en-NO" dirty="0"/>
          </a:p>
        </p:txBody>
      </p:sp>
      <p:sp>
        <p:nvSpPr>
          <p:cNvPr id="3" name="Content Placeholder 2">
            <a:extLst>
              <a:ext uri="{FF2B5EF4-FFF2-40B4-BE49-F238E27FC236}">
                <a16:creationId xmlns:a16="http://schemas.microsoft.com/office/drawing/2014/main" id="{2DB199ED-E959-E695-8930-5287B52A439A}"/>
              </a:ext>
            </a:extLst>
          </p:cNvPr>
          <p:cNvSpPr>
            <a:spLocks noGrp="1"/>
          </p:cNvSpPr>
          <p:nvPr>
            <p:ph idx="1"/>
          </p:nvPr>
        </p:nvSpPr>
        <p:spPr/>
        <p:txBody>
          <a:bodyPr/>
          <a:lstStyle/>
          <a:p>
            <a:r>
              <a:rPr lang="en-GB" dirty="0"/>
              <a:t>Inspired by the concept of six degrees of separation, Six Degrees of Wikipedia traverses hyperlinks on Wikipedia to find the least number of clicks it takes to navigate between any of the nearly six million pages on the world's largest free online </a:t>
            </a:r>
            <a:r>
              <a:rPr lang="en-GB" dirty="0" err="1"/>
              <a:t>encyclopedia</a:t>
            </a:r>
            <a:r>
              <a:rPr lang="en-GB" dirty="0"/>
              <a:t>.</a:t>
            </a:r>
          </a:p>
          <a:p>
            <a:endParaRPr lang="en-GB" dirty="0"/>
          </a:p>
          <a:p>
            <a:pPr marL="0" indent="0">
              <a:buNone/>
            </a:pPr>
            <a:r>
              <a:rPr lang="en-GB" dirty="0">
                <a:hlinkClick r:id="rId2"/>
              </a:rPr>
              <a:t>https://www.sixdegreesofwikipedia.com/</a:t>
            </a:r>
            <a:endParaRPr lang="en-GB" dirty="0"/>
          </a:p>
          <a:p>
            <a:pPr marL="0" indent="0">
              <a:buNone/>
            </a:pPr>
            <a:endParaRPr lang="en-GB" dirty="0"/>
          </a:p>
          <a:p>
            <a:endParaRPr lang="en-NO" dirty="0"/>
          </a:p>
        </p:txBody>
      </p:sp>
    </p:spTree>
    <p:extLst>
      <p:ext uri="{BB962C8B-B14F-4D97-AF65-F5344CB8AC3E}">
        <p14:creationId xmlns:p14="http://schemas.microsoft.com/office/powerpoint/2010/main" val="291224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FCD6-5A4C-2E30-EAE3-6E8BB4438DB7}"/>
              </a:ext>
            </a:extLst>
          </p:cNvPr>
          <p:cNvSpPr>
            <a:spLocks noGrp="1"/>
          </p:cNvSpPr>
          <p:nvPr>
            <p:ph type="title"/>
          </p:nvPr>
        </p:nvSpPr>
        <p:spPr/>
        <p:txBody>
          <a:bodyPr/>
          <a:lstStyle/>
          <a:p>
            <a:r>
              <a:rPr lang="en-GB" dirty="0"/>
              <a:t>Wiki Race with URLs</a:t>
            </a:r>
            <a:endParaRPr lang="en-NO" dirty="0"/>
          </a:p>
        </p:txBody>
      </p:sp>
      <p:sp>
        <p:nvSpPr>
          <p:cNvPr id="3" name="Content Placeholder 2">
            <a:extLst>
              <a:ext uri="{FF2B5EF4-FFF2-40B4-BE49-F238E27FC236}">
                <a16:creationId xmlns:a16="http://schemas.microsoft.com/office/drawing/2014/main" id="{EA23F516-29DF-5876-8E0A-BC8F4E12102B}"/>
              </a:ext>
            </a:extLst>
          </p:cNvPr>
          <p:cNvSpPr>
            <a:spLocks noGrp="1"/>
          </p:cNvSpPr>
          <p:nvPr>
            <p:ph idx="1"/>
          </p:nvPr>
        </p:nvSpPr>
        <p:spPr/>
        <p:txBody>
          <a:bodyPr>
            <a:normAutofit fontScale="92500" lnSpcReduction="10000"/>
          </a:bodyPr>
          <a:lstStyle/>
          <a:p>
            <a:r>
              <a:rPr lang="en-GB" b="0" i="0" u="none" strike="noStrike" dirty="0">
                <a:solidFill>
                  <a:srgbClr val="111111"/>
                </a:solidFill>
                <a:effectLst/>
                <a:latin typeface="-apple-system"/>
              </a:rPr>
              <a:t>5 bonus points and a prize for the winner!</a:t>
            </a:r>
          </a:p>
          <a:p>
            <a:r>
              <a:rPr lang="en-NO" dirty="0"/>
              <a:t>If you have time, this is actually super fun!</a:t>
            </a:r>
          </a:p>
          <a:p>
            <a:r>
              <a:rPr lang="en-NO" dirty="0"/>
              <a:t>You are going to from Nobel Pice Prize to Array (data structure)</a:t>
            </a:r>
          </a:p>
          <a:p>
            <a:endParaRPr lang="en-NO" dirty="0"/>
          </a:p>
          <a:p>
            <a:endParaRPr lang="en-NO" dirty="0"/>
          </a:p>
          <a:p>
            <a:endParaRPr lang="en-NO" dirty="0"/>
          </a:p>
          <a:p>
            <a:endParaRPr lang="en-NO" dirty="0"/>
          </a:p>
          <a:p>
            <a:r>
              <a:rPr lang="en-NO" dirty="0"/>
              <a:t>This is what we get from </a:t>
            </a:r>
            <a:r>
              <a:rPr lang="en-GB" dirty="0"/>
              <a:t>Six Degrees of Wikipedia:</a:t>
            </a:r>
          </a:p>
          <a:p>
            <a:pPr lvl="1"/>
            <a:r>
              <a:rPr lang="en-GB" dirty="0"/>
              <a:t>This is (thankfully) only three degrees! </a:t>
            </a:r>
          </a:p>
          <a:p>
            <a:pPr lvl="2"/>
            <a:r>
              <a:rPr lang="en-GB" dirty="0"/>
              <a:t>Length from start to stop: 4 (start – a – b – stop)</a:t>
            </a:r>
            <a:endParaRPr lang="en-NO" dirty="0"/>
          </a:p>
        </p:txBody>
      </p:sp>
    </p:spTree>
    <p:extLst>
      <p:ext uri="{BB962C8B-B14F-4D97-AF65-F5344CB8AC3E}">
        <p14:creationId xmlns:p14="http://schemas.microsoft.com/office/powerpoint/2010/main" val="215004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FF8"/>
        </a:solidFill>
        <a:effectLst/>
      </p:bgPr>
    </p:bg>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F0B91ECC-A085-5658-9D49-0647A5488FA0}"/>
              </a:ext>
            </a:extLst>
          </p:cNvPr>
          <p:cNvPicPr>
            <a:picLocks noChangeAspect="1"/>
          </p:cNvPicPr>
          <p:nvPr/>
        </p:nvPicPr>
        <p:blipFill>
          <a:blip r:embed="rId2"/>
          <a:stretch>
            <a:fillRect/>
          </a:stretch>
        </p:blipFill>
        <p:spPr>
          <a:xfrm>
            <a:off x="2209800" y="536487"/>
            <a:ext cx="7772400" cy="5785026"/>
          </a:xfrm>
          <a:prstGeom prst="rect">
            <a:avLst/>
          </a:prstGeom>
        </p:spPr>
      </p:pic>
    </p:spTree>
    <p:extLst>
      <p:ext uri="{BB962C8B-B14F-4D97-AF65-F5344CB8AC3E}">
        <p14:creationId xmlns:p14="http://schemas.microsoft.com/office/powerpoint/2010/main" val="358665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F0E2-D168-4FC4-4E14-1A993D5CF930}"/>
              </a:ext>
            </a:extLst>
          </p:cNvPr>
          <p:cNvSpPr>
            <a:spLocks noGrp="1"/>
          </p:cNvSpPr>
          <p:nvPr>
            <p:ph type="title"/>
          </p:nvPr>
        </p:nvSpPr>
        <p:spPr/>
        <p:txBody>
          <a:bodyPr/>
          <a:lstStyle/>
          <a:p>
            <a:r>
              <a:rPr lang="en-NO" dirty="0"/>
              <a:t>Life hack: start simple</a:t>
            </a:r>
          </a:p>
        </p:txBody>
      </p:sp>
      <p:sp>
        <p:nvSpPr>
          <p:cNvPr id="3" name="Content Placeholder 2">
            <a:extLst>
              <a:ext uri="{FF2B5EF4-FFF2-40B4-BE49-F238E27FC236}">
                <a16:creationId xmlns:a16="http://schemas.microsoft.com/office/drawing/2014/main" id="{40000863-6E6B-C58F-F7A9-8640D9FE507B}"/>
              </a:ext>
            </a:extLst>
          </p:cNvPr>
          <p:cNvSpPr>
            <a:spLocks noGrp="1"/>
          </p:cNvSpPr>
          <p:nvPr>
            <p:ph idx="1"/>
          </p:nvPr>
        </p:nvSpPr>
        <p:spPr/>
        <p:txBody>
          <a:bodyPr/>
          <a:lstStyle/>
          <a:p>
            <a:r>
              <a:rPr lang="en-NO" dirty="0"/>
              <a:t>As for the images in the last assignment, using something simpler might be a huge help!</a:t>
            </a:r>
          </a:p>
          <a:p>
            <a:endParaRPr lang="en-NO" dirty="0"/>
          </a:p>
          <a:p>
            <a:r>
              <a:rPr lang="en-NO" dirty="0"/>
              <a:t>Start with 1 degree (start -&gt; stop)</a:t>
            </a:r>
          </a:p>
          <a:p>
            <a:r>
              <a:rPr lang="en-GB" dirty="0"/>
              <a:t>T</a:t>
            </a:r>
            <a:r>
              <a:rPr lang="en-NO" dirty="0"/>
              <a:t>hen 2 degrees (start -&gt; a -&gt; stop)</a:t>
            </a:r>
          </a:p>
          <a:p>
            <a:r>
              <a:rPr lang="en-NO" dirty="0"/>
              <a:t>Then try to find a 3 degree example with fewer links on the page (more link == more time)</a:t>
            </a:r>
          </a:p>
        </p:txBody>
      </p:sp>
    </p:spTree>
    <p:extLst>
      <p:ext uri="{BB962C8B-B14F-4D97-AF65-F5344CB8AC3E}">
        <p14:creationId xmlns:p14="http://schemas.microsoft.com/office/powerpoint/2010/main" val="255649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287</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Six degrees of separation</vt:lpstr>
      <vt:lpstr>Six degrees of separation </vt:lpstr>
      <vt:lpstr>Six Degrees of Wikipedia</vt:lpstr>
      <vt:lpstr>Wiki Race with URLs</vt:lpstr>
      <vt:lpstr>PowerPoint Presentation</vt:lpstr>
      <vt:lpstr>Life hack: start simple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degrees of separation</dc:title>
  <dc:creator>Frida Westby</dc:creator>
  <cp:lastModifiedBy>Frida Westby</cp:lastModifiedBy>
  <cp:revision>4</cp:revision>
  <dcterms:created xsi:type="dcterms:W3CDTF">2022-10-17T08:12:15Z</dcterms:created>
  <dcterms:modified xsi:type="dcterms:W3CDTF">2022-10-19T09:53:04Z</dcterms:modified>
</cp:coreProperties>
</file>